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1"/>
  </p:notesMasterIdLst>
  <p:handoutMasterIdLst>
    <p:handoutMasterId r:id="rId62"/>
  </p:handoutMasterIdLst>
  <p:sldIdLst>
    <p:sldId id="438" r:id="rId7"/>
    <p:sldId id="1101" r:id="rId8"/>
    <p:sldId id="991" r:id="rId9"/>
    <p:sldId id="1204" r:id="rId10"/>
    <p:sldId id="1082" r:id="rId11"/>
    <p:sldId id="1102" r:id="rId12"/>
    <p:sldId id="1161" r:id="rId13"/>
    <p:sldId id="1162" r:id="rId14"/>
    <p:sldId id="1163" r:id="rId15"/>
    <p:sldId id="1020" r:id="rId16"/>
    <p:sldId id="933" r:id="rId17"/>
    <p:sldId id="1164" r:id="rId18"/>
    <p:sldId id="1165" r:id="rId19"/>
    <p:sldId id="1205" r:id="rId20"/>
    <p:sldId id="1168" r:id="rId21"/>
    <p:sldId id="1158" r:id="rId22"/>
    <p:sldId id="1170" r:id="rId23"/>
    <p:sldId id="1206" r:id="rId24"/>
    <p:sldId id="1171" r:id="rId25"/>
    <p:sldId id="1174" r:id="rId26"/>
    <p:sldId id="1076" r:id="rId27"/>
    <p:sldId id="1175" r:id="rId28"/>
    <p:sldId id="1201" r:id="rId29"/>
    <p:sldId id="1077" r:id="rId30"/>
    <p:sldId id="1203" r:id="rId31"/>
    <p:sldId id="1179" r:id="rId32"/>
    <p:sldId id="1180" r:id="rId33"/>
    <p:sldId id="1207" r:id="rId34"/>
    <p:sldId id="731" r:id="rId35"/>
    <p:sldId id="1182" r:id="rId36"/>
    <p:sldId id="1186" r:id="rId37"/>
    <p:sldId id="1124" r:id="rId38"/>
    <p:sldId id="1187" r:id="rId39"/>
    <p:sldId id="1189" r:id="rId40"/>
    <p:sldId id="1148" r:id="rId41"/>
    <p:sldId id="1026" r:id="rId42"/>
    <p:sldId id="1027" r:id="rId43"/>
    <p:sldId id="1208" r:id="rId44"/>
    <p:sldId id="1202" r:id="rId45"/>
    <p:sldId id="1209" r:id="rId46"/>
    <p:sldId id="1184" r:id="rId47"/>
    <p:sldId id="1080" r:id="rId48"/>
    <p:sldId id="1200" r:id="rId49"/>
    <p:sldId id="1191" r:id="rId50"/>
    <p:sldId id="1192" r:id="rId51"/>
    <p:sldId id="1149" r:id="rId52"/>
    <p:sldId id="1193" r:id="rId53"/>
    <p:sldId id="1194" r:id="rId54"/>
    <p:sldId id="1096" r:id="rId55"/>
    <p:sldId id="1195" r:id="rId56"/>
    <p:sldId id="1196" r:id="rId57"/>
    <p:sldId id="1197" r:id="rId58"/>
    <p:sldId id="1198" r:id="rId59"/>
    <p:sldId id="1199" r:id="rId60"/>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422"/>
    <a:srgbClr val="ABCFCA"/>
    <a:srgbClr val="A38F9E"/>
    <a:srgbClr val="E1BAA0"/>
    <a:srgbClr val="94582C"/>
    <a:srgbClr val="C99504"/>
    <a:srgbClr val="E3960B"/>
    <a:srgbClr val="F5801F"/>
    <a:srgbClr val="CC3399"/>
    <a:srgbClr val="E3C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9C00E-6D3B-4134-9AEC-2465D43B7A87}" v="52" dt="2026-04-24T02:52:25.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09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24/04/2026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24/04/2026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41</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46</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48</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54</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25</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28</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29</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34</a:t>
            </a:fld>
            <a:endParaRPr lang="en-AU"/>
          </a:p>
        </p:txBody>
      </p:sp>
    </p:spTree>
    <p:extLst>
      <p:ext uri="{BB962C8B-B14F-4D97-AF65-F5344CB8AC3E}">
        <p14:creationId xmlns:p14="http://schemas.microsoft.com/office/powerpoint/2010/main" val="91654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Link to prayer group ministry page for weekly commitment prayer </a:t>
            </a:r>
            <a:r>
              <a:rPr lang="en-US" dirty="0"/>
              <a:t>https://holyhermits.com.au/ministries/prayer-group </a:t>
            </a:r>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B41C-7A08-B67B-777F-953FD6832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AFD8B-E41B-35BC-CB13-04699E73E9D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9889F33-7FD8-EF5C-3E7F-938241CCFD19}"/>
              </a:ext>
            </a:extLst>
          </p:cNvPr>
          <p:cNvSpPr>
            <a:spLocks noGrp="1"/>
          </p:cNvSpPr>
          <p:nvPr>
            <p:ph type="body" idx="1"/>
          </p:nvPr>
        </p:nvSpPr>
        <p:spPr/>
        <p:txBody>
          <a:bodyPr/>
          <a:lstStyle/>
          <a:p>
            <a:r>
              <a:rPr lang="en-AU" dirty="0"/>
              <a:t>Link to prayer group ministry page for weekly commitment prayer </a:t>
            </a:r>
            <a:r>
              <a:rPr lang="en-US" dirty="0"/>
              <a:t>https://holyhermits.com.au/ministries/prayer-group </a:t>
            </a:r>
            <a:endParaRPr lang="en-AU" dirty="0"/>
          </a:p>
        </p:txBody>
      </p:sp>
      <p:sp>
        <p:nvSpPr>
          <p:cNvPr id="4" name="Slide Number Placeholder 3">
            <a:extLst>
              <a:ext uri="{FF2B5EF4-FFF2-40B4-BE49-F238E27FC236}">
                <a16:creationId xmlns:a16="http://schemas.microsoft.com/office/drawing/2014/main" id="{FD04AA8F-A806-F25F-79DC-089545669964}"/>
              </a:ext>
            </a:extLst>
          </p:cNvPr>
          <p:cNvSpPr>
            <a:spLocks noGrp="1"/>
          </p:cNvSpPr>
          <p:nvPr>
            <p:ph type="sldNum" sz="quarter" idx="5"/>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123735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20111-7D85-DB1E-1967-3D7700683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DC9C2-ADD5-253B-D0BA-6284A3898C8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E97C0E2-E7FB-0F17-DBC3-FF112661A69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9FBF6A1-4422-827B-9A1B-74866E4C91F1}"/>
              </a:ext>
            </a:extLst>
          </p:cNvPr>
          <p:cNvSpPr>
            <a:spLocks noGrp="1"/>
          </p:cNvSpPr>
          <p:nvPr>
            <p:ph type="sldNum" sz="quarter" idx="5"/>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344543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DA49A-87D5-F29C-A965-20B0F5959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0B12B-EEE2-312E-33F1-5197A845CA4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7E2560C-0643-053C-4A12-1E273041D74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6C41D20-763D-4692-47CA-689806C64D06}"/>
              </a:ext>
            </a:extLst>
          </p:cNvPr>
          <p:cNvSpPr>
            <a:spLocks noGrp="1"/>
          </p:cNvSpPr>
          <p:nvPr>
            <p:ph type="sldNum" sz="quarter" idx="5"/>
          </p:nvPr>
        </p:nvSpPr>
        <p:spPr/>
        <p:txBody>
          <a:bodyPr/>
          <a:lstStyle/>
          <a:p>
            <a:fld id="{39BD0D58-009C-4B34-BD04-760FE23A9F8A}" type="slidenum">
              <a:rPr lang="en-AU" smtClean="0"/>
              <a:t>40</a:t>
            </a:fld>
            <a:endParaRPr lang="en-AU"/>
          </a:p>
        </p:txBody>
      </p:sp>
    </p:spTree>
    <p:extLst>
      <p:ext uri="{BB962C8B-B14F-4D97-AF65-F5344CB8AC3E}">
        <p14:creationId xmlns:p14="http://schemas.microsoft.com/office/powerpoint/2010/main" val="2221069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24/04/2026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24/04/2026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24/04/2026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24/04/2026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24/04/2026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24/04/2026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24/04/2026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24/04/2026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24/04/2026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24/04/2026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24/04/2026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24/04/2026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8AK9zPuyQ2o"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JwrHMYkbjts?si=S10vWJP861LrtZ9f"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SwEhl2f8qA"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agY9jiBggbI"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A-qLa_2GPcM"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J8hzw3Lpk9Q"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2985433"/>
          </a:xfrm>
          <a:prstGeom prst="rect">
            <a:avLst/>
          </a:prstGeom>
          <a:noFill/>
        </p:spPr>
        <p:txBody>
          <a:bodyPr wrap="square" lIns="91440" tIns="45720" rIns="91440" bIns="45720" rtlCol="0" anchor="t">
            <a:spAutoFit/>
          </a:bodyPr>
          <a:lstStyle/>
          <a:p>
            <a:pPr algn="ctr"/>
            <a:r>
              <a:rPr lang="en-AU" sz="4400" noProof="0" dirty="0">
                <a:solidFill>
                  <a:srgbClr val="F5801F"/>
                </a:solidFill>
                <a:latin typeface="Comic Sans MS"/>
                <a:cs typeface="MV Boli"/>
              </a:rPr>
              <a:t>Welcome to Holy Hermits Online Worship </a:t>
            </a:r>
          </a:p>
          <a:p>
            <a:pPr algn="ctr">
              <a:lnSpc>
                <a:spcPct val="150000"/>
              </a:lnSpc>
            </a:pPr>
            <a:r>
              <a:rPr lang="en-AU" sz="3600" noProof="0" dirty="0">
                <a:solidFill>
                  <a:srgbClr val="F5801F"/>
                </a:solidFill>
                <a:latin typeface="Comic Sans MS"/>
                <a:cs typeface="MV Boli"/>
              </a:rPr>
              <a:t>Fourth Sunday in Easter</a:t>
            </a:r>
          </a:p>
          <a:p>
            <a:pPr algn="ctr">
              <a:lnSpc>
                <a:spcPct val="150000"/>
              </a:lnSpc>
            </a:pPr>
            <a:r>
              <a:rPr lang="en-AU" sz="3600" noProof="0" dirty="0">
                <a:solidFill>
                  <a:srgbClr val="F5801F"/>
                </a:solidFill>
                <a:latin typeface="Comic Sans MS"/>
                <a:cs typeface="MV Boli"/>
              </a:rPr>
              <a:t>Today we are remembering </a:t>
            </a:r>
          </a:p>
          <a:p>
            <a:pPr algn="ctr"/>
            <a:r>
              <a:rPr lang="en-AU" sz="3600" noProof="0" dirty="0">
                <a:solidFill>
                  <a:srgbClr val="F5801F"/>
                </a:solidFill>
                <a:latin typeface="Comic Sans MS"/>
              </a:rPr>
              <a:t>Holy Hermit Herbert of Derwent Water</a:t>
            </a:r>
            <a:endParaRPr lang="en-AU" sz="3600" noProof="0" dirty="0">
              <a:solidFill>
                <a:srgbClr val="F5801F"/>
              </a:solidFill>
              <a:latin typeface="Comic Sans MS" panose="030F0702030302020204" pitchFamily="66" charset="0"/>
            </a:endParaRPr>
          </a:p>
        </p:txBody>
      </p:sp>
      <p:graphicFrame>
        <p:nvGraphicFramePr>
          <p:cNvPr id="2" name="Table 1">
            <a:extLst>
              <a:ext uri="{FF2B5EF4-FFF2-40B4-BE49-F238E27FC236}">
                <a16:creationId xmlns:a16="http://schemas.microsoft.com/office/drawing/2014/main" id="{75CA1FDE-730E-B53C-1058-7E435A82ECB2}"/>
              </a:ext>
            </a:extLst>
          </p:cNvPr>
          <p:cNvGraphicFramePr>
            <a:graphicFrameLocks noGrp="1"/>
          </p:cNvGraphicFramePr>
          <p:nvPr>
            <p:extLst>
              <p:ext uri="{D42A27DB-BD31-4B8C-83A1-F6EECF244321}">
                <p14:modId xmlns:p14="http://schemas.microsoft.com/office/powerpoint/2010/main" val="3722338778"/>
              </p:ext>
            </p:extLst>
          </p:nvPr>
        </p:nvGraphicFramePr>
        <p:xfrm>
          <a:off x="1092563" y="3622440"/>
          <a:ext cx="10499073" cy="2593807"/>
        </p:xfrm>
        <a:graphic>
          <a:graphicData uri="http://schemas.openxmlformats.org/drawingml/2006/table">
            <a:tbl>
              <a:tblPr firstRow="1" bandRow="1">
                <a:tableStyleId>{2D5ABB26-0587-4C30-8999-92F81FD0307C}</a:tableStyleId>
              </a:tblPr>
              <a:tblGrid>
                <a:gridCol w="3499691">
                  <a:extLst>
                    <a:ext uri="{9D8B030D-6E8A-4147-A177-3AD203B41FA5}">
                      <a16:colId xmlns:a16="http://schemas.microsoft.com/office/drawing/2014/main" val="1738739509"/>
                    </a:ext>
                  </a:extLst>
                </a:gridCol>
                <a:gridCol w="3499691">
                  <a:extLst>
                    <a:ext uri="{9D8B030D-6E8A-4147-A177-3AD203B41FA5}">
                      <a16:colId xmlns:a16="http://schemas.microsoft.com/office/drawing/2014/main" val="4139255324"/>
                    </a:ext>
                  </a:extLst>
                </a:gridCol>
                <a:gridCol w="3499691">
                  <a:extLst>
                    <a:ext uri="{9D8B030D-6E8A-4147-A177-3AD203B41FA5}">
                      <a16:colId xmlns:a16="http://schemas.microsoft.com/office/drawing/2014/main" val="1978999015"/>
                    </a:ext>
                  </a:extLst>
                </a:gridCol>
              </a:tblGrid>
              <a:tr h="459947">
                <a:tc>
                  <a:txBody>
                    <a:bodyPr/>
                    <a:lstStyle/>
                    <a:p>
                      <a:r>
                        <a:rPr lang="en-AU" sz="1800" b="0" i="0" noProof="0" dirty="0">
                          <a:solidFill>
                            <a:schemeClr val="accent3"/>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First Reader: Jeremy</a:t>
                      </a:r>
                      <a:endParaRPr lang="en-AU" sz="1800" noProof="0" dirty="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noProof="0" dirty="0">
                          <a:solidFill>
                            <a:schemeClr val="accent3"/>
                          </a:solidFill>
                          <a:latin typeface="Comic Sans MS"/>
                        </a:rPr>
                        <a:t>Music: Wiggles 🐶</a:t>
                      </a:r>
                      <a:endParaRPr lang="en-AU" sz="1800" noProof="0" dirty="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Second Reader: Vanessa</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noProof="0" dirty="0">
                          <a:solidFill>
                            <a:schemeClr val="accent3"/>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Preacher: Lauren</a:t>
                      </a:r>
                      <a:endParaRPr lang="en-AU" sz="1800" noProof="0" dirty="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noProof="0" dirty="0">
                          <a:solidFill>
                            <a:schemeClr val="accent3"/>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Fellowship: Julie</a:t>
                      </a:r>
                      <a:endParaRPr lang="en-AU" sz="1800" b="0" i="0" noProof="0" dirty="0">
                        <a:solidFill>
                          <a:schemeClr val="accent3"/>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Zoom Buttons: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1624" y="1335974"/>
            <a:ext cx="8748752" cy="4545155"/>
          </a:xfrm>
          <a:prstGeom prst="rect">
            <a:avLst/>
          </a:prstGeom>
        </p:spPr>
        <p:txBody>
          <a:bodyPr wrap="square" lIns="91440" tIns="45720" rIns="91440" bIns="45720" anchor="t">
            <a:spAutoFit/>
          </a:bodyPr>
          <a:lstStyle/>
          <a:p>
            <a:pPr>
              <a:lnSpc>
                <a:spcPct val="150000"/>
              </a:lnSpc>
            </a:pPr>
            <a:r>
              <a:rPr lang="en-AU" sz="2800" b="1" noProof="0" dirty="0">
                <a:solidFill>
                  <a:schemeClr val="accent3"/>
                </a:solidFill>
                <a:latin typeface="Comic Sans MS"/>
              </a:rPr>
              <a:t>Leader: </a:t>
            </a:r>
            <a:r>
              <a:rPr lang="en-AU" sz="2800" noProof="0" dirty="0">
                <a:latin typeface="Comic Sans MS"/>
              </a:rPr>
              <a:t>We pray the prayer of approach together</a:t>
            </a:r>
          </a:p>
          <a:p>
            <a:pPr>
              <a:lnSpc>
                <a:spcPct val="150000"/>
              </a:lnSpc>
            </a:pPr>
            <a:endParaRPr lang="en-AU" sz="2800" b="1" noProof="0" dirty="0">
              <a:latin typeface="Comic Sans MS"/>
            </a:endParaRPr>
          </a:p>
          <a:p>
            <a:pPr>
              <a:lnSpc>
                <a:spcPct val="150000"/>
              </a:lnSpc>
            </a:pPr>
            <a:r>
              <a:rPr lang="en-AU" sz="2800" b="1" noProof="0" dirty="0">
                <a:solidFill>
                  <a:schemeClr val="accent3"/>
                </a:solidFill>
                <a:latin typeface="Comic Sans MS"/>
              </a:rPr>
              <a:t>All: </a:t>
            </a:r>
            <a:r>
              <a:rPr lang="en-AU" sz="2800" b="1" dirty="0">
                <a:latin typeface="Comic Sans MS" panose="030F0702030302020204" pitchFamily="66" charset="0"/>
              </a:rPr>
              <a:t>Good Shepherd, we know your voice</a:t>
            </a:r>
          </a:p>
          <a:p>
            <a:pPr>
              <a:lnSpc>
                <a:spcPct val="150000"/>
              </a:lnSpc>
            </a:pPr>
            <a:r>
              <a:rPr lang="en-AU" sz="2800" b="1" dirty="0">
                <a:latin typeface="Comic Sans MS" panose="030F0702030302020204" pitchFamily="66" charset="0"/>
              </a:rPr>
              <a:t>and we heed your call to us now</a:t>
            </a:r>
          </a:p>
          <a:p>
            <a:pPr>
              <a:lnSpc>
                <a:spcPct val="150000"/>
              </a:lnSpc>
            </a:pPr>
            <a:r>
              <a:rPr lang="en-AU" sz="2800" b="1" dirty="0">
                <a:latin typeface="Comic Sans MS" panose="030F0702030302020204" pitchFamily="66" charset="0"/>
              </a:rPr>
              <a:t>to come into your house and gather before you,</a:t>
            </a:r>
          </a:p>
          <a:p>
            <a:pPr>
              <a:lnSpc>
                <a:spcPct val="150000"/>
              </a:lnSpc>
            </a:pPr>
            <a:r>
              <a:rPr lang="en-AU" sz="2800" b="1" dirty="0">
                <a:latin typeface="Comic Sans MS" panose="030F0702030302020204" pitchFamily="66" charset="0"/>
              </a:rPr>
              <a:t>to receive succour for our souls.</a:t>
            </a:r>
          </a:p>
          <a:p>
            <a:pPr>
              <a:lnSpc>
                <a:spcPct val="150000"/>
              </a:lnSpc>
            </a:pPr>
            <a:r>
              <a:rPr lang="en-AU" sz="2800" b="1" dirty="0">
                <a:latin typeface="Comic Sans MS" panose="030F0702030302020204" pitchFamily="66" charset="0"/>
              </a:rPr>
              <a:t>Amen.</a:t>
            </a:r>
            <a:endParaRPr lang="en-AU" sz="2800" b="1" noProof="0" dirty="0">
              <a:latin typeface="Comic Sans MS" panose="030F0702030302020204" pitchFamily="66" charset="0"/>
            </a:endParaRPr>
          </a:p>
        </p:txBody>
      </p:sp>
      <p:sp>
        <p:nvSpPr>
          <p:cNvPr id="4" name="TextBox 3"/>
          <p:cNvSpPr txBox="1"/>
          <p:nvPr/>
        </p:nvSpPr>
        <p:spPr>
          <a:xfrm>
            <a:off x="3997842" y="340065"/>
            <a:ext cx="4196316" cy="584775"/>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11</a:t>
            </a:fld>
            <a:endParaRPr lang="en-AU" noProof="0">
              <a:solidFill>
                <a:prstClr val="black">
                  <a:tint val="75000"/>
                </a:prstClr>
              </a:solidFill>
            </a:endParaRPr>
          </a:p>
        </p:txBody>
      </p:sp>
      <p:sp>
        <p:nvSpPr>
          <p:cNvPr id="3" name="Rectangle 2"/>
          <p:cNvSpPr/>
          <p:nvPr/>
        </p:nvSpPr>
        <p:spPr>
          <a:xfrm>
            <a:off x="1309357" y="1551563"/>
            <a:ext cx="9573286" cy="4031873"/>
          </a:xfrm>
          <a:prstGeom prst="rect">
            <a:avLst/>
          </a:prstGeom>
        </p:spPr>
        <p:txBody>
          <a:bodyPr wrap="square" lIns="91440" tIns="45720" rIns="91440" bIns="45720" anchor="t">
            <a:spAutoFit/>
          </a:bodyPr>
          <a:lstStyle/>
          <a:p>
            <a:pPr algn="ctr" fontAlgn="base"/>
            <a:r>
              <a:rPr lang="en-AU" sz="4000" b="1" noProof="0" dirty="0">
                <a:solidFill>
                  <a:srgbClr val="E68422"/>
                </a:solidFill>
                <a:latin typeface="Comic Sans MS" panose="030F0702030302020204" pitchFamily="66" charset="0"/>
              </a:rPr>
              <a:t>The Gloria​</a:t>
            </a:r>
          </a:p>
          <a:p>
            <a:pPr algn="ctr" fontAlgn="base"/>
            <a:r>
              <a:rPr lang="en-AU" sz="2800" noProof="0" dirty="0">
                <a:solidFill>
                  <a:srgbClr val="E68422"/>
                </a:solidFill>
                <a:latin typeface="Comic Sans MS" panose="030F0702030302020204" pitchFamily="66" charset="0"/>
              </a:rPr>
              <a:t>(to be sung every Sunday during the Season of Easter)</a:t>
            </a:r>
          </a:p>
          <a:p>
            <a:pPr algn="ctr"/>
            <a:endParaRPr lang="en-AU" sz="4000" noProof="0" dirty="0">
              <a:solidFill>
                <a:srgbClr val="C99504"/>
              </a:solidFill>
              <a:latin typeface="Comic Sans MS"/>
            </a:endParaRPr>
          </a:p>
          <a:p>
            <a:pPr algn="ctr"/>
            <a:r>
              <a:rPr lang="en-AU" sz="2800" noProof="0" dirty="0">
                <a:solidFill>
                  <a:srgbClr val="E68422"/>
                </a:solidFill>
                <a:latin typeface="Comic Sans MS"/>
              </a:rPr>
              <a:t>Leader: </a:t>
            </a:r>
            <a:r>
              <a:rPr lang="en-AU" sz="2800" noProof="0" dirty="0">
                <a:latin typeface="Comic Sans MS"/>
              </a:rPr>
              <a:t>We now sing the Gloria together</a:t>
            </a:r>
          </a:p>
          <a:p>
            <a:endParaRPr lang="en-AU" sz="2800" noProof="0" dirty="0">
              <a:solidFill>
                <a:srgbClr val="C99504"/>
              </a:solidFill>
              <a:latin typeface="Comic Sans MS"/>
            </a:endParaRPr>
          </a:p>
          <a:p>
            <a:pPr algn="ctr" fontAlgn="base"/>
            <a:r>
              <a:rPr lang="en-AU" noProof="0" dirty="0">
                <a:solidFill>
                  <a:srgbClr val="008EC0"/>
                </a:solidFill>
                <a:latin typeface="Segoe UI"/>
                <a:cs typeface="Segoe UI"/>
                <a:hlinkClick r:id="rId2"/>
              </a:rPr>
              <a:t>https://www.youtube.com/watch?v=8AK9zPuyQ2o</a:t>
            </a:r>
          </a:p>
          <a:p>
            <a:pPr algn="ctr"/>
            <a:endParaRPr lang="en-AU" noProof="0" dirty="0">
              <a:solidFill>
                <a:srgbClr val="008EC0"/>
              </a:solidFill>
              <a:latin typeface="Segoe UI"/>
              <a:cs typeface="Segoe UI"/>
            </a:endParaRPr>
          </a:p>
          <a:p>
            <a:pPr algn="ctr" fontAlgn="base"/>
            <a:endParaRPr lang="en-AU" sz="2800" dirty="0">
              <a:solidFill>
                <a:srgbClr val="E68422"/>
              </a:solidFill>
              <a:latin typeface="Comic Sans MS" panose="030F0702030302020204" pitchFamily="66" charset="0"/>
              <a:cs typeface="Segoe UI"/>
            </a:endParaRPr>
          </a:p>
          <a:p>
            <a:pPr algn="ctr" fontAlgn="base"/>
            <a:r>
              <a:rPr lang="en-AU" sz="2800" noProof="0" dirty="0">
                <a:solidFill>
                  <a:srgbClr val="E68422"/>
                </a:solidFill>
                <a:latin typeface="Comic Sans MS" panose="030F0702030302020204" pitchFamily="66" charset="0"/>
                <a:cs typeface="Segoe UI"/>
              </a:rPr>
              <a:t>Leader Mutes</a:t>
            </a:r>
          </a:p>
        </p:txBody>
      </p:sp>
    </p:spTree>
    <p:extLst>
      <p:ext uri="{BB962C8B-B14F-4D97-AF65-F5344CB8AC3E}">
        <p14:creationId xmlns:p14="http://schemas.microsoft.com/office/powerpoint/2010/main" val="191849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dirty="0">
                <a:solidFill>
                  <a:srgbClr val="E68422"/>
                </a:solidFill>
                <a:latin typeface="Comic Sans MS"/>
              </a:rPr>
              <a:t>Collect</a:t>
            </a:r>
          </a:p>
        </p:txBody>
      </p:sp>
      <p:sp>
        <p:nvSpPr>
          <p:cNvPr id="2" name="Rectangle 1"/>
          <p:cNvSpPr/>
          <p:nvPr/>
        </p:nvSpPr>
        <p:spPr>
          <a:xfrm>
            <a:off x="1733268" y="833257"/>
            <a:ext cx="8725461" cy="5837817"/>
          </a:xfrm>
          <a:prstGeom prst="rect">
            <a:avLst/>
          </a:prstGeom>
        </p:spPr>
        <p:txBody>
          <a:bodyPr wrap="square" lIns="91440" tIns="45720" rIns="91440" bIns="45720" anchor="t">
            <a:spAutoFit/>
          </a:bodyPr>
          <a:lstStyle/>
          <a:p>
            <a:pPr lvl="0" eaLnBrk="0" fontAlgn="base" hangingPunct="0">
              <a:lnSpc>
                <a:spcPct val="150000"/>
              </a:lnSpc>
            </a:pPr>
            <a:r>
              <a:rPr lang="en-AU" sz="2800" b="1" noProof="0" dirty="0">
                <a:solidFill>
                  <a:srgbClr val="E68422"/>
                </a:solidFill>
                <a:latin typeface="Comic Sans MS" panose="030F0902030302020204" pitchFamily="66" charset="0"/>
                <a:ea typeface="+mn-lt"/>
                <a:cs typeface="+mn-lt"/>
              </a:rPr>
              <a:t>Leader: </a:t>
            </a:r>
            <a:r>
              <a:rPr lang="en-AU" sz="2800" noProof="0" dirty="0">
                <a:latin typeface="Comic Sans MS" panose="030F0902030302020204" pitchFamily="66" charset="0"/>
              </a:rPr>
              <a:t>God of all power,</a:t>
            </a:r>
          </a:p>
          <a:p>
            <a:pPr lvl="0" eaLnBrk="0" fontAlgn="base" hangingPunct="0">
              <a:lnSpc>
                <a:spcPct val="150000"/>
              </a:lnSpc>
            </a:pPr>
            <a:r>
              <a:rPr lang="en-AU" sz="2800" noProof="0" dirty="0">
                <a:latin typeface="Comic Sans MS" panose="030F0902030302020204" pitchFamily="66" charset="0"/>
              </a:rPr>
              <a:t>you called from death our Lord Jesus,</a:t>
            </a:r>
          </a:p>
          <a:p>
            <a:pPr lvl="0" eaLnBrk="0" fontAlgn="base" hangingPunct="0">
              <a:lnSpc>
                <a:spcPct val="150000"/>
              </a:lnSpc>
            </a:pPr>
            <a:r>
              <a:rPr lang="en-AU" sz="2800" noProof="0" dirty="0">
                <a:latin typeface="Comic Sans MS" panose="030F0902030302020204" pitchFamily="66" charset="0"/>
              </a:rPr>
              <a:t>the great shepherd of the sheep:</a:t>
            </a:r>
          </a:p>
          <a:p>
            <a:pPr lvl="0" eaLnBrk="0" fontAlgn="base" hangingPunct="0">
              <a:lnSpc>
                <a:spcPct val="150000"/>
              </a:lnSpc>
            </a:pPr>
            <a:r>
              <a:rPr lang="en-AU" sz="2800" noProof="0" dirty="0">
                <a:latin typeface="Comic Sans MS" panose="030F0902030302020204" pitchFamily="66" charset="0"/>
              </a:rPr>
              <a:t>send us as shepherds to rescue the lost,</a:t>
            </a:r>
          </a:p>
          <a:p>
            <a:pPr lvl="0" eaLnBrk="0" fontAlgn="base" hangingPunct="0">
              <a:lnSpc>
                <a:spcPct val="150000"/>
              </a:lnSpc>
            </a:pPr>
            <a:r>
              <a:rPr lang="en-AU" sz="2800" noProof="0" dirty="0">
                <a:latin typeface="Comic Sans MS" panose="030F0902030302020204" pitchFamily="66" charset="0"/>
              </a:rPr>
              <a:t>to heal the injured,</a:t>
            </a:r>
          </a:p>
          <a:p>
            <a:pPr lvl="0" eaLnBrk="0" fontAlgn="base" hangingPunct="0">
              <a:lnSpc>
                <a:spcPct val="150000"/>
              </a:lnSpc>
            </a:pPr>
            <a:r>
              <a:rPr lang="en-AU" sz="2800" noProof="0" dirty="0">
                <a:latin typeface="Comic Sans MS" panose="030F0902030302020204" pitchFamily="66" charset="0"/>
              </a:rPr>
              <a:t>and to feed one another with understanding;</a:t>
            </a:r>
          </a:p>
          <a:p>
            <a:pPr lvl="0" eaLnBrk="0" fontAlgn="base" hangingPunct="0">
              <a:lnSpc>
                <a:spcPct val="150000"/>
              </a:lnSpc>
            </a:pPr>
            <a:r>
              <a:rPr lang="en-AU" sz="2800" noProof="0" dirty="0">
                <a:latin typeface="Comic Sans MS" panose="030F0902030302020204" pitchFamily="66" charset="0"/>
              </a:rPr>
              <a:t>through your Son, Jesus Christ our Lord,</a:t>
            </a:r>
          </a:p>
          <a:p>
            <a:pPr lvl="0" eaLnBrk="0" fontAlgn="base" hangingPunct="0">
              <a:lnSpc>
                <a:spcPct val="150000"/>
              </a:lnSpc>
            </a:pPr>
            <a:r>
              <a:rPr lang="en-AU" sz="2800" noProof="0" dirty="0">
                <a:latin typeface="Comic Sans MS" panose="030F0902030302020204" pitchFamily="66" charset="0"/>
              </a:rPr>
              <a:t>who lives and reigns with you and the Holy Spirit,</a:t>
            </a:r>
          </a:p>
          <a:p>
            <a:pPr lvl="0" eaLnBrk="0" fontAlgn="base" hangingPunct="0">
              <a:lnSpc>
                <a:spcPct val="150000"/>
              </a:lnSpc>
            </a:pPr>
            <a:r>
              <a:rPr lang="en-AU" sz="2800" noProof="0" dirty="0">
                <a:latin typeface="Comic Sans MS" panose="030F0902030302020204" pitchFamily="66" charset="0"/>
              </a:rPr>
              <a:t>one God, now and for ever. </a:t>
            </a:r>
            <a:r>
              <a:rPr lang="en-AU" sz="2800" b="1" noProof="0" dirty="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44371"/>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dirty="0">
                <a:solidFill>
                  <a:srgbClr val="E68422"/>
                </a:solidFill>
                <a:latin typeface="Comic Sans MS"/>
                <a:ea typeface="Tahoma"/>
                <a:cs typeface="Tahoma"/>
              </a:rPr>
              <a:t>Reader 1: </a:t>
            </a:r>
            <a:r>
              <a:rPr lang="en-AU" sz="2800" noProof="0" dirty="0">
                <a:latin typeface="Comic Sans MS"/>
                <a:ea typeface="Tahoma"/>
                <a:cs typeface="Tahoma"/>
              </a:rPr>
              <a:t>The 1</a:t>
            </a:r>
            <a:r>
              <a:rPr lang="en-AU" sz="2800" baseline="30000" noProof="0" dirty="0">
                <a:latin typeface="Comic Sans MS"/>
                <a:ea typeface="Tahoma"/>
                <a:cs typeface="Tahoma"/>
              </a:rPr>
              <a:t>st</a:t>
            </a:r>
            <a:r>
              <a:rPr lang="en-AU" sz="2800" noProof="0" dirty="0">
                <a:latin typeface="Comic Sans MS"/>
                <a:ea typeface="Tahoma"/>
                <a:cs typeface="Tahoma"/>
              </a:rPr>
              <a:t> Reading is from Acts 2.42-47 </a:t>
            </a:r>
            <a:endParaRPr lang="en-AU" sz="2800" noProof="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dirty="0">
                <a:solidFill>
                  <a:srgbClr val="E68422"/>
                </a:solidFill>
                <a:latin typeface="Comic Sans MS"/>
              </a:rPr>
              <a:t>The 1st reader unmutes </a:t>
            </a:r>
          </a:p>
          <a:p>
            <a:pPr algn="l"/>
            <a:r>
              <a:rPr lang="en-AU" sz="2800" b="1" noProof="0" dirty="0">
                <a:solidFill>
                  <a:srgbClr val="E68422"/>
                </a:solidFill>
                <a:latin typeface="Comic Sans MS"/>
              </a:rPr>
              <a:t>Leader: </a:t>
            </a:r>
            <a:r>
              <a:rPr lang="en-AU" sz="2800" noProof="0" dirty="0">
                <a:latin typeface="Comic Sans MS"/>
              </a:rPr>
              <a:t>I invite the 1st reader  to unmute and offer the 1st lesson when ready.</a:t>
            </a:r>
            <a:endParaRPr lang="en-AU" sz="2800" noProof="0" dirty="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3E26D93-DD2D-B921-88F3-BD456D26DCEF}"/>
              </a:ext>
            </a:extLst>
          </p:cNvPr>
          <p:cNvSpPr txBox="1"/>
          <p:nvPr/>
        </p:nvSpPr>
        <p:spPr>
          <a:xfrm>
            <a:off x="378560" y="2274905"/>
            <a:ext cx="11160000" cy="3898824"/>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42</a:t>
            </a:r>
            <a:r>
              <a:rPr lang="en-AU" sz="2800" dirty="0">
                <a:latin typeface="Comic Sans MS" panose="030F0702030302020204" pitchFamily="66" charset="0"/>
              </a:rPr>
              <a:t> They devoted themselves to the apostles’ teaching and fellowship, to the breaking of bread and the prayers. </a:t>
            </a:r>
            <a:r>
              <a:rPr lang="en-AU" sz="2800" b="1" baseline="30000" dirty="0">
                <a:latin typeface="Comic Sans MS" panose="030F0702030302020204" pitchFamily="66" charset="0"/>
              </a:rPr>
              <a:t>43</a:t>
            </a:r>
            <a:r>
              <a:rPr lang="en-AU" sz="2800" dirty="0">
                <a:latin typeface="Comic Sans MS" panose="030F0702030302020204" pitchFamily="66" charset="0"/>
              </a:rPr>
              <a:t> Awe came upon everyone, because many wonders and signs were being done by the apostles. </a:t>
            </a:r>
            <a:r>
              <a:rPr lang="en-AU" sz="2800" b="1" baseline="30000" dirty="0">
                <a:latin typeface="Comic Sans MS" panose="030F0702030302020204" pitchFamily="66" charset="0"/>
              </a:rPr>
              <a:t>44</a:t>
            </a:r>
            <a:r>
              <a:rPr lang="en-AU" sz="2800" dirty="0">
                <a:latin typeface="Comic Sans MS" panose="030F0702030302020204" pitchFamily="66" charset="0"/>
              </a:rPr>
              <a:t> All who believed were together and had all things in common; </a:t>
            </a:r>
            <a:r>
              <a:rPr lang="en-AU" sz="2800" b="1" baseline="30000" dirty="0">
                <a:latin typeface="Comic Sans MS" panose="030F0702030302020204" pitchFamily="66" charset="0"/>
              </a:rPr>
              <a:t>45</a:t>
            </a:r>
            <a:r>
              <a:rPr lang="en-AU" sz="2800" dirty="0">
                <a:latin typeface="Comic Sans MS" panose="030F0702030302020204" pitchFamily="66" charset="0"/>
              </a:rPr>
              <a:t> they would sell their possessions and goods and distribute the proceeds to all, as any had need. </a:t>
            </a:r>
            <a:endParaRPr lang="en-AU" sz="2800" b="0" i="0" dirty="0">
              <a:solidFill>
                <a:srgbClr val="000000"/>
              </a:solidFill>
              <a:effectLst/>
              <a:latin typeface="Comic Sans MS" panose="030F0702030302020204" pitchFamily="66" charset="0"/>
            </a:endParaRP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4110762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21A73D5-45EB-4A86-3D51-67893DFCBF8E}"/>
              </a:ext>
            </a:extLst>
          </p:cNvPr>
          <p:cNvSpPr txBox="1"/>
          <p:nvPr/>
        </p:nvSpPr>
        <p:spPr>
          <a:xfrm>
            <a:off x="516000" y="789005"/>
            <a:ext cx="11160000" cy="3252493"/>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46</a:t>
            </a:r>
            <a:r>
              <a:rPr lang="en-AU" sz="2800" dirty="0">
                <a:latin typeface="Comic Sans MS" panose="030F0702030302020204" pitchFamily="66" charset="0"/>
              </a:rPr>
              <a:t> Day by day, as they spent much time together in the temple, they broke bread at home and ate their food with glad and generous hearts, </a:t>
            </a:r>
            <a:r>
              <a:rPr lang="en-AU" sz="2800" b="1" baseline="30000" dirty="0">
                <a:latin typeface="Comic Sans MS" panose="030F0702030302020204" pitchFamily="66" charset="0"/>
              </a:rPr>
              <a:t>47</a:t>
            </a:r>
            <a:r>
              <a:rPr lang="en-AU" sz="2800" dirty="0">
                <a:latin typeface="Comic Sans MS" panose="030F0702030302020204" pitchFamily="66" charset="0"/>
              </a:rPr>
              <a:t> praising God and having the goodwill of all the people. And day by day the Lord added to their number those who were being saved.</a:t>
            </a:r>
            <a:endParaRPr lang="en-AU" sz="2800" b="0" i="0" dirty="0">
              <a:solidFill>
                <a:srgbClr val="000000"/>
              </a:solidFill>
              <a:effectLst/>
              <a:latin typeface="Comic Sans MS" panose="030F0702030302020204" pitchFamily="66" charset="0"/>
            </a:endParaRPr>
          </a:p>
        </p:txBody>
      </p:sp>
      <p:sp>
        <p:nvSpPr>
          <p:cNvPr id="2" name="TextBox 1">
            <a:extLst>
              <a:ext uri="{FF2B5EF4-FFF2-40B4-BE49-F238E27FC236}">
                <a16:creationId xmlns:a16="http://schemas.microsoft.com/office/drawing/2014/main" id="{D76487D0-12D9-EFB4-49A7-CA6D6B307A4C}"/>
              </a:ext>
            </a:extLst>
          </p:cNvPr>
          <p:cNvSpPr txBox="1"/>
          <p:nvPr/>
        </p:nvSpPr>
        <p:spPr>
          <a:xfrm>
            <a:off x="2073467" y="5327138"/>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Tree>
    <p:extLst>
      <p:ext uri="{BB962C8B-B14F-4D97-AF65-F5344CB8AC3E}">
        <p14:creationId xmlns:p14="http://schemas.microsoft.com/office/powerpoint/2010/main" val="121846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111202"/>
          </a:xfrm>
          <a:prstGeom prst="rect">
            <a:avLst/>
          </a:prstGeom>
        </p:spPr>
        <p:txBody>
          <a:bodyPr wrap="square" lIns="91440" tIns="45720" rIns="91440" bIns="45720" anchor="t">
            <a:spAutoFit/>
          </a:bodyPr>
          <a:lstStyle/>
          <a:p>
            <a:pPr algn="ctr">
              <a:lnSpc>
                <a:spcPct val="150000"/>
              </a:lnSpc>
            </a:pPr>
            <a:r>
              <a:rPr lang="en-AU" sz="2800" b="1" noProof="0" dirty="0">
                <a:solidFill>
                  <a:srgbClr val="E68422"/>
                </a:solidFill>
                <a:latin typeface="Comic Sans MS"/>
              </a:rPr>
              <a:t>Leader: </a:t>
            </a:r>
            <a:r>
              <a:rPr lang="en-AU" sz="2800" dirty="0">
                <a:latin typeface="Comic Sans MS"/>
              </a:rPr>
              <a:t>Thank you, the</a:t>
            </a:r>
            <a:r>
              <a:rPr lang="en-AU" sz="2800" noProof="0" dirty="0">
                <a:latin typeface="Comic Sans MS"/>
              </a:rPr>
              <a:t> Psalm today is a recitation by Ruth - </a:t>
            </a:r>
            <a:r>
              <a:rPr lang="en-US" u="sng" dirty="0">
                <a:hlinkClick r:id="rId2">
                  <a:extLst>
                    <a:ext uri="{A12FA001-AC4F-418D-AE19-62706E023703}">
                      <ahyp:hlinkClr xmlns:ahyp="http://schemas.microsoft.com/office/drawing/2018/hyperlinkcolor" val="tx"/>
                    </a:ext>
                  </a:extLst>
                </a:hlinkClick>
              </a:rPr>
              <a:t>https://youtu.be/JwrHMYkbjts?si=S10vWJP861LrtZ9f</a:t>
            </a:r>
            <a:endParaRPr lang="en-AU" dirty="0">
              <a:hlinkClick r:id="rId2">
                <a:extLst>
                  <a:ext uri="{A12FA001-AC4F-418D-AE19-62706E023703}">
                    <ahyp:hlinkClr xmlns:ahyp="http://schemas.microsoft.com/office/drawing/2018/hyperlinkcolor" val="tx"/>
                  </a:ext>
                </a:extLst>
              </a:hlinkClick>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170310" y="1539951"/>
            <a:ext cx="1874388" cy="667170"/>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u="none" strike="noStrike" noProof="0" dirty="0">
                <a:solidFill>
                  <a:srgbClr val="E68422"/>
                </a:solidFill>
                <a:effectLst/>
                <a:latin typeface="Comic Sans MS"/>
              </a:rPr>
              <a:t>Psalm </a:t>
            </a:r>
            <a:r>
              <a:rPr lang="en-AU" sz="2800" dirty="0">
                <a:solidFill>
                  <a:srgbClr val="E68422"/>
                </a:solidFill>
                <a:latin typeface="Comic Sans MS"/>
              </a:rPr>
              <a:t>23</a:t>
            </a:r>
            <a:endParaRPr lang="en-AU" sz="2800" u="none" strike="noStrike" noProof="0" dirty="0">
              <a:solidFill>
                <a:srgbClr val="E68422"/>
              </a:solidFill>
              <a:effectLst/>
              <a:latin typeface="Comic Sans MS"/>
            </a:endParaRPr>
          </a:p>
        </p:txBody>
      </p:sp>
      <p:sp>
        <p:nvSpPr>
          <p:cNvPr id="8" name="Rectangle 7">
            <a:extLst>
              <a:ext uri="{FF2B5EF4-FFF2-40B4-BE49-F238E27FC236}">
                <a16:creationId xmlns:a16="http://schemas.microsoft.com/office/drawing/2014/main" id="{87B19673-2E6B-605A-7055-B8044ACCEF8D}"/>
              </a:ext>
            </a:extLst>
          </p:cNvPr>
          <p:cNvSpPr/>
          <p:nvPr/>
        </p:nvSpPr>
        <p:spPr>
          <a:xfrm>
            <a:off x="7487199" y="6281043"/>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
        <p:nvSpPr>
          <p:cNvPr id="5" name="TextBox 4">
            <a:extLst>
              <a:ext uri="{FF2B5EF4-FFF2-40B4-BE49-F238E27FC236}">
                <a16:creationId xmlns:a16="http://schemas.microsoft.com/office/drawing/2014/main" id="{79090B4D-6B36-22DB-3938-4B15D3D6EB7C}"/>
              </a:ext>
            </a:extLst>
          </p:cNvPr>
          <p:cNvSpPr txBox="1"/>
          <p:nvPr/>
        </p:nvSpPr>
        <p:spPr>
          <a:xfrm>
            <a:off x="2235198" y="1539951"/>
            <a:ext cx="8756652" cy="3898824"/>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a:t>
            </a:r>
            <a:r>
              <a:rPr lang="en-AU" sz="2800" dirty="0">
                <a:latin typeface="Comic Sans MS" panose="030F0702030302020204" pitchFamily="66" charset="0"/>
              </a:rPr>
              <a:t> The Lord is my shepherd:</a:t>
            </a:r>
          </a:p>
          <a:p>
            <a:pPr>
              <a:lnSpc>
                <a:spcPct val="150000"/>
              </a:lnSpc>
            </a:pPr>
            <a:r>
              <a:rPr lang="en-AU" sz="2800" dirty="0">
                <a:latin typeface="Comic Sans MS" panose="030F0702030302020204" pitchFamily="66" charset="0"/>
              </a:rPr>
              <a:t>therefore can I lack nothing.</a:t>
            </a:r>
          </a:p>
          <a:p>
            <a:pPr>
              <a:lnSpc>
                <a:spcPct val="150000"/>
              </a:lnSpc>
            </a:pPr>
            <a:r>
              <a:rPr lang="en-AU" sz="2800" b="1" baseline="30000" dirty="0">
                <a:latin typeface="Comic Sans MS" panose="030F0702030302020204" pitchFamily="66" charset="0"/>
              </a:rPr>
              <a:t>2</a:t>
            </a:r>
            <a:r>
              <a:rPr lang="en-AU" sz="2800" dirty="0">
                <a:latin typeface="Comic Sans MS" panose="030F0702030302020204" pitchFamily="66" charset="0"/>
              </a:rPr>
              <a:t> He will make me lie down in green pastures:</a:t>
            </a:r>
          </a:p>
          <a:p>
            <a:pPr>
              <a:lnSpc>
                <a:spcPct val="150000"/>
              </a:lnSpc>
            </a:pPr>
            <a:r>
              <a:rPr lang="en-AU" sz="2800" dirty="0">
                <a:latin typeface="Comic Sans MS" panose="030F0702030302020204" pitchFamily="66" charset="0"/>
              </a:rPr>
              <a:t>and lead me beside still waters.</a:t>
            </a:r>
          </a:p>
          <a:p>
            <a:pPr>
              <a:lnSpc>
                <a:spcPct val="150000"/>
              </a:lnSpc>
            </a:pPr>
            <a:r>
              <a:rPr lang="en-AU" sz="2800" b="1" baseline="30000" dirty="0">
                <a:latin typeface="Comic Sans MS" panose="030F0702030302020204" pitchFamily="66" charset="0"/>
              </a:rPr>
              <a:t>3</a:t>
            </a:r>
            <a:r>
              <a:rPr lang="en-AU" sz="2800" dirty="0">
                <a:latin typeface="Comic Sans MS" panose="030F0702030302020204" pitchFamily="66" charset="0"/>
              </a:rPr>
              <a:t> He will refresh my soul:</a:t>
            </a:r>
          </a:p>
          <a:p>
            <a:pPr>
              <a:lnSpc>
                <a:spcPct val="150000"/>
              </a:lnSpc>
            </a:pPr>
            <a:r>
              <a:rPr lang="en-AU" sz="2800" dirty="0">
                <a:latin typeface="Comic Sans MS" panose="030F0702030302020204" pitchFamily="66" charset="0"/>
              </a:rPr>
              <a:t>and guide me in right pathways for his name’s sake.</a:t>
            </a:r>
          </a:p>
        </p:txBody>
      </p:sp>
    </p:spTree>
    <p:extLst>
      <p:ext uri="{BB962C8B-B14F-4D97-AF65-F5344CB8AC3E}">
        <p14:creationId xmlns:p14="http://schemas.microsoft.com/office/powerpoint/2010/main" val="65462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A4CE2555-A71E-2A2B-CF94-E68FBAC5ED4F}"/>
              </a:ext>
            </a:extLst>
          </p:cNvPr>
          <p:cNvSpPr txBox="1"/>
          <p:nvPr/>
        </p:nvSpPr>
        <p:spPr>
          <a:xfrm>
            <a:off x="1084404" y="186926"/>
            <a:ext cx="10023192" cy="6484147"/>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4</a:t>
            </a:r>
            <a:r>
              <a:rPr lang="en-AU" sz="2800" dirty="0">
                <a:latin typeface="Comic Sans MS" panose="030F0702030302020204" pitchFamily="66" charset="0"/>
              </a:rPr>
              <a:t> Though I walk through the valley of the shadow of death,</a:t>
            </a:r>
          </a:p>
          <a:p>
            <a:pPr>
              <a:lnSpc>
                <a:spcPct val="150000"/>
              </a:lnSpc>
            </a:pPr>
            <a:r>
              <a:rPr lang="en-AU" sz="2800" dirty="0">
                <a:latin typeface="Comic Sans MS" panose="030F0702030302020204" pitchFamily="66" charset="0"/>
              </a:rPr>
              <a:t>I will fear no evil:</a:t>
            </a:r>
          </a:p>
          <a:p>
            <a:pPr>
              <a:lnSpc>
                <a:spcPct val="150000"/>
              </a:lnSpc>
            </a:pPr>
            <a:r>
              <a:rPr lang="en-AU" sz="2800" dirty="0">
                <a:latin typeface="Comic Sans MS" panose="030F0702030302020204" pitchFamily="66" charset="0"/>
              </a:rPr>
              <a:t>for you are with me, your rod and your staff comfort me.</a:t>
            </a:r>
          </a:p>
          <a:p>
            <a:pPr>
              <a:lnSpc>
                <a:spcPct val="150000"/>
              </a:lnSpc>
            </a:pPr>
            <a:r>
              <a:rPr lang="en-AU" sz="2800" b="1" baseline="30000" dirty="0">
                <a:latin typeface="Comic Sans MS" panose="030F0702030302020204" pitchFamily="66" charset="0"/>
              </a:rPr>
              <a:t>5</a:t>
            </a:r>
            <a:r>
              <a:rPr lang="en-AU" sz="2800" dirty="0">
                <a:latin typeface="Comic Sans MS" panose="030F0702030302020204" pitchFamily="66" charset="0"/>
              </a:rPr>
              <a:t> You spread a table before me</a:t>
            </a:r>
          </a:p>
          <a:p>
            <a:pPr>
              <a:lnSpc>
                <a:spcPct val="150000"/>
              </a:lnSpc>
            </a:pPr>
            <a:r>
              <a:rPr lang="en-AU" sz="2800" dirty="0">
                <a:latin typeface="Comic Sans MS" panose="030F0702030302020204" pitchFamily="66" charset="0"/>
              </a:rPr>
              <a:t>in the face of those who trouble me:</a:t>
            </a:r>
          </a:p>
          <a:p>
            <a:pPr>
              <a:lnSpc>
                <a:spcPct val="150000"/>
              </a:lnSpc>
            </a:pPr>
            <a:r>
              <a:rPr lang="en-AU" sz="2800" dirty="0">
                <a:latin typeface="Comic Sans MS" panose="030F0702030302020204" pitchFamily="66" charset="0"/>
              </a:rPr>
              <a:t>you have anointed my head with oil,</a:t>
            </a:r>
          </a:p>
          <a:p>
            <a:pPr>
              <a:lnSpc>
                <a:spcPct val="150000"/>
              </a:lnSpc>
            </a:pPr>
            <a:r>
              <a:rPr lang="en-AU" sz="2800" dirty="0">
                <a:latin typeface="Comic Sans MS" panose="030F0702030302020204" pitchFamily="66" charset="0"/>
              </a:rPr>
              <a:t>and my cup shall be full.</a:t>
            </a:r>
          </a:p>
          <a:p>
            <a:pPr>
              <a:lnSpc>
                <a:spcPct val="150000"/>
              </a:lnSpc>
            </a:pPr>
            <a:r>
              <a:rPr lang="en-AU" sz="2800" b="1" baseline="30000" dirty="0">
                <a:latin typeface="Comic Sans MS" panose="030F0702030302020204" pitchFamily="66" charset="0"/>
              </a:rPr>
              <a:t>6</a:t>
            </a:r>
            <a:r>
              <a:rPr lang="en-AU" sz="2800" dirty="0">
                <a:latin typeface="Comic Sans MS" panose="030F0702030302020204" pitchFamily="66" charset="0"/>
              </a:rPr>
              <a:t> Surely your goodness and loving-kindness</a:t>
            </a:r>
          </a:p>
          <a:p>
            <a:pPr>
              <a:lnSpc>
                <a:spcPct val="150000"/>
              </a:lnSpc>
            </a:pPr>
            <a:r>
              <a:rPr lang="en-AU" sz="2800" dirty="0">
                <a:latin typeface="Comic Sans MS" panose="030F0702030302020204" pitchFamily="66" charset="0"/>
              </a:rPr>
              <a:t>will follow me all the days of my life:</a:t>
            </a:r>
          </a:p>
          <a:p>
            <a:pPr>
              <a:lnSpc>
                <a:spcPct val="150000"/>
              </a:lnSpc>
            </a:pPr>
            <a:r>
              <a:rPr lang="en-AU" sz="2800" dirty="0">
                <a:latin typeface="Comic Sans MS" panose="030F0702030302020204" pitchFamily="66" charset="0"/>
              </a:rPr>
              <a:t>and I shall dwell in the house of the Lord for ever.</a:t>
            </a:r>
          </a:p>
        </p:txBody>
      </p:sp>
    </p:spTree>
    <p:extLst>
      <p:ext uri="{BB962C8B-B14F-4D97-AF65-F5344CB8AC3E}">
        <p14:creationId xmlns:p14="http://schemas.microsoft.com/office/powerpoint/2010/main" val="66629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17</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1028707" y="1824618"/>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dirty="0">
                <a:solidFill>
                  <a:srgbClr val="E68422"/>
                </a:solidFill>
                <a:latin typeface="Comic Sans MS"/>
                <a:ea typeface="Tahoma"/>
                <a:cs typeface="Tahoma"/>
              </a:rPr>
              <a:t>Reader 2: </a:t>
            </a:r>
            <a:r>
              <a:rPr lang="en-AU" sz="2800" noProof="0" dirty="0">
                <a:latin typeface="Comic Sans MS"/>
                <a:ea typeface="Tahoma"/>
                <a:cs typeface="Tahoma"/>
              </a:rPr>
              <a:t>The 2</a:t>
            </a:r>
            <a:r>
              <a:rPr lang="en-AU" sz="2800" baseline="30000" noProof="0" dirty="0">
                <a:latin typeface="Comic Sans MS"/>
                <a:ea typeface="Tahoma"/>
                <a:cs typeface="Tahoma"/>
              </a:rPr>
              <a:t>nd</a:t>
            </a:r>
            <a:r>
              <a:rPr lang="en-AU" sz="2800" noProof="0" dirty="0">
                <a:latin typeface="Comic Sans MS"/>
                <a:ea typeface="Tahoma"/>
                <a:cs typeface="Tahoma"/>
              </a:rPr>
              <a:t> Reading is from </a:t>
            </a:r>
            <a:r>
              <a:rPr lang="en-AU" sz="2800" noProof="0" dirty="0">
                <a:latin typeface="Comic Sans MS" panose="030F0902030302020204" pitchFamily="66" charset="0"/>
                <a:ea typeface="Tahoma"/>
                <a:cs typeface="Tahoma"/>
              </a:rPr>
              <a:t> 1 Peter </a:t>
            </a:r>
            <a:r>
              <a:rPr lang="en-AU" sz="2800" dirty="0">
                <a:latin typeface="Comic Sans MS" panose="030F0902030302020204" pitchFamily="66" charset="0"/>
                <a:ea typeface="Tahoma"/>
                <a:cs typeface="Tahoma"/>
              </a:rPr>
              <a:t>2.1-10</a:t>
            </a:r>
            <a:r>
              <a:rPr lang="en-AU" sz="2800" noProof="0" dirty="0">
                <a:latin typeface="Comic Sans MS" panose="030F0902030302020204" pitchFamily="66" charset="0"/>
                <a:ea typeface="Tahoma"/>
                <a:cs typeface="Tahoma"/>
              </a:rPr>
              <a:t> </a:t>
            </a:r>
            <a:endParaRPr lang="en-AU" sz="2800" noProof="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603619" y="243494"/>
            <a:ext cx="10984761"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dirty="0">
                <a:solidFill>
                  <a:srgbClr val="E68422"/>
                </a:solidFill>
                <a:latin typeface="Comic Sans MS"/>
              </a:rPr>
              <a:t>The 2nd reader unmutes</a:t>
            </a:r>
            <a:r>
              <a:rPr lang="en-AU" sz="2800" b="1" noProof="0" dirty="0">
                <a:solidFill>
                  <a:srgbClr val="E3960B"/>
                </a:solidFill>
                <a:latin typeface="Comic Sans MS"/>
              </a:rPr>
              <a:t> </a:t>
            </a:r>
            <a:endParaRPr lang="en-AU" sz="2800" noProof="0" dirty="0">
              <a:solidFill>
                <a:srgbClr val="E3960B"/>
              </a:solidFill>
              <a:latin typeface="Comic Sans MS"/>
            </a:endParaRPr>
          </a:p>
          <a:p>
            <a:r>
              <a:rPr lang="en-AU" sz="2800" b="1" noProof="0" dirty="0">
                <a:solidFill>
                  <a:srgbClr val="E68422"/>
                </a:solidFill>
                <a:latin typeface="Comic Sans MS"/>
              </a:rPr>
              <a:t>Leader: </a:t>
            </a:r>
            <a:r>
              <a:rPr lang="en-AU" sz="2800" noProof="0" dirty="0">
                <a:latin typeface="Comic Sans MS"/>
              </a:rPr>
              <a:t>I invite the 2nd reader to unmute and offer the 2nd lesson when ready.</a:t>
            </a:r>
            <a:endParaRPr lang="en-AU" sz="2800" noProof="0" dirty="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6AB1AB7A-C6B0-78E4-C19A-D404EFF97B2B}"/>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9" name="TextBox 8">
            <a:extLst>
              <a:ext uri="{FF2B5EF4-FFF2-40B4-BE49-F238E27FC236}">
                <a16:creationId xmlns:a16="http://schemas.microsoft.com/office/drawing/2014/main" id="{CA0FE078-FBD6-1FC0-8F92-750AD1EB1E63}"/>
              </a:ext>
            </a:extLst>
          </p:cNvPr>
          <p:cNvSpPr txBox="1"/>
          <p:nvPr/>
        </p:nvSpPr>
        <p:spPr>
          <a:xfrm>
            <a:off x="872398" y="2457527"/>
            <a:ext cx="10260000" cy="3898824"/>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1</a:t>
            </a:r>
            <a:r>
              <a:rPr lang="en-AU" sz="2800" dirty="0">
                <a:latin typeface="Comic Sans MS" panose="030F0702030302020204" pitchFamily="66" charset="0"/>
              </a:rPr>
              <a:t> Rid yourselves, therefore, of all malice, and all guile, insincerity, envy, and all slander. </a:t>
            </a:r>
            <a:r>
              <a:rPr lang="en-AU" sz="2800" b="1" baseline="30000" dirty="0">
                <a:latin typeface="Comic Sans MS" panose="030F0702030302020204" pitchFamily="66" charset="0"/>
              </a:rPr>
              <a:t>2</a:t>
            </a:r>
            <a:r>
              <a:rPr lang="en-AU" sz="2800" dirty="0">
                <a:latin typeface="Comic Sans MS" panose="030F0702030302020204" pitchFamily="66" charset="0"/>
              </a:rPr>
              <a:t> Like newborn infants, long for the pure, spiritual milk, so that by it you may grow into salvation— </a:t>
            </a:r>
            <a:r>
              <a:rPr lang="en-AU" sz="2800" b="1" baseline="30000" dirty="0">
                <a:latin typeface="Comic Sans MS" panose="030F0702030302020204" pitchFamily="66" charset="0"/>
              </a:rPr>
              <a:t>3</a:t>
            </a:r>
            <a:r>
              <a:rPr lang="en-AU" sz="2800" dirty="0">
                <a:latin typeface="Comic Sans MS" panose="030F0702030302020204" pitchFamily="66" charset="0"/>
              </a:rPr>
              <a:t> if indeed you have tasted that the Lord is good. </a:t>
            </a:r>
            <a:r>
              <a:rPr lang="en-AU" sz="2800" b="1" baseline="30000" dirty="0">
                <a:latin typeface="Comic Sans MS" panose="030F0702030302020204" pitchFamily="66" charset="0"/>
              </a:rPr>
              <a:t>4</a:t>
            </a:r>
            <a:r>
              <a:rPr lang="en-AU" sz="2800" dirty="0">
                <a:latin typeface="Comic Sans MS" panose="030F0702030302020204" pitchFamily="66" charset="0"/>
              </a:rPr>
              <a:t> Come to him, a living stone, though rejected by mortals yet chosen and precious in God’s sight, and</a:t>
            </a:r>
            <a:endParaRPr lang="en-AU" sz="2800" b="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303383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0F15A-851C-FC17-B6B5-ADFF4EF94FD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505BF0-091C-7243-9926-8FD731CFE2FA}"/>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18</a:t>
            </a:fld>
            <a:endParaRPr lang="en-AU" noProof="0">
              <a:solidFill>
                <a:prstClr val="black">
                  <a:tint val="75000"/>
                </a:prstClr>
              </a:solidFill>
            </a:endParaRPr>
          </a:p>
        </p:txBody>
      </p:sp>
      <p:sp>
        <p:nvSpPr>
          <p:cNvPr id="10" name="Rectangle 1">
            <a:extLst>
              <a:ext uri="{FF2B5EF4-FFF2-40B4-BE49-F238E27FC236}">
                <a16:creationId xmlns:a16="http://schemas.microsoft.com/office/drawing/2014/main" id="{24031B09-F2A5-6435-61CA-6841D908252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AACC32A2-EFFB-A016-4E27-C52D49F2644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5DB03A9A-5F12-82B2-CBA5-9D44222662CD}"/>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9" name="TextBox 8">
            <a:extLst>
              <a:ext uri="{FF2B5EF4-FFF2-40B4-BE49-F238E27FC236}">
                <a16:creationId xmlns:a16="http://schemas.microsoft.com/office/drawing/2014/main" id="{FE781525-CACE-618D-E360-ECA770253DE7}"/>
              </a:ext>
            </a:extLst>
          </p:cNvPr>
          <p:cNvSpPr txBox="1"/>
          <p:nvPr/>
        </p:nvSpPr>
        <p:spPr>
          <a:xfrm>
            <a:off x="966000" y="1092302"/>
            <a:ext cx="10260000" cy="4673395"/>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5</a:t>
            </a:r>
            <a:r>
              <a:rPr lang="en-AU" sz="2800" dirty="0">
                <a:latin typeface="Comic Sans MS" panose="030F0702030302020204" pitchFamily="66" charset="0"/>
              </a:rPr>
              <a:t> like living stones, let yourselves be built into a spiritual house, to be a holy priesthood, to offer spiritual sacrifices acceptable to God through Jesus Christ. </a:t>
            </a:r>
          </a:p>
          <a:p>
            <a:pPr>
              <a:lnSpc>
                <a:spcPct val="150000"/>
              </a:lnSpc>
              <a:spcBef>
                <a:spcPts val="450"/>
              </a:spcBef>
              <a:spcAft>
                <a:spcPts val="450"/>
              </a:spcAft>
            </a:pPr>
            <a:r>
              <a:rPr lang="en-AU" sz="2800" b="1" baseline="30000" dirty="0">
                <a:latin typeface="Comic Sans MS" panose="030F0702030302020204" pitchFamily="66" charset="0"/>
              </a:rPr>
              <a:t>6</a:t>
            </a:r>
            <a:r>
              <a:rPr lang="en-AU" sz="2800" dirty="0">
                <a:latin typeface="Comic Sans MS" panose="030F0702030302020204" pitchFamily="66" charset="0"/>
              </a:rPr>
              <a:t> For it stands in scripture:</a:t>
            </a:r>
            <a:br>
              <a:rPr lang="en-AU" sz="2800" dirty="0">
                <a:latin typeface="Comic Sans MS" panose="030F0702030302020204" pitchFamily="66" charset="0"/>
              </a:rPr>
            </a:br>
            <a:r>
              <a:rPr lang="en-AU" sz="2800" dirty="0">
                <a:latin typeface="Comic Sans MS" panose="030F0702030302020204" pitchFamily="66" charset="0"/>
              </a:rPr>
              <a:t>‘See, I am laying in Zion a stone, a cornerstone chosen and precious;</a:t>
            </a:r>
            <a:br>
              <a:rPr lang="en-AU" sz="2800" dirty="0">
                <a:latin typeface="Comic Sans MS" panose="030F0702030302020204" pitchFamily="66" charset="0"/>
              </a:rPr>
            </a:br>
            <a:r>
              <a:rPr lang="en-AU" sz="2800" dirty="0">
                <a:latin typeface="Comic Sans MS" panose="030F0702030302020204" pitchFamily="66" charset="0"/>
              </a:rPr>
              <a:t>and whoever believes in him will not be put to shame.’</a:t>
            </a:r>
          </a:p>
        </p:txBody>
      </p:sp>
    </p:spTree>
    <p:extLst>
      <p:ext uri="{BB962C8B-B14F-4D97-AF65-F5344CB8AC3E}">
        <p14:creationId xmlns:p14="http://schemas.microsoft.com/office/powerpoint/2010/main" val="219113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884C-EB67-636D-6045-991FDDD29F6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11BA390-6B34-3D07-77C0-E0A4D8CE2D6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84FB195-4526-09A3-48DC-7A770EA7F2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EA30BE99-1CBA-A6D1-E4DC-0FC8B35DBA2E}"/>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7" name="TextBox 6">
            <a:extLst>
              <a:ext uri="{FF2B5EF4-FFF2-40B4-BE49-F238E27FC236}">
                <a16:creationId xmlns:a16="http://schemas.microsoft.com/office/drawing/2014/main" id="{76471C87-EEDC-B868-B9BD-42E6D8B9B018}"/>
              </a:ext>
            </a:extLst>
          </p:cNvPr>
          <p:cNvSpPr txBox="1"/>
          <p:nvPr/>
        </p:nvSpPr>
        <p:spPr>
          <a:xfrm>
            <a:off x="966000" y="510091"/>
            <a:ext cx="10260000" cy="5837817"/>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7</a:t>
            </a:r>
            <a:r>
              <a:rPr lang="en-AU" sz="2800" dirty="0">
                <a:latin typeface="Comic Sans MS" panose="030F0702030302020204" pitchFamily="66" charset="0"/>
              </a:rPr>
              <a:t> To you then who believe, he is precious; but for those who do not believe, ‘The stone that the builders rejected has become the very head of the corner’, </a:t>
            </a:r>
            <a:r>
              <a:rPr lang="en-AU" sz="2800" b="1" baseline="30000" dirty="0">
                <a:latin typeface="Comic Sans MS" panose="030F0702030302020204" pitchFamily="66" charset="0"/>
              </a:rPr>
              <a:t>8</a:t>
            </a:r>
            <a:r>
              <a:rPr lang="en-AU" sz="2800" dirty="0">
                <a:latin typeface="Comic Sans MS" panose="030F0702030302020204" pitchFamily="66" charset="0"/>
              </a:rPr>
              <a:t> and ‘A stone that makes them stumble, and a rock that makes them fall.’ They stumble because they disobey the word, as they were destined to do. </a:t>
            </a:r>
            <a:r>
              <a:rPr lang="en-AU" sz="2800" b="1" baseline="30000" dirty="0">
                <a:latin typeface="Comic Sans MS" panose="030F0702030302020204" pitchFamily="66" charset="0"/>
              </a:rPr>
              <a:t>9</a:t>
            </a:r>
            <a:r>
              <a:rPr lang="en-AU" sz="2800" dirty="0">
                <a:latin typeface="Comic Sans MS" panose="030F0702030302020204" pitchFamily="66" charset="0"/>
              </a:rPr>
              <a:t> But you are a chosen race, a royal priesthood, a holy nation, God’s own people, in order that you may proclaim the mighty acts of him who called you out of darkness into his marvellous light.</a:t>
            </a:r>
          </a:p>
        </p:txBody>
      </p:sp>
    </p:spTree>
    <p:extLst>
      <p:ext uri="{BB962C8B-B14F-4D97-AF65-F5344CB8AC3E}">
        <p14:creationId xmlns:p14="http://schemas.microsoft.com/office/powerpoint/2010/main" val="78791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panose="030F0702030302020204" pitchFamily="66" charset="0"/>
              </a:rPr>
              <a:t>Hospitality</a:t>
            </a:r>
            <a:r>
              <a:rPr lang="en-AU" sz="3200" b="1" noProof="0">
                <a:solidFill>
                  <a:srgbClr val="E3960B"/>
                </a:solidFill>
                <a:latin typeface="Comic Sans MS" panose="030F0702030302020204" pitchFamily="66" charset="0"/>
              </a:rPr>
              <a:t> </a:t>
            </a:r>
            <a:endParaRPr lang="en-AU" sz="3200" b="1" noProof="0">
              <a:solidFill>
                <a:srgbClr val="E3960B"/>
              </a:solidFill>
              <a:latin typeface="Comic Sans MS" panose="030F0702030302020204" pitchFamily="66" charset="0"/>
              <a:cs typeface="Times New Roman"/>
            </a:endParaRPr>
          </a:p>
          <a:p>
            <a:pPr>
              <a:spcBef>
                <a:spcPts val="600"/>
              </a:spcBef>
              <a:spcAft>
                <a:spcPts val="1200"/>
              </a:spcAft>
            </a:pPr>
            <a:r>
              <a:rPr lang="en-AU" sz="2400" b="1" noProof="0">
                <a:solidFill>
                  <a:schemeClr val="accent3"/>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5F7C5-EB0C-F8EA-9F4E-E2FBC498C638}"/>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831800F-B951-6C6B-1FC4-47D9E8E95CE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FB4E0C0-6B3E-5983-6416-07E6BABEB3A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7F147C7-44AC-9186-5FE5-BEA682CE8B25}"/>
              </a:ext>
            </a:extLst>
          </p:cNvPr>
          <p:cNvSpPr txBox="1"/>
          <p:nvPr/>
        </p:nvSpPr>
        <p:spPr>
          <a:xfrm>
            <a:off x="2073467" y="5921208"/>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
        <p:nvSpPr>
          <p:cNvPr id="7" name="TextBox 6">
            <a:extLst>
              <a:ext uri="{FF2B5EF4-FFF2-40B4-BE49-F238E27FC236}">
                <a16:creationId xmlns:a16="http://schemas.microsoft.com/office/drawing/2014/main" id="{01E13B18-9F57-A6F5-6B3E-E81AEED89E8F}"/>
              </a:ext>
            </a:extLst>
          </p:cNvPr>
          <p:cNvSpPr txBox="1"/>
          <p:nvPr/>
        </p:nvSpPr>
        <p:spPr>
          <a:xfrm>
            <a:off x="966000" y="413572"/>
            <a:ext cx="10260000" cy="5191486"/>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9</a:t>
            </a:r>
            <a:r>
              <a:rPr lang="en-AU" sz="2800" dirty="0">
                <a:latin typeface="Comic Sans MS" panose="030F0702030302020204" pitchFamily="66" charset="0"/>
              </a:rPr>
              <a:t> But you are a chosen race, a royal priesthood, a holy nation, God’s own people, in order that you may proclaim the mighty acts of him who called you out of darkness into his marvellous light.</a:t>
            </a:r>
            <a:br>
              <a:rPr lang="en-AU" sz="2800" dirty="0">
                <a:latin typeface="Comic Sans MS" panose="030F0702030302020204" pitchFamily="66" charset="0"/>
              </a:rPr>
            </a:br>
            <a:r>
              <a:rPr lang="en-AU" sz="2800" b="1" baseline="30000" dirty="0">
                <a:latin typeface="Comic Sans MS" panose="030F0702030302020204" pitchFamily="66" charset="0"/>
              </a:rPr>
              <a:t>10</a:t>
            </a:r>
            <a:r>
              <a:rPr lang="en-AU" sz="2800" dirty="0">
                <a:latin typeface="Comic Sans MS" panose="030F0702030302020204" pitchFamily="66" charset="0"/>
              </a:rPr>
              <a:t> Once you were not a people,</a:t>
            </a:r>
            <a:br>
              <a:rPr lang="en-AU" sz="2800" dirty="0">
                <a:latin typeface="Comic Sans MS" panose="030F0702030302020204" pitchFamily="66" charset="0"/>
              </a:rPr>
            </a:br>
            <a:r>
              <a:rPr lang="en-AU" sz="2800" dirty="0">
                <a:latin typeface="Comic Sans MS" panose="030F0702030302020204" pitchFamily="66" charset="0"/>
              </a:rPr>
              <a:t>     but now you are God’s people;</a:t>
            </a:r>
            <a:br>
              <a:rPr lang="en-AU" sz="2800" dirty="0">
                <a:latin typeface="Comic Sans MS" panose="030F0702030302020204" pitchFamily="66" charset="0"/>
              </a:rPr>
            </a:br>
            <a:r>
              <a:rPr lang="en-AU" sz="2800" dirty="0">
                <a:latin typeface="Comic Sans MS" panose="030F0702030302020204" pitchFamily="66" charset="0"/>
              </a:rPr>
              <a:t>once you had not received mercy,</a:t>
            </a:r>
            <a:br>
              <a:rPr lang="en-AU" sz="2800" dirty="0">
                <a:latin typeface="Comic Sans MS" panose="030F0702030302020204" pitchFamily="66" charset="0"/>
              </a:rPr>
            </a:br>
            <a:r>
              <a:rPr lang="en-AU" sz="2800" dirty="0">
                <a:latin typeface="Comic Sans MS" panose="030F0702030302020204" pitchFamily="66" charset="0"/>
              </a:rPr>
              <a:t>     but now you have received mercy.</a:t>
            </a:r>
          </a:p>
        </p:txBody>
      </p:sp>
    </p:spTree>
    <p:extLst>
      <p:ext uri="{BB962C8B-B14F-4D97-AF65-F5344CB8AC3E}">
        <p14:creationId xmlns:p14="http://schemas.microsoft.com/office/powerpoint/2010/main" val="2062497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21</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before </a:t>
            </a:r>
          </a:p>
          <a:p>
            <a:pPr algn="ctr">
              <a:lnSpc>
                <a:spcPct val="114999"/>
              </a:lnSpc>
            </a:pPr>
            <a:r>
              <a:rPr lang="en-AU" sz="4000" b="1" noProof="0">
                <a:solidFill>
                  <a:srgbClr val="FFC000"/>
                </a:solidFill>
                <a:latin typeface="Comic Sans MS"/>
              </a:rPr>
              <a:t>​the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F65B95D-29DA-9BF6-46C3-1706D2CA1878}"/>
              </a:ext>
            </a:extLst>
          </p:cNvPr>
          <p:cNvSpPr/>
          <p:nvPr/>
        </p:nvSpPr>
        <p:spPr>
          <a:xfrm>
            <a:off x="7798164" y="6352707"/>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6" name="TextBox 5">
            <a:extLst>
              <a:ext uri="{FF2B5EF4-FFF2-40B4-BE49-F238E27FC236}">
                <a16:creationId xmlns:a16="http://schemas.microsoft.com/office/drawing/2014/main" id="{12333B83-C764-F064-119C-CFD249D4F100}"/>
              </a:ext>
            </a:extLst>
          </p:cNvPr>
          <p:cNvSpPr txBox="1"/>
          <p:nvPr/>
        </p:nvSpPr>
        <p:spPr>
          <a:xfrm>
            <a:off x="219076" y="105183"/>
            <a:ext cx="11836576" cy="1959832"/>
          </a:xfrm>
          <a:prstGeom prst="rect">
            <a:avLst/>
          </a:prstGeom>
          <a:noFill/>
        </p:spPr>
        <p:txBody>
          <a:bodyPr wrap="square" lIns="91440" tIns="45720" rIns="91440" bIns="45720" anchor="t">
            <a:spAutoFit/>
          </a:bodyPr>
          <a:lstStyle/>
          <a:p>
            <a:pPr>
              <a:lnSpc>
                <a:spcPct val="150000"/>
              </a:lnSpc>
            </a:pPr>
            <a:r>
              <a:rPr lang="en-AU" sz="2800" noProof="0" dirty="0">
                <a:solidFill>
                  <a:srgbClr val="E68422"/>
                </a:solidFill>
                <a:latin typeface="Comic Sans MS"/>
              </a:rPr>
              <a:t>Deacon: </a:t>
            </a:r>
            <a:r>
              <a:rPr lang="en-AU" sz="2800" noProof="0" dirty="0">
                <a:latin typeface="Comic Sans MS"/>
              </a:rPr>
              <a:t>The Gospel of our Lord Jesus Christ according to St John Chapter </a:t>
            </a:r>
            <a:r>
              <a:rPr lang="en-AU" sz="2800" dirty="0">
                <a:latin typeface="Comic Sans MS"/>
              </a:rPr>
              <a:t>10</a:t>
            </a:r>
            <a:r>
              <a:rPr lang="en-AU" sz="2800" noProof="0" dirty="0">
                <a:latin typeface="Comic Sans MS"/>
              </a:rPr>
              <a:t> beginning at the </a:t>
            </a:r>
            <a:r>
              <a:rPr lang="en-AU" sz="2800" dirty="0">
                <a:latin typeface="Comic Sans MS"/>
              </a:rPr>
              <a:t>1</a:t>
            </a:r>
            <a:r>
              <a:rPr lang="en-AU" sz="2800" baseline="30000" dirty="0">
                <a:latin typeface="Comic Sans MS"/>
              </a:rPr>
              <a:t>st </a:t>
            </a:r>
            <a:r>
              <a:rPr lang="en-AU" sz="2800" noProof="0" dirty="0">
                <a:latin typeface="Comic Sans MS"/>
              </a:rPr>
              <a:t>verse </a:t>
            </a:r>
          </a:p>
          <a:p>
            <a:pPr algn="ctr">
              <a:lnSpc>
                <a:spcPct val="150000"/>
              </a:lnSpc>
            </a:pPr>
            <a:r>
              <a:rPr lang="en-AU" sz="2800" b="1" noProof="0" dirty="0">
                <a:solidFill>
                  <a:srgbClr val="E68422"/>
                </a:solidFill>
                <a:latin typeface="Comic Sans MS" panose="030F0702030302020204" pitchFamily="66" charset="0"/>
              </a:rPr>
              <a:t>All: </a:t>
            </a:r>
            <a:r>
              <a:rPr lang="en-AU" sz="2800" b="1" noProof="0" dirty="0">
                <a:latin typeface="Comic Sans MS" panose="030F0702030302020204" pitchFamily="66" charset="0"/>
              </a:rPr>
              <a:t>Glory to you Lord Jesus Christ.</a:t>
            </a:r>
            <a:endParaRPr lang="en-AU" sz="2800" noProof="0" dirty="0">
              <a:latin typeface="Comic Sans MS" panose="030F0702030302020204" pitchFamily="66" charset="0"/>
            </a:endParaRPr>
          </a:p>
        </p:txBody>
      </p:sp>
      <p:sp>
        <p:nvSpPr>
          <p:cNvPr id="8" name="TextBox 7">
            <a:extLst>
              <a:ext uri="{FF2B5EF4-FFF2-40B4-BE49-F238E27FC236}">
                <a16:creationId xmlns:a16="http://schemas.microsoft.com/office/drawing/2014/main" id="{04C8C19A-11DB-8C48-9C2B-B9F04464ABE1}"/>
              </a:ext>
            </a:extLst>
          </p:cNvPr>
          <p:cNvSpPr txBox="1"/>
          <p:nvPr/>
        </p:nvSpPr>
        <p:spPr>
          <a:xfrm>
            <a:off x="336000" y="2144622"/>
            <a:ext cx="11520000" cy="4545155"/>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a:t>
            </a:r>
            <a:r>
              <a:rPr lang="en-AU" sz="2800" dirty="0">
                <a:latin typeface="Comic Sans MS" panose="030F0702030302020204" pitchFamily="66" charset="0"/>
              </a:rPr>
              <a:t> ‘Very truly, I tell you, anyone who does not enter the sheepfold by the gate but climbs in by another way is a thief and a bandit. </a:t>
            </a:r>
            <a:r>
              <a:rPr lang="en-AU" sz="2800" b="1" baseline="30000" dirty="0">
                <a:latin typeface="Comic Sans MS" panose="030F0702030302020204" pitchFamily="66" charset="0"/>
              </a:rPr>
              <a:t>2</a:t>
            </a:r>
            <a:r>
              <a:rPr lang="en-AU" sz="2800" dirty="0">
                <a:latin typeface="Comic Sans MS" panose="030F0702030302020204" pitchFamily="66" charset="0"/>
              </a:rPr>
              <a:t> The one who enters by the gate is the shepherd of the sheep. </a:t>
            </a:r>
            <a:r>
              <a:rPr lang="en-AU" sz="2800" b="1" baseline="30000" dirty="0">
                <a:latin typeface="Comic Sans MS" panose="030F0702030302020204" pitchFamily="66" charset="0"/>
              </a:rPr>
              <a:t>3</a:t>
            </a:r>
            <a:r>
              <a:rPr lang="en-AU" sz="2800" dirty="0">
                <a:latin typeface="Comic Sans MS" panose="030F0702030302020204" pitchFamily="66" charset="0"/>
              </a:rPr>
              <a:t> The gatekeeper opens the gate for him, and the sheep hear his voice. He calls his own sheep by name and leads them out. </a:t>
            </a:r>
            <a:r>
              <a:rPr lang="en-AU" sz="2800" b="1" baseline="30000" dirty="0">
                <a:latin typeface="Comic Sans MS" panose="030F0702030302020204" pitchFamily="66" charset="0"/>
              </a:rPr>
              <a:t>4</a:t>
            </a:r>
            <a:r>
              <a:rPr lang="en-AU" sz="2800" dirty="0">
                <a:latin typeface="Comic Sans MS" panose="030F0702030302020204" pitchFamily="66" charset="0"/>
              </a:rPr>
              <a:t> When he has brought out all his own, he goes ahead of them, and the sheep follow him because they know his voice. </a:t>
            </a:r>
            <a:endParaRPr lang="en-AU" sz="3200" dirty="0">
              <a:latin typeface="Comic Sans MS" panose="030F0702030302020204" pitchFamily="66" charset="0"/>
            </a:endParaRPr>
          </a:p>
        </p:txBody>
      </p:sp>
    </p:spTree>
    <p:extLst>
      <p:ext uri="{BB962C8B-B14F-4D97-AF65-F5344CB8AC3E}">
        <p14:creationId xmlns:p14="http://schemas.microsoft.com/office/powerpoint/2010/main" val="2641318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7981C-01A7-11B9-B50F-258C0C2EE16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7FBA24A-E0C3-E6A4-261C-FF8926C7FC8F}"/>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55F3D982-C070-2A6A-F043-7F3BF4615E2E}"/>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576E48C-CCBA-75A1-0E30-F6A92ECAE4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1">
            <a:extLst>
              <a:ext uri="{FF2B5EF4-FFF2-40B4-BE49-F238E27FC236}">
                <a16:creationId xmlns:a16="http://schemas.microsoft.com/office/drawing/2014/main" id="{BF54C5D2-441C-0777-B2B4-822CFCEA2C1D}"/>
              </a:ext>
            </a:extLst>
          </p:cNvPr>
          <p:cNvSpPr txBox="1"/>
          <p:nvPr/>
        </p:nvSpPr>
        <p:spPr>
          <a:xfrm>
            <a:off x="449167" y="6149990"/>
            <a:ext cx="1129366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dirty="0">
                <a:latin typeface="Comic Sans MS"/>
              </a:rPr>
              <a:t>This is the Gospel of the Lord.   </a:t>
            </a:r>
            <a:r>
              <a:rPr lang="en-AU" sz="2800" b="1" noProof="0" dirty="0">
                <a:latin typeface="Comic Sans MS"/>
              </a:rPr>
              <a:t>Praise to you Lord Jesus Christ.</a:t>
            </a:r>
            <a:endParaRPr lang="en-AU" sz="2800" noProof="0" dirty="0"/>
          </a:p>
        </p:txBody>
      </p:sp>
      <p:sp>
        <p:nvSpPr>
          <p:cNvPr id="8" name="TextBox 7">
            <a:extLst>
              <a:ext uri="{FF2B5EF4-FFF2-40B4-BE49-F238E27FC236}">
                <a16:creationId xmlns:a16="http://schemas.microsoft.com/office/drawing/2014/main" id="{BC481D5B-3BB6-311E-B83C-D6629A65DE9E}"/>
              </a:ext>
            </a:extLst>
          </p:cNvPr>
          <p:cNvSpPr txBox="1"/>
          <p:nvPr/>
        </p:nvSpPr>
        <p:spPr>
          <a:xfrm>
            <a:off x="336000" y="105183"/>
            <a:ext cx="11520000" cy="5837817"/>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5</a:t>
            </a:r>
            <a:r>
              <a:rPr lang="en-AU" sz="2800" dirty="0">
                <a:latin typeface="Comic Sans MS" panose="030F0702030302020204" pitchFamily="66" charset="0"/>
              </a:rPr>
              <a:t> They will not follow a stranger, but they will run from him because they do not know the voice of strangers.’ </a:t>
            </a:r>
            <a:r>
              <a:rPr lang="en-AU" sz="2800" b="1" baseline="30000" dirty="0">
                <a:latin typeface="Comic Sans MS" panose="030F0702030302020204" pitchFamily="66" charset="0"/>
              </a:rPr>
              <a:t>6</a:t>
            </a:r>
            <a:r>
              <a:rPr lang="en-AU" sz="2800" dirty="0">
                <a:latin typeface="Comic Sans MS" panose="030F0702030302020204" pitchFamily="66" charset="0"/>
              </a:rPr>
              <a:t> Jesus used this figure of speech with them, but they did not understand what he was saying to them. </a:t>
            </a:r>
            <a:r>
              <a:rPr lang="en-AU" sz="2800" b="1" baseline="30000" dirty="0">
                <a:latin typeface="Comic Sans MS" panose="030F0702030302020204" pitchFamily="66" charset="0"/>
              </a:rPr>
              <a:t>7</a:t>
            </a:r>
            <a:r>
              <a:rPr lang="en-AU" sz="2800" dirty="0">
                <a:latin typeface="Comic Sans MS" panose="030F0702030302020204" pitchFamily="66" charset="0"/>
              </a:rPr>
              <a:t> So again Jesus said to them, ‘Very truly, I tell you, I am the gate for the sheep. </a:t>
            </a:r>
            <a:r>
              <a:rPr lang="en-AU" sz="2800" b="1" baseline="30000" dirty="0">
                <a:latin typeface="Comic Sans MS" panose="030F0702030302020204" pitchFamily="66" charset="0"/>
              </a:rPr>
              <a:t>8</a:t>
            </a:r>
            <a:r>
              <a:rPr lang="en-AU" sz="2800" dirty="0">
                <a:latin typeface="Comic Sans MS" panose="030F0702030302020204" pitchFamily="66" charset="0"/>
              </a:rPr>
              <a:t> All who came before me are thieves and bandits; but the sheep did not listen to them. </a:t>
            </a:r>
            <a:r>
              <a:rPr lang="en-AU" sz="2800" b="1" baseline="30000" dirty="0">
                <a:latin typeface="Comic Sans MS" panose="030F0702030302020204" pitchFamily="66" charset="0"/>
              </a:rPr>
              <a:t>9</a:t>
            </a:r>
            <a:r>
              <a:rPr lang="en-AU" sz="2800" dirty="0">
                <a:latin typeface="Comic Sans MS" panose="030F0702030302020204" pitchFamily="66" charset="0"/>
              </a:rPr>
              <a:t> I am the gate. Whoever enters by me will be saved, and will come in and go out and find pasture. </a:t>
            </a:r>
            <a:r>
              <a:rPr lang="en-AU" sz="2800" b="1" baseline="30000" dirty="0">
                <a:latin typeface="Comic Sans MS" panose="030F0702030302020204" pitchFamily="66" charset="0"/>
              </a:rPr>
              <a:t>10</a:t>
            </a:r>
            <a:r>
              <a:rPr lang="en-AU" sz="2800" dirty="0">
                <a:latin typeface="Comic Sans MS" panose="030F0702030302020204" pitchFamily="66" charset="0"/>
              </a:rPr>
              <a:t> The thief comes only to steal and kill and destroy. I came that they may have life, and have it abundantly.</a:t>
            </a:r>
          </a:p>
        </p:txBody>
      </p:sp>
    </p:spTree>
    <p:extLst>
      <p:ext uri="{BB962C8B-B14F-4D97-AF65-F5344CB8AC3E}">
        <p14:creationId xmlns:p14="http://schemas.microsoft.com/office/powerpoint/2010/main" val="4126846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24</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a:t>
            </a:r>
            <a:endParaRPr lang="en-AU" sz="4000" b="1" noProof="0">
              <a:solidFill>
                <a:srgbClr val="FFC000"/>
              </a:solidFill>
              <a:latin typeface="Comic Sans MS"/>
              <a:cs typeface="Calibri"/>
            </a:endParaRPr>
          </a:p>
          <a:p>
            <a:pPr algn="ctr">
              <a:lnSpc>
                <a:spcPct val="114999"/>
              </a:lnSpc>
            </a:pPr>
            <a:r>
              <a:rPr lang="en-AU" sz="4000" b="1" noProof="0">
                <a:solidFill>
                  <a:srgbClr val="FFC000"/>
                </a:solidFill>
                <a:latin typeface="Comic Sans MS"/>
              </a:rPr>
              <a:t>after ​the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25</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3235" y="2355256"/>
            <a:ext cx="11465529"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000" dirty="0">
                <a:solidFill>
                  <a:srgbClr val="E68422"/>
                </a:solidFill>
                <a:latin typeface="Comic Sans MS"/>
              </a:rPr>
              <a:t>Flashback Sermon:</a:t>
            </a:r>
            <a:endParaRPr lang="en-US" sz="1600" dirty="0">
              <a:solidFill>
                <a:srgbClr val="E68422"/>
              </a:solidFill>
            </a:endParaRPr>
          </a:p>
          <a:p>
            <a:pPr algn="ctr"/>
            <a:r>
              <a:rPr lang="en-AU" sz="6000" dirty="0">
                <a:solidFill>
                  <a:srgbClr val="E68422"/>
                </a:solidFill>
                <a:latin typeface="Comic Sans MS"/>
                <a:ea typeface="+mn-lt"/>
                <a:cs typeface="+mn-lt"/>
              </a:rPr>
              <a:t>Do you know your Shepherd’s voice?</a:t>
            </a:r>
          </a:p>
          <a:p>
            <a:pPr algn="ctr"/>
            <a:endParaRPr lang="en-AU" sz="2400" dirty="0">
              <a:solidFill>
                <a:srgbClr val="E68422"/>
              </a:solidFill>
              <a:latin typeface="Comic Sans MS"/>
              <a:ea typeface="+mn-lt"/>
              <a:cs typeface="+mn-lt"/>
            </a:endParaRPr>
          </a:p>
          <a:p>
            <a:pPr algn="ctr"/>
            <a:r>
              <a:rPr lang="en-AU" sz="2400" dirty="0">
                <a:solidFill>
                  <a:srgbClr val="E68422"/>
                </a:solidFill>
                <a:ea typeface="+mn-lt"/>
                <a:cs typeface="+mn-lt"/>
                <a:hlinkClick r:id="rId3"/>
              </a:rPr>
              <a:t>https://www.youtube.com/watch?v=sSwEhl2f8qA</a:t>
            </a:r>
            <a:r>
              <a:rPr lang="en-AU" sz="2400" dirty="0">
                <a:solidFill>
                  <a:srgbClr val="E68422"/>
                </a:solidFill>
                <a:ea typeface="+mn-lt"/>
                <a:cs typeface="+mn-lt"/>
              </a:rPr>
              <a:t> </a:t>
            </a:r>
            <a:endParaRPr lang="en-AU" sz="2400" dirty="0">
              <a:solidFill>
                <a:srgbClr val="E68422"/>
              </a:solidFill>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30031" y="435443"/>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dirty="0">
                <a:solidFill>
                  <a:srgbClr val="E68422"/>
                </a:solidFill>
                <a:latin typeface="Comic Sans MS"/>
              </a:rPr>
              <a:t>Leader:</a:t>
            </a:r>
            <a:r>
              <a:rPr lang="en-AU" sz="2400" i="1" dirty="0">
                <a:solidFill>
                  <a:srgbClr val="E68422"/>
                </a:solidFill>
                <a:latin typeface="Comic Sans MS"/>
              </a:rPr>
              <a:t> </a:t>
            </a:r>
            <a:r>
              <a:rPr lang="en-AU" sz="2400" dirty="0">
                <a:solidFill>
                  <a:srgbClr val="E68422"/>
                </a:solidFill>
                <a:latin typeface="Comic Sans MS"/>
              </a:rPr>
              <a:t>.</a:t>
            </a:r>
            <a:endParaRPr lang="en-AU" sz="2400" dirty="0">
              <a:solidFill>
                <a:srgbClr val="E68422"/>
              </a:solidFill>
              <a:ea typeface="Calibri"/>
              <a:cs typeface="Calibri"/>
            </a:endParaRPr>
          </a:p>
          <a:p>
            <a:endParaRPr lang="en-AU" sz="2400" b="1" i="1" dirty="0">
              <a:solidFill>
                <a:srgbClr val="E68422"/>
              </a:solidFill>
              <a:latin typeface="Comic Sans MS"/>
              <a:ea typeface="Calibri"/>
              <a:cs typeface="Calibri"/>
            </a:endParaRPr>
          </a:p>
          <a:p>
            <a:pPr marL="342900" indent="-342900">
              <a:buFont typeface="Wingdings"/>
              <a:buChar char="Ø"/>
            </a:pPr>
            <a:r>
              <a:rPr lang="en-AU" sz="2400" i="1" dirty="0">
                <a:solidFill>
                  <a:srgbClr val="E68422"/>
                </a:solidFill>
                <a:latin typeface="Comic Sans MS"/>
                <a:ea typeface="Calibri"/>
                <a:cs typeface="Calibri"/>
              </a:rPr>
              <a:t>Leader and Cantor mute </a:t>
            </a:r>
            <a:r>
              <a:rPr lang="en-US" sz="2400" i="1" dirty="0">
                <a:solidFill>
                  <a:srgbClr val="E68422"/>
                </a:solidFill>
                <a:latin typeface="Comic Sans MS"/>
                <a:ea typeface="Calibri"/>
                <a:cs typeface="Calibri"/>
              </a:rPr>
              <a:t> </a:t>
            </a:r>
            <a:endParaRPr lang="en-AU" sz="2400" i="1" dirty="0">
              <a:solidFill>
                <a:srgbClr val="E68422"/>
              </a:solidFill>
              <a:latin typeface="Calibri"/>
              <a:ea typeface="Calibri"/>
              <a:cs typeface="Calibri"/>
            </a:endParaRPr>
          </a:p>
          <a:p>
            <a:pPr marL="342900" indent="-342900">
              <a:buFont typeface="Wingdings"/>
              <a:buChar char="Ø"/>
            </a:pPr>
            <a:r>
              <a:rPr lang="en-AU" sz="2400" i="1" dirty="0">
                <a:solidFill>
                  <a:srgbClr val="E68422"/>
                </a:solidFill>
                <a:latin typeface="Comic Sans MS"/>
                <a:ea typeface="Calibri"/>
                <a:cs typeface="Calibri"/>
              </a:rPr>
              <a:t>Broadcaster exits screenshare </a:t>
            </a:r>
            <a:endParaRPr lang="en-AU" sz="2400" i="1" dirty="0">
              <a:solidFill>
                <a:srgbClr val="E68422"/>
              </a:solidFill>
              <a:latin typeface="Calibri"/>
              <a:ea typeface="Calibri"/>
              <a:cs typeface="Calibri"/>
            </a:endParaRPr>
          </a:p>
          <a:p>
            <a:endParaRPr lang="en-AU" sz="2400" i="1" dirty="0">
              <a:solidFill>
                <a:srgbClr val="E68422"/>
              </a:solidFill>
              <a:latin typeface="Calibri"/>
              <a:ea typeface="Calibri"/>
              <a:cs typeface="Calibri"/>
            </a:endParaRPr>
          </a:p>
        </p:txBody>
      </p:sp>
    </p:spTree>
    <p:extLst>
      <p:ext uri="{BB962C8B-B14F-4D97-AF65-F5344CB8AC3E}">
        <p14:creationId xmlns:p14="http://schemas.microsoft.com/office/powerpoint/2010/main" val="1405929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26</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E68422"/>
                </a:solidFill>
                <a:latin typeface="Comic Sans MS"/>
                <a:cs typeface="Segoe UI"/>
              </a:rPr>
              <a:t>Leader unmutes</a:t>
            </a:r>
          </a:p>
          <a:p>
            <a:pPr algn="ctr"/>
            <a:endParaRPr lang="en-AU" i="1" noProof="0" dirty="0">
              <a:solidFill>
                <a:srgbClr val="E68422"/>
              </a:solidFill>
              <a:latin typeface="Comic Sans MS" panose="030F0702030302020204" pitchFamily="66" charset="0"/>
              <a:cs typeface="Segoe UI"/>
            </a:endParaRPr>
          </a:p>
          <a:p>
            <a:pPr algn="ctr"/>
            <a:r>
              <a:rPr lang="en-AU" sz="4000" b="1" noProof="0" dirty="0">
                <a:solidFill>
                  <a:srgbClr val="E68422"/>
                </a:solidFill>
                <a:latin typeface="Comic Sans MS"/>
              </a:rPr>
              <a:t>Our next Hymn </a:t>
            </a:r>
          </a:p>
          <a:p>
            <a:pPr algn="ctr"/>
            <a:endParaRPr lang="en-AU" sz="3600" b="1" noProof="0" dirty="0">
              <a:solidFill>
                <a:srgbClr val="E68422"/>
              </a:solidFill>
              <a:latin typeface="Comic Sans MS"/>
              <a:ea typeface="Calibri"/>
              <a:cs typeface="Times New Roman"/>
            </a:endParaRPr>
          </a:p>
          <a:p>
            <a:pPr algn="ctr"/>
            <a:r>
              <a:rPr lang="en-AU" sz="4800" noProof="0" dirty="0">
                <a:solidFill>
                  <a:srgbClr val="E68422"/>
                </a:solidFill>
                <a:latin typeface="Comic Sans MS" panose="030F0702030302020204" pitchFamily="66" charset="0"/>
                <a:ea typeface="Calibri"/>
                <a:cs typeface="Times New Roman"/>
              </a:rPr>
              <a:t>By Gracious Powers</a:t>
            </a:r>
          </a:p>
          <a:p>
            <a:pPr algn="ctr"/>
            <a:r>
              <a:rPr lang="en-AU" sz="3200">
                <a:solidFill>
                  <a:srgbClr val="E68422"/>
                </a:solidFill>
                <a:latin typeface="Comic Sans MS"/>
                <a:ea typeface="Calibri"/>
                <a:cs typeface="Times New Roman"/>
              </a:rPr>
              <a:t>in honour of Anzac Day yesterday and has been curated by Paul for us</a:t>
            </a:r>
            <a:endParaRPr lang="en-AU" sz="2800" noProof="0">
              <a:solidFill>
                <a:srgbClr val="E68422"/>
              </a:solidFill>
              <a:latin typeface="Comic Sans MS"/>
              <a:ea typeface="Calibri"/>
              <a:cs typeface="Times New Roman"/>
            </a:endParaRPr>
          </a:p>
          <a:p>
            <a:pPr algn="ctr"/>
            <a:endParaRPr lang="en-AU" sz="3600" i="0" u="none" strike="noStrike" dirty="0">
              <a:solidFill>
                <a:srgbClr val="E68422"/>
              </a:solidFill>
              <a:effectLst/>
              <a:latin typeface="Comic Sans MS" panose="030F0702030302020204" pitchFamily="66" charset="0"/>
              <a:ea typeface="Calibri"/>
              <a:cs typeface="Times New Roman"/>
            </a:endParaRPr>
          </a:p>
          <a:p>
            <a:pPr algn="ctr"/>
            <a:r>
              <a:rPr lang="en-US" u="sng" dirty="0">
                <a:hlinkClick r:id="rId2"/>
              </a:rPr>
              <a:t>https://www.youtube.com/watch?v=agY9jiBggbI</a:t>
            </a:r>
            <a:endParaRPr lang="en-AU" sz="2800" i="0" u="none" strike="noStrike" noProof="0" dirty="0">
              <a:solidFill>
                <a:srgbClr val="E68422"/>
              </a:solidFill>
              <a:effectLst/>
              <a:latin typeface="Comic Sans MS"/>
            </a:endParaRPr>
          </a:p>
          <a:p>
            <a:pPr algn="ctr"/>
            <a:endParaRPr lang="en-AU" sz="2800" i="0" u="none" strike="noStrike" noProof="0" dirty="0">
              <a:solidFill>
                <a:srgbClr val="E68422"/>
              </a:solidFill>
              <a:effectLst/>
              <a:latin typeface="Comic Sans MS"/>
            </a:endParaRPr>
          </a:p>
          <a:p>
            <a:pPr algn="ctr"/>
            <a:r>
              <a:rPr lang="en-AU" sz="2800" i="0" u="none" strike="noStrike" noProof="0" dirty="0">
                <a:solidFill>
                  <a:srgbClr val="E68422"/>
                </a:solidFill>
                <a:effectLst/>
                <a:latin typeface="Comic Sans MS"/>
              </a:rPr>
              <a:t>We stay on mute</a:t>
            </a:r>
            <a:endParaRPr lang="en-AU" sz="2800" noProof="0" dirty="0">
              <a:solidFill>
                <a:srgbClr val="E68422"/>
              </a:solidFill>
              <a:latin typeface="Comic Sans MS"/>
              <a:cs typeface="Times New Roman"/>
            </a:endParaRPr>
          </a:p>
          <a:p>
            <a:pPr algn="ctr"/>
            <a:r>
              <a:rPr lang="en-AU" sz="2800" noProof="0" dirty="0">
                <a:solidFill>
                  <a:srgbClr val="E68422"/>
                </a:solidFill>
                <a:latin typeface="Comic Sans MS"/>
              </a:rPr>
              <a:t>Leader mutes</a:t>
            </a:r>
            <a:endParaRPr lang="en-AU" noProof="0" dirty="0">
              <a:solidFill>
                <a:srgbClr val="E68422"/>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E68422"/>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E68422"/>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174815" cy="646331"/>
          </a:xfrm>
          <a:prstGeom prst="rect">
            <a:avLst/>
          </a:prstGeom>
        </p:spPr>
        <p:txBody>
          <a:bodyPr wrap="none">
            <a:spAutoFit/>
          </a:bodyPr>
          <a:lstStyle/>
          <a:p>
            <a:r>
              <a:rPr lang="en-AU" sz="3600" b="1" noProof="0">
                <a:solidFill>
                  <a:srgbClr val="E68422"/>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E68422"/>
                </a:solidFill>
                <a:latin typeface="Comic Sans MS"/>
                <a:cs typeface="Arial"/>
              </a:rPr>
              <a:t>The Leader and Cantor unmute</a:t>
            </a:r>
            <a:endParaRPr lang="en-AU" sz="1400" noProof="0">
              <a:solidFill>
                <a:srgbClr val="E68422"/>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E68422"/>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E68422"/>
                </a:solidFill>
                <a:latin typeface="Comic Sans MS"/>
              </a:rPr>
              <a:t>Prayer of Thanksgiving before Intercessions</a:t>
            </a:r>
            <a:r>
              <a:rPr lang="en-AU" sz="2400" b="1" noProof="0">
                <a:solidFill>
                  <a:srgbClr val="E68422"/>
                </a:solidFill>
                <a:latin typeface="Comic Sans MS"/>
              </a:rPr>
              <a:t> </a:t>
            </a:r>
            <a:endParaRPr lang="en-AU" sz="2400" b="1" noProof="0">
              <a:solidFill>
                <a:srgbClr val="E68422"/>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rPr>
              <a:t>Leader: </a:t>
            </a:r>
            <a:r>
              <a:rPr lang="en-AU" sz="2800" noProof="0" dirty="0">
                <a:latin typeface="Comic Sans MS"/>
              </a:rPr>
              <a:t>As we enter prayer, I invite the second reader to unmute to lead our intercessions following the prayer of thanksgiving on the next slide. Please feel free to change your body position as you need.</a:t>
            </a:r>
            <a:endParaRPr lang="en-AU" sz="2800" noProof="0" dirty="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4133180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16668" y="186926"/>
            <a:ext cx="12158663" cy="64841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rPr>
              <a:t>Leader</a:t>
            </a:r>
            <a:r>
              <a:rPr lang="en-AU" sz="2400" b="1" noProof="0" dirty="0">
                <a:solidFill>
                  <a:srgbClr val="E68422"/>
                </a:solidFill>
                <a:latin typeface="Comic Sans MS"/>
              </a:rPr>
              <a:t>:</a:t>
            </a:r>
            <a:r>
              <a:rPr lang="en-AU" sz="2800" dirty="0">
                <a:latin typeface="Comic Sans MS" panose="030F0702030302020204" pitchFamily="66" charset="0"/>
              </a:rPr>
              <a:t>Lord, we thank you for calling us here each week,</a:t>
            </a:r>
          </a:p>
          <a:p>
            <a:pPr>
              <a:lnSpc>
                <a:spcPct val="150000"/>
              </a:lnSpc>
            </a:pPr>
            <a:r>
              <a:rPr lang="en-AU" sz="2800" dirty="0">
                <a:latin typeface="Comic Sans MS" panose="030F0702030302020204" pitchFamily="66" charset="0"/>
              </a:rPr>
              <a:t>to this place where we can tune into your voice and drown </a:t>
            </a:r>
          </a:p>
          <a:p>
            <a:pPr>
              <a:lnSpc>
                <a:spcPct val="150000"/>
              </a:lnSpc>
            </a:pPr>
            <a:r>
              <a:rPr lang="en-AU" sz="2800" dirty="0">
                <a:latin typeface="Comic Sans MS" panose="030F0702030302020204" pitchFamily="66" charset="0"/>
              </a:rPr>
              <a:t>out the din of the world’s voices.</a:t>
            </a:r>
          </a:p>
          <a:p>
            <a:pPr>
              <a:lnSpc>
                <a:spcPct val="150000"/>
              </a:lnSpc>
            </a:pPr>
            <a:r>
              <a:rPr lang="en-AU" sz="2800" dirty="0">
                <a:latin typeface="Comic Sans MS" panose="030F0702030302020204" pitchFamily="66" charset="0"/>
              </a:rPr>
              <a:t>We praise you for the deep knowledge we have of you,</a:t>
            </a:r>
          </a:p>
          <a:p>
            <a:pPr>
              <a:lnSpc>
                <a:spcPct val="150000"/>
              </a:lnSpc>
            </a:pPr>
            <a:r>
              <a:rPr lang="en-AU" sz="2800" dirty="0">
                <a:latin typeface="Comic Sans MS" panose="030F0702030302020204" pitchFamily="66" charset="0"/>
              </a:rPr>
              <a:t>the trust of a flock for their Good Shepherd.</a:t>
            </a:r>
          </a:p>
          <a:p>
            <a:pPr>
              <a:lnSpc>
                <a:spcPct val="150000"/>
              </a:lnSpc>
            </a:pPr>
            <a:r>
              <a:rPr lang="en-AU" sz="2800" dirty="0">
                <a:latin typeface="Comic Sans MS" panose="030F0702030302020204" pitchFamily="66" charset="0"/>
              </a:rPr>
              <a:t>Thank you, Lord Jesus, for teaching us to hear your voice in the Gospels</a:t>
            </a:r>
          </a:p>
          <a:p>
            <a:pPr>
              <a:lnSpc>
                <a:spcPct val="150000"/>
              </a:lnSpc>
            </a:pPr>
            <a:r>
              <a:rPr lang="en-AU" sz="2800" dirty="0">
                <a:latin typeface="Comic Sans MS" panose="030F0702030302020204" pitchFamily="66" charset="0"/>
              </a:rPr>
              <a:t>and in the stillness of our personal prayer.</a:t>
            </a:r>
          </a:p>
          <a:p>
            <a:pPr>
              <a:lnSpc>
                <a:spcPct val="150000"/>
              </a:lnSpc>
            </a:pPr>
            <a:r>
              <a:rPr lang="en-AU" sz="2800" dirty="0">
                <a:latin typeface="Comic Sans MS" panose="030F0702030302020204" pitchFamily="66" charset="0"/>
              </a:rPr>
              <a:t>Good Shepherd, may we ever raise our voices in praise,</a:t>
            </a:r>
          </a:p>
          <a:p>
            <a:pPr>
              <a:lnSpc>
                <a:spcPct val="150000"/>
              </a:lnSpc>
            </a:pPr>
            <a:r>
              <a:rPr lang="en-AU" sz="2800" dirty="0">
                <a:latin typeface="Comic Sans MS" panose="030F0702030302020204" pitchFamily="66" charset="0"/>
              </a:rPr>
              <a:t>to the one whose firm, gentle command</a:t>
            </a:r>
          </a:p>
          <a:p>
            <a:pPr>
              <a:lnSpc>
                <a:spcPct val="150000"/>
              </a:lnSpc>
            </a:pPr>
            <a:r>
              <a:rPr lang="en-AU" sz="2800" dirty="0">
                <a:latin typeface="Comic Sans MS" panose="030F0702030302020204" pitchFamily="66" charset="0"/>
              </a:rPr>
              <a:t>is our gateway to life in all its abundant fullness. </a:t>
            </a:r>
            <a:r>
              <a:rPr lang="en-AU" sz="2800" b="1" dirty="0">
                <a:latin typeface="Comic Sans MS" panose="030F0702030302020204" pitchFamily="66" charset="0"/>
              </a:rPr>
              <a:t>Amen.</a:t>
            </a:r>
            <a:endParaRPr lang="en-AU" sz="2800" b="1" noProof="0" dirty="0">
              <a:latin typeface="Comic Sans MS" panose="030F0702030302020204" pitchFamily="66" charset="0"/>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397423" y="109062"/>
            <a:ext cx="11299830" cy="12262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600" b="1" noProof="0" dirty="0">
                <a:solidFill>
                  <a:srgbClr val="F5801F"/>
                </a:solidFill>
                <a:latin typeface="Comic Sans MS"/>
              </a:rPr>
              <a:t>Leader:</a:t>
            </a:r>
            <a:r>
              <a:rPr lang="en-AU" sz="2600" i="1" noProof="0" dirty="0">
                <a:solidFill>
                  <a:srgbClr val="F5801F"/>
                </a:solidFill>
                <a:latin typeface="Comic Sans MS"/>
              </a:rPr>
              <a:t> </a:t>
            </a:r>
            <a:r>
              <a:rPr lang="en-AU" sz="2600" noProof="0" dirty="0">
                <a:latin typeface="Comic Sans MS"/>
              </a:rPr>
              <a:t>Our Holy Hermit today is Herbert of Derwent Water</a:t>
            </a:r>
            <a:endParaRPr lang="en-AU" sz="2600" dirty="0">
              <a:latin typeface="Comic Sans MS"/>
            </a:endParaRPr>
          </a:p>
          <a:p>
            <a:pPr>
              <a:lnSpc>
                <a:spcPct val="150000"/>
              </a:lnSpc>
            </a:pPr>
            <a:r>
              <a:rPr lang="en-AU" sz="2600" dirty="0">
                <a:latin typeface="Comic Sans MS"/>
              </a:rPr>
              <a:t>Contemporary of St Cuthbert of Lindisfarne</a:t>
            </a:r>
            <a:endParaRPr lang="en-AU" sz="2600" noProof="0" dirty="0">
              <a:latin typeface="Comic Sans MS"/>
            </a:endParaRPr>
          </a:p>
        </p:txBody>
      </p:sp>
      <p:sp>
        <p:nvSpPr>
          <p:cNvPr id="5" name="Rectangle 4">
            <a:extLst>
              <a:ext uri="{FF2B5EF4-FFF2-40B4-BE49-F238E27FC236}">
                <a16:creationId xmlns:a16="http://schemas.microsoft.com/office/drawing/2014/main" id="{CA3D1A92-9A85-1CB9-7D77-840DE3C7F22A}"/>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6" name="Rectangle 5">
            <a:extLst>
              <a:ext uri="{FF2B5EF4-FFF2-40B4-BE49-F238E27FC236}">
                <a16:creationId xmlns:a16="http://schemas.microsoft.com/office/drawing/2014/main" id="{52631ECE-FB1A-19A8-AC6C-ED42AAD22F4E}"/>
              </a:ext>
            </a:extLst>
          </p:cNvPr>
          <p:cNvSpPr/>
          <p:nvPr/>
        </p:nvSpPr>
        <p:spPr>
          <a:xfrm>
            <a:off x="7509282" y="4506556"/>
            <a:ext cx="3897371" cy="1200329"/>
          </a:xfrm>
          <a:prstGeom prst="rect">
            <a:avLst/>
          </a:prstGeom>
        </p:spPr>
        <p:txBody>
          <a:bodyPr wrap="square">
            <a:spAutoFit/>
          </a:bodyPr>
          <a:lstStyle/>
          <a:p>
            <a:r>
              <a:rPr lang="en-GB" sz="2400" dirty="0">
                <a:latin typeface="Comic Sans MS"/>
              </a:rPr>
              <a:t>Image shows an island in a lake Derwent Water with hills in the background. </a:t>
            </a:r>
          </a:p>
        </p:txBody>
      </p:sp>
      <p:sp>
        <p:nvSpPr>
          <p:cNvPr id="7" name="TextBox 6">
            <a:extLst>
              <a:ext uri="{FF2B5EF4-FFF2-40B4-BE49-F238E27FC236}">
                <a16:creationId xmlns:a16="http://schemas.microsoft.com/office/drawing/2014/main" id="{768DE9B5-6B65-59FC-1C39-27AD56DCE9BA}"/>
              </a:ext>
            </a:extLst>
          </p:cNvPr>
          <p:cNvSpPr txBox="1"/>
          <p:nvPr/>
        </p:nvSpPr>
        <p:spPr>
          <a:xfrm>
            <a:off x="397423" y="1438728"/>
            <a:ext cx="6379423" cy="5191486"/>
          </a:xfrm>
          <a:prstGeom prst="rect">
            <a:avLst/>
          </a:prstGeom>
          <a:noFill/>
        </p:spPr>
        <p:txBody>
          <a:bodyPr wrap="square" lIns="91440" tIns="45720" rIns="91440" bIns="45720" anchor="t">
            <a:spAutoFit/>
          </a:bodyPr>
          <a:lstStyle/>
          <a:p>
            <a:pPr>
              <a:lnSpc>
                <a:spcPct val="150000"/>
              </a:lnSpc>
              <a:spcAft>
                <a:spcPts val="1500"/>
              </a:spcAft>
            </a:pPr>
            <a:r>
              <a:rPr lang="en-AU" sz="2800" b="0" i="0" dirty="0">
                <a:solidFill>
                  <a:srgbClr val="222222"/>
                </a:solidFill>
                <a:effectLst/>
                <a:latin typeface="Comic Sans MS"/>
              </a:rPr>
              <a:t>Little is known of Herbert of Derwent Water, a seventh-century hermit who lived on an island in the middle of the Cumbrian lake. Both Herbert and the island named after him were inspiration for writers </a:t>
            </a:r>
            <a:r>
              <a:rPr lang="en-AU" sz="2800" dirty="0">
                <a:solidFill>
                  <a:srgbClr val="222222"/>
                </a:solidFill>
                <a:latin typeface="Comic Sans MS"/>
              </a:rPr>
              <a:t>as </a:t>
            </a:r>
            <a:r>
              <a:rPr lang="en-AU" sz="2800" b="0" i="0" dirty="0">
                <a:solidFill>
                  <a:srgbClr val="222222"/>
                </a:solidFill>
                <a:effectLst/>
                <a:latin typeface="Comic Sans MS"/>
              </a:rPr>
              <a:t>diverse as William Wordsworth and Beatrix Potter.</a:t>
            </a:r>
          </a:p>
        </p:txBody>
      </p:sp>
      <p:pic>
        <p:nvPicPr>
          <p:cNvPr id="4" name="Picture 3">
            <a:extLst>
              <a:ext uri="{FF2B5EF4-FFF2-40B4-BE49-F238E27FC236}">
                <a16:creationId xmlns:a16="http://schemas.microsoft.com/office/drawing/2014/main" id="{4E1597AD-9061-DAC5-2E35-E6D00A840111}"/>
              </a:ext>
            </a:extLst>
          </p:cNvPr>
          <p:cNvPicPr>
            <a:picLocks noChangeAspect="1"/>
          </p:cNvPicPr>
          <p:nvPr/>
        </p:nvPicPr>
        <p:blipFill>
          <a:blip r:embed="rId2"/>
          <a:stretch>
            <a:fillRect/>
          </a:stretch>
        </p:blipFill>
        <p:spPr>
          <a:xfrm>
            <a:off x="7171585" y="1587332"/>
            <a:ext cx="4525668" cy="2767325"/>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dirty="0">
              <a:latin typeface="Comic Sans MS"/>
            </a:endParaRPr>
          </a:p>
          <a:p>
            <a:pPr>
              <a:lnSpc>
                <a:spcPct val="150000"/>
              </a:lnSpc>
            </a:pPr>
            <a:r>
              <a:rPr lang="en-AU" sz="2800" b="1" noProof="0" dirty="0">
                <a:solidFill>
                  <a:srgbClr val="E68422"/>
                </a:solidFill>
                <a:latin typeface="Comic Sans MS"/>
              </a:rPr>
              <a:t>PAUSE…</a:t>
            </a:r>
          </a:p>
          <a:p>
            <a:pPr>
              <a:lnSpc>
                <a:spcPct val="150000"/>
              </a:lnSpc>
            </a:pPr>
            <a:endParaRPr lang="en-AU" sz="2800" b="1" noProof="0" dirty="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ea typeface="+mn-lt"/>
                <a:cs typeface="+mn-lt"/>
              </a:rPr>
              <a:t>Intercessions</a:t>
            </a:r>
            <a:endParaRPr lang="en-AU" sz="2000" b="1" noProof="0">
              <a:solidFill>
                <a:srgbClr val="E68422"/>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796453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ea typeface="+mn-lt"/>
                <a:cs typeface="+mn-lt"/>
              </a:rPr>
              <a:t>Intercessions</a:t>
            </a:r>
            <a:endParaRPr lang="en-AU" sz="2000" b="1" noProof="0">
              <a:solidFill>
                <a:srgbClr val="E68422"/>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We entrust to you the community of Holy Hermits Online and our ministry partners:</a:t>
            </a:r>
          </a:p>
          <a:p>
            <a:pPr>
              <a:lnSpc>
                <a:spcPct val="150000"/>
              </a:lnSpc>
            </a:pPr>
            <a:endParaRPr lang="en-AU" sz="2800" noProof="0" dirty="0">
              <a:latin typeface="Comic Sans MS"/>
            </a:endParaRPr>
          </a:p>
          <a:p>
            <a:pPr marL="0" algn="l" rtl="0" eaLnBrk="1" fontAlgn="base" latinLnBrk="0" hangingPunct="1">
              <a:lnSpc>
                <a:spcPct val="150000"/>
              </a:lnSpc>
              <a:buNone/>
            </a:pPr>
            <a:endParaRPr lang="en-AU" sz="2800" b="0" i="0" u="none" strike="noStrike" noProof="0" dirty="0">
              <a:effectLst/>
              <a:latin typeface="Arial" panose="020B0604020202020204" pitchFamily="34" charset="0"/>
            </a:endParaRPr>
          </a:p>
          <a:p>
            <a:pPr>
              <a:lnSpc>
                <a:spcPct val="150000"/>
              </a:lnSpc>
            </a:pPr>
            <a:endParaRPr lang="en-AU" sz="2800" noProof="0" dirty="0">
              <a:latin typeface="Comic Sans MS"/>
            </a:endParaRPr>
          </a:p>
          <a:p>
            <a:pPr>
              <a:lnSpc>
                <a:spcPct val="150000"/>
              </a:lnSpc>
            </a:pPr>
            <a:endParaRPr lang="en-AU" sz="2800" noProof="0" dirty="0">
              <a:latin typeface="Comic Sans MS"/>
              <a:cs typeface="Calibri"/>
            </a:endParaRPr>
          </a:p>
          <a:p>
            <a:pPr>
              <a:lnSpc>
                <a:spcPct val="150000"/>
              </a:lnSpc>
            </a:pPr>
            <a:r>
              <a:rPr lang="en-AU" sz="2800" noProof="0" dirty="0">
                <a:latin typeface="Comic Sans MS"/>
                <a:cs typeface="Calibri"/>
              </a:rPr>
              <a:t>Prosper the work of our hands and show us the way to your new creation.</a:t>
            </a:r>
          </a:p>
          <a:p>
            <a:pPr>
              <a:lnSpc>
                <a:spcPct val="150000"/>
              </a:lnSpc>
            </a:pPr>
            <a:r>
              <a:rPr lang="en-AU" sz="2800" noProof="0" dirty="0">
                <a:latin typeface="Comic Sans MS"/>
              </a:rPr>
              <a:t>Creator God, </a:t>
            </a:r>
            <a:r>
              <a:rPr lang="en-AU" sz="2800" b="1" noProof="0" dirty="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2126068193"/>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dirty="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Tithe.ly</a:t>
                      </a:r>
                      <a:endParaRPr lang="en-AU" sz="2800" b="0" i="0" noProof="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32</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
        <p:nvSpPr>
          <p:cNvPr id="2" name="Rectangle 1">
            <a:extLst>
              <a:ext uri="{FF2B5EF4-FFF2-40B4-BE49-F238E27FC236}">
                <a16:creationId xmlns:a16="http://schemas.microsoft.com/office/drawing/2014/main" id="{56853D04-455A-E8BF-EC66-D0FB60B69F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211861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33</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7030A0"/>
                </a:solidFill>
                <a:latin typeface="Comic Sans MS"/>
              </a:rPr>
              <a:t> </a:t>
            </a:r>
            <a:r>
              <a:rPr lang="en-AU" sz="2800" b="1" noProof="0">
                <a:solidFill>
                  <a:srgbClr val="E68422"/>
                </a:solidFill>
                <a:latin typeface="Comic Sans MS"/>
              </a:rPr>
              <a:t>PAUSE…</a:t>
            </a:r>
            <a:endParaRPr lang="en-AU" sz="2800" b="1" noProof="0">
              <a:solidFill>
                <a:srgbClr val="E68422"/>
              </a:solidFill>
              <a:latin typeface="Comic Sans MS"/>
              <a:cs typeface="Times New Roman"/>
            </a:endParaRPr>
          </a:p>
        </p:txBody>
      </p:sp>
      <p:pic>
        <p:nvPicPr>
          <p:cNvPr id="7" name="Picture 6">
            <a:extLst>
              <a:ext uri="{FF2B5EF4-FFF2-40B4-BE49-F238E27FC236}">
                <a16:creationId xmlns:a16="http://schemas.microsoft.com/office/drawing/2014/main" id="{658E3FDC-5DB1-A186-2FF3-C4A9F61750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57195" y="1210905"/>
            <a:ext cx="3706291" cy="3706291"/>
          </a:xfrm>
          <a:prstGeom prst="rect">
            <a:avLst/>
          </a:prstGeom>
        </p:spPr>
      </p:pic>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endParaRPr lang="en-AU" sz="2800" noProof="0">
              <a:latin typeface="Comic Sans MS"/>
              <a:cs typeface="Segoe UI"/>
            </a:endParaRPr>
          </a:p>
        </p:txBody>
      </p:sp>
    </p:spTree>
    <p:extLst>
      <p:ext uri="{BB962C8B-B14F-4D97-AF65-F5344CB8AC3E}">
        <p14:creationId xmlns:p14="http://schemas.microsoft.com/office/powerpoint/2010/main" val="4165191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34</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Eternal Trinity of Love</a:t>
            </a:r>
            <a:r>
              <a:rPr lang="en-AU" sz="2800" u="none" strike="noStrike" noProof="0" dirty="0">
                <a:effectLst/>
                <a:latin typeface="Comic Sans MS"/>
              </a:rPr>
              <a:t>, we </a:t>
            </a:r>
            <a:r>
              <a:rPr lang="en-AU" sz="2800" noProof="0" dirty="0">
                <a:latin typeface="Comic Sans MS"/>
              </a:rPr>
              <a:t>uphold to you the people we </a:t>
            </a:r>
            <a:r>
              <a:rPr lang="en-AU" sz="2800" u="none" strike="noStrike" noProof="0" dirty="0">
                <a:effectLst/>
                <a:latin typeface="Comic Sans MS"/>
              </a:rPr>
              <a:t>love and carry cares</a:t>
            </a:r>
            <a:r>
              <a:rPr lang="en-AU" sz="2800" noProof="0" dirty="0">
                <a:latin typeface="Comic Sans MS"/>
              </a:rPr>
              <a:t> for:</a:t>
            </a:r>
            <a:endParaRPr lang="en-AU" sz="2800" noProof="0" dirty="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2610524903"/>
              </p:ext>
            </p:extLst>
          </p:nvPr>
        </p:nvGraphicFramePr>
        <p:xfrm>
          <a:off x="141670" y="1645920"/>
          <a:ext cx="11880000" cy="521208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800" b="0" i="0" noProof="0" dirty="0">
                          <a:solidFill>
                            <a:srgbClr val="000000"/>
                          </a:solidFill>
                          <a:effectLst/>
                          <a:latin typeface="Comic Sans MS"/>
                        </a:rPr>
                        <a:t>Kerry, Les &amp; Jake</a:t>
                      </a:r>
                    </a:p>
                    <a:p>
                      <a:pPr algn="l" rtl="0" fontAlgn="base">
                        <a:lnSpc>
                          <a:spcPct val="100000"/>
                        </a:lnSpc>
                        <a:spcBef>
                          <a:spcPts val="0"/>
                        </a:spcBef>
                        <a:spcAft>
                          <a:spcPts val="0"/>
                        </a:spcAft>
                      </a:pPr>
                      <a:r>
                        <a:rPr lang="en-AU" sz="2800" b="0" i="0" noProof="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t>
                      </a:r>
                      <a:r>
                        <a:rPr lang="en-AU" sz="2800" b="0" i="0" noProof="0" dirty="0" err="1">
                          <a:solidFill>
                            <a:srgbClr val="000000"/>
                          </a:solidFill>
                          <a:effectLst/>
                          <a:latin typeface="Comic Sans MS"/>
                        </a:rPr>
                        <a:t>Rev'd</a:t>
                      </a:r>
                      <a:r>
                        <a:rPr lang="en-AU" sz="2800" b="0" i="0" noProof="0" dirty="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Liz’s Godchildren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dirty="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Dr Julie ​​</a:t>
                      </a:r>
                    </a:p>
                    <a:p>
                      <a:pPr algn="l" rtl="0" fontAlgn="base">
                        <a:lnSpc>
                          <a:spcPct val="100000"/>
                        </a:lnSpc>
                        <a:spcBef>
                          <a:spcPts val="0"/>
                        </a:spcBef>
                        <a:spcAft>
                          <a:spcPts val="0"/>
                        </a:spcAft>
                      </a:pPr>
                      <a:r>
                        <a:rPr lang="en-AU" sz="2800" b="0" i="0" noProof="0" dirty="0">
                          <a:solidFill>
                            <a:srgbClr val="000000"/>
                          </a:solidFill>
                          <a:effectLst/>
                          <a:latin typeface="Comic Sans MS"/>
                        </a:rPr>
                        <a:t>Ruth​​</a:t>
                      </a:r>
                    </a:p>
                    <a:p>
                      <a:pPr algn="l" rtl="0" fontAlgn="base">
                        <a:lnSpc>
                          <a:spcPct val="100000"/>
                        </a:lnSpc>
                        <a:spcBef>
                          <a:spcPts val="0"/>
                        </a:spcBef>
                        <a:spcAft>
                          <a:spcPts val="0"/>
                        </a:spcAft>
                      </a:pPr>
                      <a:r>
                        <a:rPr lang="en-AU" sz="2800" b="0" i="0" noProof="0" dirty="0">
                          <a:solidFill>
                            <a:srgbClr val="000000"/>
                          </a:solidFill>
                          <a:effectLst/>
                          <a:latin typeface="Comic Sans MS"/>
                        </a:rPr>
                        <a:t>Phil​</a:t>
                      </a:r>
                    </a:p>
                    <a:p>
                      <a:pPr algn="l" rtl="0" fontAlgn="base">
                        <a:lnSpc>
                          <a:spcPct val="100000"/>
                        </a:lnSpc>
                        <a:spcBef>
                          <a:spcPts val="0"/>
                        </a:spcBef>
                        <a:spcAft>
                          <a:spcPts val="0"/>
                        </a:spcAft>
                      </a:pPr>
                      <a:r>
                        <a:rPr lang="en-AU" sz="2800" b="0" i="0" noProof="0" dirty="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t>
                      </a:r>
                      <a:r>
                        <a:rPr lang="en-AU" sz="2800" b="0" i="0" u="none" strike="noStrike" noProof="0" dirty="0">
                          <a:solidFill>
                            <a:srgbClr val="000000"/>
                          </a:solidFill>
                          <a:effectLst/>
                          <a:latin typeface="Comic Sans MS"/>
                        </a:rPr>
                        <a:t>Gayanne</a:t>
                      </a:r>
                      <a:endParaRPr lang="en-AU" sz="2800" b="0" i="0" noProof="0" dirty="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Tina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800" b="0" i="0"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​​  </a:t>
                      </a:r>
                    </a:p>
                    <a:p>
                      <a:pPr lvl="0" algn="l">
                        <a:lnSpc>
                          <a:spcPct val="100000"/>
                        </a:lnSpc>
                        <a:spcBef>
                          <a:spcPts val="0"/>
                        </a:spcBef>
                        <a:spcAft>
                          <a:spcPts val="0"/>
                        </a:spcAft>
                        <a:buNone/>
                      </a:pPr>
                      <a:endParaRPr lang="en-AU" sz="28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Alan &amp; Gaylene</a:t>
                      </a:r>
                      <a:r>
                        <a:rPr lang="en-AU" sz="2800" b="0" i="0" noProof="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Matthew &amp; Nicholas</a:t>
                      </a:r>
                      <a:r>
                        <a:rPr lang="en-AU" sz="2800" b="0" i="0" noProof="0" dirty="0">
                          <a:solidFill>
                            <a:srgbClr val="000000"/>
                          </a:solidFill>
                          <a:effectLst/>
                          <a:latin typeface="Comic Sans MS"/>
                        </a:rPr>
                        <a:t>​</a:t>
                      </a:r>
                    </a:p>
                    <a:p>
                      <a:pPr algn="l" rtl="0" fontAlgn="base">
                        <a:lnSpc>
                          <a:spcPct val="100000"/>
                        </a:lnSpc>
                        <a:spcBef>
                          <a:spcPts val="0"/>
                        </a:spcBef>
                        <a:spcAft>
                          <a:spcPts val="0"/>
                        </a:spcAft>
                      </a:pPr>
                      <a:r>
                        <a:rPr lang="en-AU" sz="2800" b="0" i="0" noProof="0" dirty="0">
                          <a:solidFill>
                            <a:srgbClr val="000000"/>
                          </a:solidFill>
                          <a:effectLst/>
                          <a:latin typeface="Comic Sans MS"/>
                        </a:rPr>
                        <a:t>Bob &amp; Di​</a:t>
                      </a:r>
                    </a:p>
                    <a:p>
                      <a:pPr lvl="0" algn="l">
                        <a:lnSpc>
                          <a:spcPct val="100000"/>
                        </a:lnSpc>
                        <a:spcBef>
                          <a:spcPts val="0"/>
                        </a:spcBef>
                        <a:spcAft>
                          <a:spcPts val="0"/>
                        </a:spcAft>
                        <a:buNone/>
                      </a:pPr>
                      <a:r>
                        <a:rPr lang="en-AU" sz="2800" b="0" i="0" u="none" strike="noStrike" noProof="0" dirty="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Paul &amp; </a:t>
                      </a:r>
                      <a:r>
                        <a:rPr lang="en-AU" sz="2800" b="0" i="0" noProof="0" dirty="0" err="1">
                          <a:solidFill>
                            <a:srgbClr val="000000"/>
                          </a:solidFill>
                          <a:effectLst/>
                          <a:latin typeface="Comic Sans MS"/>
                        </a:rPr>
                        <a:t>Darhon</a:t>
                      </a:r>
                      <a:endParaRPr lang="en-AU" sz="2800" b="0" i="0" noProof="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Judy &amp; Mary</a:t>
                      </a:r>
                      <a:endParaRPr lang="en-AU" sz="2800" b="0" i="0" u="none" strike="noStrike" noProof="0" dirty="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800" b="0" i="0"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
        <p:nvSpPr>
          <p:cNvPr id="6" name="Rectangle 5">
            <a:extLst>
              <a:ext uri="{FF2B5EF4-FFF2-40B4-BE49-F238E27FC236}">
                <a16:creationId xmlns:a16="http://schemas.microsoft.com/office/drawing/2014/main" id="{77057C9F-8689-E802-7EF9-3D7C0E4696A0}"/>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720617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35</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endParaRPr lang="en-AU" sz="2800" noProof="0">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7030A0"/>
                </a:solidFill>
                <a:latin typeface="Comic Sans MS"/>
              </a:rPr>
              <a:t> </a:t>
            </a:r>
            <a:r>
              <a:rPr lang="en-AU" sz="2800" b="1" noProof="0">
                <a:solidFill>
                  <a:srgbClr val="E68422"/>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69"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E68422"/>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268941" y="780973"/>
            <a:ext cx="11880000" cy="1313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800" b="1" noProof="0">
                <a:solidFill>
                  <a:srgbClr val="E68422"/>
                </a:solidFill>
                <a:latin typeface="Comic Sans MS"/>
              </a:rPr>
              <a:t>Leader: </a:t>
            </a:r>
            <a:r>
              <a:rPr lang="en-AU" sz="2800" noProof="0">
                <a:solidFill>
                  <a:srgbClr val="000000"/>
                </a:solidFill>
                <a:latin typeface="Comic Sans MS"/>
              </a:rPr>
              <a:t>Loving</a:t>
            </a:r>
            <a:r>
              <a:rPr lang="en-AU" sz="2800" i="0" u="none" strike="noStrike" noProof="0">
                <a:solidFill>
                  <a:srgbClr val="000000"/>
                </a:solidFill>
                <a:effectLst/>
                <a:latin typeface="Comic Sans MS"/>
              </a:rPr>
              <a:t> God, joining with the Church in our cycle of prayer, we ask </a:t>
            </a:r>
            <a:r>
              <a:rPr lang="en-AU" sz="2800" u="none" strike="noStrike" noProof="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AADC597-5C00-28C8-05CF-8896F520D997}"/>
              </a:ext>
            </a:extLst>
          </p:cNvPr>
          <p:cNvSpPr txBox="1"/>
          <p:nvPr/>
        </p:nvSpPr>
        <p:spPr>
          <a:xfrm>
            <a:off x="1106969" y="2362869"/>
            <a:ext cx="10203943" cy="3714158"/>
          </a:xfrm>
          <a:prstGeom prst="rect">
            <a:avLst/>
          </a:prstGeom>
          <a:noFill/>
        </p:spPr>
        <p:txBody>
          <a:bodyPr wrap="square" lIns="91440" tIns="45720" rIns="91440" bIns="45720" anchor="t">
            <a:spAutoFit/>
          </a:bodyPr>
          <a:lstStyle/>
          <a:p>
            <a:pPr marL="342900" indent="-342900">
              <a:lnSpc>
                <a:spcPct val="150000"/>
              </a:lnSpc>
              <a:spcAft>
                <a:spcPts val="1200"/>
              </a:spcAft>
              <a:buFont typeface="Arial" panose="020B0604020202020204" pitchFamily="34" charset="0"/>
              <a:buChar char="•"/>
            </a:pPr>
            <a:r>
              <a:rPr lang="en-AU" sz="2800" dirty="0">
                <a:latin typeface="Comic Sans MS" panose="030F0702030302020204" pitchFamily="66" charset="0"/>
              </a:rPr>
              <a:t>The Church of Nigeria (Anglican Communion)</a:t>
            </a:r>
          </a:p>
          <a:p>
            <a:pPr marL="342900" indent="-342900">
              <a:lnSpc>
                <a:spcPct val="150000"/>
              </a:lnSpc>
              <a:spcAft>
                <a:spcPts val="1200"/>
              </a:spcAft>
              <a:buFont typeface="Arial" panose="020B0604020202020204" pitchFamily="34" charset="0"/>
              <a:buChar char="•"/>
            </a:pPr>
            <a:r>
              <a:rPr lang="en-AU" sz="2800" dirty="0">
                <a:latin typeface="Comic Sans MS"/>
              </a:rPr>
              <a:t>The Diocese of Wangaratta: †Clarence; Clergy and People</a:t>
            </a:r>
          </a:p>
          <a:p>
            <a:pPr marL="342900" indent="-342900">
              <a:lnSpc>
                <a:spcPct val="150000"/>
              </a:lnSpc>
              <a:spcAft>
                <a:spcPts val="1200"/>
              </a:spcAft>
              <a:buFont typeface="Arial" panose="020B0604020202020204" pitchFamily="34" charset="0"/>
              <a:buChar char="•"/>
            </a:pPr>
            <a:r>
              <a:rPr lang="en-AU" sz="2800" dirty="0">
                <a:latin typeface="Comic Sans MS" panose="030F0702030302020204" pitchFamily="66" charset="0"/>
              </a:rPr>
              <a:t>The Parish of Carindale: Lynda, Allan, John, Ron</a:t>
            </a:r>
          </a:p>
          <a:p>
            <a:pPr marL="342900" indent="-342900">
              <a:lnSpc>
                <a:spcPct val="150000"/>
              </a:lnSpc>
              <a:spcAft>
                <a:spcPts val="1200"/>
              </a:spcAft>
              <a:buFont typeface="Arial" panose="020B0604020202020204" pitchFamily="34" charset="0"/>
              <a:buChar char="•"/>
            </a:pPr>
            <a:r>
              <a:rPr lang="en-AU" sz="2800" dirty="0" err="1">
                <a:latin typeface="Comic Sans MS" panose="030F0702030302020204" pitchFamily="66" charset="0"/>
              </a:rPr>
              <a:t>AnglicareSQ</a:t>
            </a:r>
            <a:r>
              <a:rPr lang="en-AU" sz="2800" dirty="0">
                <a:latin typeface="Comic Sans MS" panose="030F0702030302020204" pitchFamily="66" charset="0"/>
              </a:rPr>
              <a:t> Out of Home Care, Central Region – Sunshine Coast Foster &amp; Kinship Care </a:t>
            </a:r>
          </a:p>
        </p:txBody>
      </p:sp>
    </p:spTree>
    <p:extLst>
      <p:ext uri="{BB962C8B-B14F-4D97-AF65-F5344CB8AC3E}">
        <p14:creationId xmlns:p14="http://schemas.microsoft.com/office/powerpoint/2010/main" val="1934760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20780" y="130469"/>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E68422"/>
                </a:solidFill>
                <a:latin typeface="Comic Sans MS"/>
              </a:rPr>
              <a:t>Commitment prayer for the week: </a:t>
            </a:r>
            <a:r>
              <a:rPr lang="en-AU" sz="3200" b="1" dirty="0">
                <a:solidFill>
                  <a:srgbClr val="E68422"/>
                </a:solidFill>
                <a:latin typeface="Comic Sans MS"/>
              </a:rPr>
              <a:t>Natural Disasters</a:t>
            </a:r>
            <a:endParaRPr lang="en-AU" sz="3200" b="1" noProof="0" dirty="0">
              <a:solidFill>
                <a:srgbClr val="E68422"/>
              </a:solidFill>
              <a:latin typeface="Comic Sans MS"/>
            </a:endParaRPr>
          </a:p>
        </p:txBody>
      </p:sp>
      <p:sp>
        <p:nvSpPr>
          <p:cNvPr id="3" name="TextBox 2">
            <a:extLst>
              <a:ext uri="{FF2B5EF4-FFF2-40B4-BE49-F238E27FC236}">
                <a16:creationId xmlns:a16="http://schemas.microsoft.com/office/drawing/2014/main" id="{D06CDDA1-93CA-1D5D-814F-AA0B9619702B}"/>
              </a:ext>
            </a:extLst>
          </p:cNvPr>
          <p:cNvSpPr txBox="1"/>
          <p:nvPr/>
        </p:nvSpPr>
        <p:spPr>
          <a:xfrm>
            <a:off x="156000" y="715244"/>
            <a:ext cx="11880000" cy="5836021"/>
          </a:xfrm>
          <a:prstGeom prst="rect">
            <a:avLst/>
          </a:prstGeom>
          <a:noFill/>
        </p:spPr>
        <p:txBody>
          <a:bodyPr wrap="square">
            <a:spAutoFit/>
          </a:bodyPr>
          <a:lstStyle/>
          <a:p>
            <a:pPr algn="l" rtl="0" fontAlgn="base">
              <a:lnSpc>
                <a:spcPct val="150000"/>
              </a:lnSpc>
              <a:buNone/>
            </a:pPr>
            <a:r>
              <a:rPr lang="en-GB" sz="2800" b="0" i="0" u="none" strike="noStrike" dirty="0">
                <a:effectLst/>
                <a:latin typeface="Comic Sans MS" panose="030F0702030302020204" pitchFamily="66" charset="0"/>
              </a:rPr>
              <a:t>All things look to you, O Lord, to give them their food in due season: look in mercy on your people, and hear our prayer for those whose lives and possessions have been affected by natural disaster. </a:t>
            </a:r>
            <a:r>
              <a:rPr lang="en-GB" sz="2800" b="0" i="0" dirty="0">
                <a:effectLst/>
                <a:latin typeface="Comic Sans MS" panose="030F0702030302020204" pitchFamily="66" charset="0"/>
              </a:rPr>
              <a:t>​</a:t>
            </a:r>
            <a:r>
              <a:rPr lang="en-GB" sz="2800" b="0" i="0" u="none" strike="noStrike" dirty="0">
                <a:effectLst/>
                <a:latin typeface="Comic Sans MS" panose="030F0702030302020204" pitchFamily="66" charset="0"/>
              </a:rPr>
              <a:t>We ask that all our first responders, volunteers and emergency service workers be given strength and care, rest and recuperation. </a:t>
            </a:r>
            <a:r>
              <a:rPr lang="en-GB" sz="2800" b="0" i="0" dirty="0">
                <a:effectLst/>
                <a:latin typeface="Comic Sans MS" panose="030F0702030302020204" pitchFamily="66" charset="0"/>
              </a:rPr>
              <a:t>​</a:t>
            </a:r>
            <a:endParaRPr lang="en-GB" sz="2800" b="0" i="0" dirty="0">
              <a:effectLst/>
              <a:latin typeface="Segoe UI" panose="020B0502040204020203" pitchFamily="34" charset="0"/>
            </a:endParaRPr>
          </a:p>
          <a:p>
            <a:pPr algn="l" rtl="0" fontAlgn="base">
              <a:lnSpc>
                <a:spcPct val="150000"/>
              </a:lnSpc>
              <a:buNone/>
            </a:pPr>
            <a:r>
              <a:rPr lang="en-GB" sz="2800" b="0" i="0" u="none" strike="noStrike" dirty="0">
                <a:effectLst/>
                <a:latin typeface="Comic Sans MS" panose="030F0702030302020204" pitchFamily="66" charset="0"/>
              </a:rPr>
              <a:t>We uphold the vulnerable ones, children and animals, people living rough and in financial distress; that they be given courage and the appropriate support. </a:t>
            </a:r>
            <a:r>
              <a:rPr lang="en-GB" sz="2800" b="0" i="0" dirty="0">
                <a:effectLst/>
                <a:latin typeface="Comic Sans MS" panose="030F0702030302020204" pitchFamily="66" charset="0"/>
              </a:rPr>
              <a:t>​</a:t>
            </a:r>
            <a:r>
              <a:rPr lang="en-GB" sz="2800" b="0" i="0" u="none" strike="noStrike" dirty="0">
                <a:effectLst/>
                <a:latin typeface="Comic Sans MS" panose="030F0702030302020204" pitchFamily="66" charset="0"/>
              </a:rPr>
              <a:t>Please empower community groups and organisations as they step up. </a:t>
            </a:r>
            <a:endParaRPr lang="en-GB" sz="2800" b="0" i="0" dirty="0">
              <a:effectLst/>
              <a:latin typeface="Segoe UI" panose="020B0502040204020203" pitchFamily="34" charset="0"/>
            </a:endParaRPr>
          </a:p>
        </p:txBody>
      </p:sp>
      <p:sp>
        <p:nvSpPr>
          <p:cNvPr id="4" name="Rectangle 3">
            <a:extLst>
              <a:ext uri="{FF2B5EF4-FFF2-40B4-BE49-F238E27FC236}">
                <a16:creationId xmlns:a16="http://schemas.microsoft.com/office/drawing/2014/main" id="{6273D9A5-2D41-078A-F9A7-1DF2519BF950}"/>
              </a:ext>
            </a:extLst>
          </p:cNvPr>
          <p:cNvSpPr/>
          <p:nvPr/>
        </p:nvSpPr>
        <p:spPr>
          <a:xfrm>
            <a:off x="8115272" y="6457890"/>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1523887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B9518-F32A-43EB-F3FA-A1098D7A2F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85FFB6-62A2-60D8-E07E-5F47E6A469F8}"/>
              </a:ext>
            </a:extLst>
          </p:cNvPr>
          <p:cNvSpPr txBox="1"/>
          <p:nvPr/>
        </p:nvSpPr>
        <p:spPr>
          <a:xfrm>
            <a:off x="312000" y="191369"/>
            <a:ext cx="11880000" cy="5836021"/>
          </a:xfrm>
          <a:prstGeom prst="rect">
            <a:avLst/>
          </a:prstGeom>
          <a:noFill/>
        </p:spPr>
        <p:txBody>
          <a:bodyPr wrap="square">
            <a:spAutoFit/>
          </a:bodyPr>
          <a:lstStyle/>
          <a:p>
            <a:pPr algn="l" rtl="0" fontAlgn="base">
              <a:lnSpc>
                <a:spcPct val="150000"/>
              </a:lnSpc>
              <a:buNone/>
            </a:pPr>
            <a:r>
              <a:rPr lang="en-GB" sz="2800" b="0" i="0" u="none" strike="noStrike" dirty="0">
                <a:effectLst/>
                <a:latin typeface="Comic Sans MS" panose="030F0702030302020204" pitchFamily="66" charset="0"/>
              </a:rPr>
              <a:t>Encourage neighbours as they look out for one another. Inspire communities to support and resource animal organisations as they offer sanctuary and care for displaced animals—domestic, farm and wild. </a:t>
            </a:r>
            <a:r>
              <a:rPr lang="en-GB" sz="2800" b="0" i="0" dirty="0">
                <a:effectLst/>
                <a:latin typeface="Comic Sans MS" panose="030F0702030302020204" pitchFamily="66" charset="0"/>
              </a:rPr>
              <a:t>​</a:t>
            </a:r>
            <a:endParaRPr lang="en-GB" sz="2800" b="0" i="0" dirty="0">
              <a:effectLst/>
              <a:latin typeface="Segoe UI" panose="020B0502040204020203" pitchFamily="34" charset="0"/>
            </a:endParaRPr>
          </a:p>
          <a:p>
            <a:pPr algn="l" rtl="0" fontAlgn="base">
              <a:lnSpc>
                <a:spcPct val="150000"/>
              </a:lnSpc>
              <a:buNone/>
            </a:pPr>
            <a:r>
              <a:rPr lang="en-GB" sz="2800" b="0" i="0" u="none" strike="noStrike" dirty="0">
                <a:effectLst/>
                <a:latin typeface="Comic Sans MS" panose="030F0702030302020204" pitchFamily="66" charset="0"/>
              </a:rPr>
              <a:t>Give courage to all who work in ongoing trauma recovery; support workers, doctors, nurses, social workers, psychologists, veterinarians, counselling services, chaplains, clergy and local ministers. May they be enabled to sustain good self-care practices, access resources, find strength and resilience, peace and rest.</a:t>
            </a:r>
            <a:r>
              <a:rPr lang="en-GB" sz="2800" b="0" i="0" dirty="0">
                <a:effectLst/>
                <a:latin typeface="Comic Sans MS" panose="030F0702030302020204" pitchFamily="66" charset="0"/>
              </a:rPr>
              <a:t>​</a:t>
            </a:r>
            <a:endParaRPr lang="en-GB" sz="2800" b="0" i="0" dirty="0">
              <a:effectLst/>
              <a:latin typeface="Segoe UI" panose="020B0502040204020203" pitchFamily="34" charset="0"/>
            </a:endParaRPr>
          </a:p>
        </p:txBody>
      </p:sp>
      <p:sp>
        <p:nvSpPr>
          <p:cNvPr id="4" name="Rectangle 3">
            <a:extLst>
              <a:ext uri="{FF2B5EF4-FFF2-40B4-BE49-F238E27FC236}">
                <a16:creationId xmlns:a16="http://schemas.microsoft.com/office/drawing/2014/main" id="{2B6E169A-07BA-AF6C-8397-A5869535BD14}"/>
              </a:ext>
            </a:extLst>
          </p:cNvPr>
          <p:cNvSpPr/>
          <p:nvPr/>
        </p:nvSpPr>
        <p:spPr>
          <a:xfrm>
            <a:off x="8115272" y="6457890"/>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590812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B597-F099-2A47-8140-367410A807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899B48-DE7D-22E0-5943-2E220088F848}"/>
              </a:ext>
            </a:extLst>
          </p:cNvPr>
          <p:cNvSpPr txBox="1"/>
          <p:nvPr/>
        </p:nvSpPr>
        <p:spPr>
          <a:xfrm>
            <a:off x="156000" y="187824"/>
            <a:ext cx="11880000" cy="6482352"/>
          </a:xfrm>
          <a:prstGeom prst="rect">
            <a:avLst/>
          </a:prstGeom>
          <a:noFill/>
        </p:spPr>
        <p:txBody>
          <a:bodyPr wrap="square">
            <a:spAutoFit/>
          </a:bodyPr>
          <a:lstStyle/>
          <a:p>
            <a:pPr fontAlgn="base">
              <a:lnSpc>
                <a:spcPct val="150000"/>
              </a:lnSpc>
            </a:pPr>
            <a:r>
              <a:rPr lang="en-GB" sz="2800" dirty="0">
                <a:latin typeface="Comic Sans MS" panose="030F0702030302020204" pitchFamily="66" charset="0"/>
              </a:rPr>
              <a:t>May all who suffer survivor guilt, be compassionate towards themselves and find grace in you. Holy Spirit please gently lead their energy into prayer, loving service and gratitude, so they can experience and share peace.   ​</a:t>
            </a:r>
            <a:endParaRPr lang="en-GB" sz="2800" dirty="0">
              <a:latin typeface="Segoe UI" panose="020B0502040204020203" pitchFamily="34" charset="0"/>
            </a:endParaRPr>
          </a:p>
          <a:p>
            <a:pPr fontAlgn="base">
              <a:lnSpc>
                <a:spcPct val="150000"/>
              </a:lnSpc>
            </a:pPr>
            <a:r>
              <a:rPr lang="en-GB" sz="2800" dirty="0">
                <a:latin typeface="Comic Sans MS" panose="030F0702030302020204" pitchFamily="66" charset="0"/>
              </a:rPr>
              <a:t>We entrust the rebuilding efforts into your care Lord. May the resources needed become available, the trades people offering their skills be honest and diligent. ​</a:t>
            </a:r>
          </a:p>
          <a:p>
            <a:pPr fontAlgn="base">
              <a:lnSpc>
                <a:spcPct val="150000"/>
              </a:lnSpc>
            </a:pPr>
            <a:r>
              <a:rPr lang="en-GB" sz="2800" dirty="0">
                <a:latin typeface="Comic Sans MS" panose="030F0702030302020204" pitchFamily="66" charset="0"/>
              </a:rPr>
              <a:t>We hold before you Lord, local council and governments especially politicians and leaders as they represent people and places. Give them inspiration, wisdom and discernment. ​</a:t>
            </a:r>
            <a:endParaRPr lang="en-GB" sz="2800" dirty="0">
              <a:latin typeface="Segoe UI" panose="020B0502040204020203" pitchFamily="34" charset="0"/>
            </a:endParaRPr>
          </a:p>
        </p:txBody>
      </p:sp>
      <p:sp>
        <p:nvSpPr>
          <p:cNvPr id="2" name="Rectangle 1">
            <a:extLst>
              <a:ext uri="{FF2B5EF4-FFF2-40B4-BE49-F238E27FC236}">
                <a16:creationId xmlns:a16="http://schemas.microsoft.com/office/drawing/2014/main" id="{83AA7083-0C41-1539-70DB-C6AC64CBC3A1}"/>
              </a:ext>
            </a:extLst>
          </p:cNvPr>
          <p:cNvSpPr/>
          <p:nvPr/>
        </p:nvSpPr>
        <p:spPr>
          <a:xfrm>
            <a:off x="8115272" y="6457890"/>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2426617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911E-A850-F478-7C44-D433725A12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EF9CC9D-CE57-E1C9-A6EA-44448EF883FF}"/>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6" name="Rectangle 5">
            <a:extLst>
              <a:ext uri="{FF2B5EF4-FFF2-40B4-BE49-F238E27FC236}">
                <a16:creationId xmlns:a16="http://schemas.microsoft.com/office/drawing/2014/main" id="{E9CC1585-10C1-A83D-39D0-8F5E1DC0B352}"/>
              </a:ext>
            </a:extLst>
          </p:cNvPr>
          <p:cNvSpPr/>
          <p:nvPr/>
        </p:nvSpPr>
        <p:spPr>
          <a:xfrm>
            <a:off x="8410576" y="4303857"/>
            <a:ext cx="3457574" cy="1200329"/>
          </a:xfrm>
          <a:prstGeom prst="rect">
            <a:avLst/>
          </a:prstGeom>
        </p:spPr>
        <p:txBody>
          <a:bodyPr wrap="square">
            <a:spAutoFit/>
          </a:bodyPr>
          <a:lstStyle/>
          <a:p>
            <a:r>
              <a:rPr lang="en-GB" sz="2400" dirty="0">
                <a:latin typeface="Comic Sans MS"/>
              </a:rPr>
              <a:t>To read more about our hermits click the link​</a:t>
            </a:r>
            <a:r>
              <a:rPr lang="en-US" sz="2400" dirty="0">
                <a:latin typeface="Comic Sans MS"/>
              </a:rPr>
              <a:t>​ in the send out</a:t>
            </a:r>
          </a:p>
        </p:txBody>
      </p:sp>
      <p:pic>
        <p:nvPicPr>
          <p:cNvPr id="4" name="Picture 3">
            <a:extLst>
              <a:ext uri="{FF2B5EF4-FFF2-40B4-BE49-F238E27FC236}">
                <a16:creationId xmlns:a16="http://schemas.microsoft.com/office/drawing/2014/main" id="{B88CB02F-175A-F2B5-7798-D63C3EFF464B}"/>
              </a:ext>
            </a:extLst>
          </p:cNvPr>
          <p:cNvPicPr>
            <a:picLocks noChangeAspect="1"/>
          </p:cNvPicPr>
          <p:nvPr/>
        </p:nvPicPr>
        <p:blipFill>
          <a:blip r:embed="rId2"/>
          <a:stretch>
            <a:fillRect/>
          </a:stretch>
        </p:blipFill>
        <p:spPr>
          <a:xfrm>
            <a:off x="7593198" y="1323291"/>
            <a:ext cx="4525668" cy="2767325"/>
          </a:xfrm>
          <a:prstGeom prst="rect">
            <a:avLst/>
          </a:prstGeom>
        </p:spPr>
      </p:pic>
      <p:sp>
        <p:nvSpPr>
          <p:cNvPr id="8" name="TextBox 7">
            <a:extLst>
              <a:ext uri="{FF2B5EF4-FFF2-40B4-BE49-F238E27FC236}">
                <a16:creationId xmlns:a16="http://schemas.microsoft.com/office/drawing/2014/main" id="{4BB9C9AF-1620-D4F8-FCA7-5095BD3C2E4C}"/>
              </a:ext>
            </a:extLst>
          </p:cNvPr>
          <p:cNvSpPr txBox="1"/>
          <p:nvPr/>
        </p:nvSpPr>
        <p:spPr>
          <a:xfrm>
            <a:off x="187434" y="386796"/>
            <a:ext cx="7518291" cy="6030177"/>
          </a:xfrm>
          <a:prstGeom prst="rect">
            <a:avLst/>
          </a:prstGeom>
          <a:noFill/>
        </p:spPr>
        <p:txBody>
          <a:bodyPr wrap="square">
            <a:spAutoFit/>
          </a:bodyPr>
          <a:lstStyle/>
          <a:p>
            <a:pPr algn="l">
              <a:lnSpc>
                <a:spcPct val="150000"/>
              </a:lnSpc>
              <a:spcAft>
                <a:spcPts val="1500"/>
              </a:spcAft>
              <a:buNone/>
            </a:pPr>
            <a:r>
              <a:rPr lang="en-AU" sz="2800" b="0" i="0" dirty="0">
                <a:solidFill>
                  <a:srgbClr val="222222"/>
                </a:solidFill>
                <a:effectLst/>
                <a:latin typeface="Comic Sans MS" panose="030F0702030302020204" pitchFamily="66" charset="0"/>
              </a:rPr>
              <a:t>Herbert lived in prayer and solitude, but once a year would pilgrimage to Lindisfarne to visit his friend, St. Cuthbert. </a:t>
            </a:r>
          </a:p>
          <a:p>
            <a:pPr algn="l">
              <a:lnSpc>
                <a:spcPct val="150000"/>
              </a:lnSpc>
              <a:spcAft>
                <a:spcPts val="1500"/>
              </a:spcAft>
              <a:buNone/>
            </a:pPr>
            <a:r>
              <a:rPr lang="en-AU" sz="2800" b="0" i="0" dirty="0">
                <a:solidFill>
                  <a:srgbClr val="222222"/>
                </a:solidFill>
                <a:effectLst/>
                <a:latin typeface="Comic Sans MS" panose="030F0702030302020204" pitchFamily="66" charset="0"/>
              </a:rPr>
              <a:t>Herbert was so </a:t>
            </a:r>
            <a:r>
              <a:rPr lang="en-AU" sz="2800" dirty="0">
                <a:solidFill>
                  <a:srgbClr val="222222"/>
                </a:solidFill>
                <a:latin typeface="Comic Sans MS" panose="030F0702030302020204" pitchFamily="66" charset="0"/>
              </a:rPr>
              <a:t>upset about Cuthbert’s death premonition, that Cuthbert petitioned God to allow them to both die at the same time. Miraculously, after returning to Derwent Water, Herbert died at the very same time as Cuthbert.</a:t>
            </a:r>
            <a:endParaRPr lang="en-AU" sz="2800" b="0" i="0" dirty="0">
              <a:solidFill>
                <a:srgbClr val="222222"/>
              </a:solidFill>
              <a:effectLst/>
              <a:latin typeface="Comic Sans MS" panose="030F0702030302020204" pitchFamily="66" charset="0"/>
            </a:endParaRPr>
          </a:p>
        </p:txBody>
      </p:sp>
    </p:spTree>
    <p:extLst>
      <p:ext uri="{BB962C8B-B14F-4D97-AF65-F5344CB8AC3E}">
        <p14:creationId xmlns:p14="http://schemas.microsoft.com/office/powerpoint/2010/main" val="1483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3F44-F398-1740-0C0F-0C54B35F46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C1DF6A-A313-1861-DE1B-3B726DF3416A}"/>
              </a:ext>
            </a:extLst>
          </p:cNvPr>
          <p:cNvSpPr txBox="1"/>
          <p:nvPr/>
        </p:nvSpPr>
        <p:spPr>
          <a:xfrm>
            <a:off x="156000" y="1157320"/>
            <a:ext cx="11880000" cy="4543360"/>
          </a:xfrm>
          <a:prstGeom prst="rect">
            <a:avLst/>
          </a:prstGeom>
          <a:noFill/>
        </p:spPr>
        <p:txBody>
          <a:bodyPr wrap="square">
            <a:spAutoFit/>
          </a:bodyPr>
          <a:lstStyle/>
          <a:p>
            <a:pPr fontAlgn="base">
              <a:lnSpc>
                <a:spcPct val="150000"/>
              </a:lnSpc>
            </a:pPr>
            <a:r>
              <a:rPr lang="en-GB" sz="2800" dirty="0">
                <a:latin typeface="Comic Sans MS" panose="030F0702030302020204" pitchFamily="66" charset="0"/>
              </a:rPr>
              <a:t>In your mercy restore your creation and heal our lands, air and waterways, regenerate all that has been destroyed and inspire people to help with that new growth and restoration. ​</a:t>
            </a:r>
            <a:endParaRPr lang="en-GB" sz="2800" dirty="0">
              <a:latin typeface="Segoe UI" panose="020B0502040204020203" pitchFamily="34" charset="0"/>
            </a:endParaRPr>
          </a:p>
          <a:p>
            <a:pPr fontAlgn="base">
              <a:lnSpc>
                <a:spcPct val="150000"/>
              </a:lnSpc>
            </a:pPr>
            <a:r>
              <a:rPr lang="en-GB" sz="2800" dirty="0">
                <a:latin typeface="Comic Sans MS" panose="030F0702030302020204" pitchFamily="66" charset="0"/>
              </a:rPr>
              <a:t>So guide and bless your people, that we may enjoy the fruits of the earth and give you thanks with grateful hearts, through our Lord Jesus Christ. </a:t>
            </a:r>
          </a:p>
          <a:p>
            <a:pPr fontAlgn="base">
              <a:lnSpc>
                <a:spcPct val="150000"/>
              </a:lnSpc>
            </a:pPr>
            <a:r>
              <a:rPr lang="en-GB" sz="2800" b="1" dirty="0">
                <a:latin typeface="Comic Sans MS" panose="030F0702030302020204" pitchFamily="66" charset="0"/>
              </a:rPr>
              <a:t>Amen.</a:t>
            </a:r>
            <a:endParaRPr lang="en-GB" sz="2800" b="1" dirty="0">
              <a:latin typeface="Segoe UI" panose="020B0502040204020203" pitchFamily="34" charset="0"/>
            </a:endParaRPr>
          </a:p>
        </p:txBody>
      </p:sp>
    </p:spTree>
    <p:extLst>
      <p:ext uri="{BB962C8B-B14F-4D97-AF65-F5344CB8AC3E}">
        <p14:creationId xmlns:p14="http://schemas.microsoft.com/office/powerpoint/2010/main" val="1530462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E68422"/>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cs typeface="Segoe UI"/>
              </a:rPr>
              <a:t>All: </a:t>
            </a:r>
            <a:r>
              <a:rPr lang="en-AU" sz="2800" b="1" noProof="0" dirty="0">
                <a:latin typeface="Comic Sans MS"/>
                <a:cs typeface="Segoe UI"/>
              </a:rPr>
              <a:t>Our Father in heaven,</a:t>
            </a:r>
            <a:r>
              <a:rPr lang="en-AU" sz="2800" noProof="0" dirty="0">
                <a:latin typeface="Comic Sans MS"/>
                <a:cs typeface="Segoe UI"/>
              </a:rPr>
              <a:t> </a:t>
            </a:r>
            <a:r>
              <a:rPr lang="en-AU" sz="2800" b="1" noProof="0" dirty="0">
                <a:latin typeface="Comic Sans MS"/>
                <a:cs typeface="Segoe UI"/>
              </a:rPr>
              <a:t>hallowed be your name,</a:t>
            </a:r>
            <a:r>
              <a:rPr lang="en-AU" sz="2800" noProof="0" dirty="0">
                <a:latin typeface="Comic Sans MS"/>
                <a:cs typeface="Segoe UI"/>
              </a:rPr>
              <a:t> </a:t>
            </a:r>
          </a:p>
          <a:p>
            <a:pPr>
              <a:lnSpc>
                <a:spcPct val="150000"/>
              </a:lnSpc>
            </a:pPr>
            <a:r>
              <a:rPr lang="en-AU" sz="2800" b="1" noProof="0" dirty="0">
                <a:latin typeface="Comic Sans MS"/>
                <a:cs typeface="Segoe UI"/>
              </a:rPr>
              <a:t>your kingdom come, your will be done,</a:t>
            </a:r>
            <a:r>
              <a:rPr lang="en-AU" sz="2800" noProof="0" dirty="0">
                <a:latin typeface="Comic Sans MS"/>
                <a:cs typeface="Segoe UI"/>
              </a:rPr>
              <a:t> </a:t>
            </a:r>
            <a:r>
              <a:rPr lang="en-AU" sz="2800" b="1" noProof="0" dirty="0">
                <a:latin typeface="Comic Sans MS"/>
                <a:cs typeface="Segoe UI"/>
              </a:rPr>
              <a:t>on earth as in heaven.</a:t>
            </a:r>
            <a:r>
              <a:rPr lang="en-AU" sz="2800" noProof="0" dirty="0">
                <a:latin typeface="Comic Sans MS"/>
                <a:cs typeface="Segoe UI"/>
              </a:rPr>
              <a:t> </a:t>
            </a:r>
          </a:p>
          <a:p>
            <a:pPr>
              <a:lnSpc>
                <a:spcPct val="150000"/>
              </a:lnSpc>
            </a:pPr>
            <a:r>
              <a:rPr lang="en-AU" sz="2800" b="1" noProof="0" dirty="0">
                <a:latin typeface="Comic Sans MS"/>
                <a:cs typeface="Segoe UI"/>
              </a:rPr>
              <a:t>Give us today our daily bread.</a:t>
            </a:r>
            <a:r>
              <a:rPr lang="en-AU" sz="2800" noProof="0" dirty="0">
                <a:latin typeface="Comic Sans MS"/>
                <a:cs typeface="Segoe UI"/>
              </a:rPr>
              <a:t> </a:t>
            </a:r>
          </a:p>
          <a:p>
            <a:pPr>
              <a:lnSpc>
                <a:spcPct val="150000"/>
              </a:lnSpc>
            </a:pPr>
            <a:r>
              <a:rPr lang="en-AU" sz="2800" b="1" noProof="0" dirty="0">
                <a:latin typeface="Comic Sans MS"/>
                <a:cs typeface="Segoe UI"/>
              </a:rPr>
              <a:t>Forgive us our sins </a:t>
            </a:r>
            <a:endParaRPr lang="en-AU" sz="2800" noProof="0" dirty="0">
              <a:latin typeface="Comic Sans MS"/>
              <a:cs typeface="Segoe UI"/>
            </a:endParaRPr>
          </a:p>
          <a:p>
            <a:pPr>
              <a:lnSpc>
                <a:spcPct val="150000"/>
              </a:lnSpc>
            </a:pPr>
            <a:r>
              <a:rPr lang="en-AU" sz="2800" b="1" noProof="0" dirty="0">
                <a:latin typeface="Comic Sans MS"/>
                <a:cs typeface="Segoe UI"/>
              </a:rPr>
              <a:t>	as we forgive those who sin against us.</a:t>
            </a:r>
            <a:r>
              <a:rPr lang="en-AU" sz="2800" noProof="0" dirty="0">
                <a:latin typeface="Comic Sans MS"/>
                <a:cs typeface="Segoe UI"/>
              </a:rPr>
              <a:t> </a:t>
            </a:r>
          </a:p>
          <a:p>
            <a:pPr>
              <a:lnSpc>
                <a:spcPct val="150000"/>
              </a:lnSpc>
            </a:pPr>
            <a:r>
              <a:rPr lang="en-AU" sz="2800" b="1" noProof="0" dirty="0">
                <a:latin typeface="Comic Sans MS"/>
                <a:cs typeface="Segoe UI"/>
              </a:rPr>
              <a:t>Save us from the time of trial and deliver us from evil.</a:t>
            </a:r>
            <a:r>
              <a:rPr lang="en-AU" sz="2800" noProof="0" dirty="0">
                <a:latin typeface="Comic Sans MS"/>
                <a:cs typeface="Segoe UI"/>
              </a:rPr>
              <a:t> </a:t>
            </a:r>
          </a:p>
          <a:p>
            <a:pPr>
              <a:lnSpc>
                <a:spcPct val="150000"/>
              </a:lnSpc>
            </a:pPr>
            <a:r>
              <a:rPr lang="en-AU" sz="2800" b="1" noProof="0" dirty="0">
                <a:latin typeface="Comic Sans MS"/>
                <a:cs typeface="Segoe UI"/>
              </a:rPr>
              <a:t>For the kingdom, the power, and the glory are yours </a:t>
            </a:r>
            <a:endParaRPr lang="en-AU" sz="2800" noProof="0" dirty="0">
              <a:latin typeface="Comic Sans MS"/>
              <a:cs typeface="Segoe UI"/>
            </a:endParaRPr>
          </a:p>
          <a:p>
            <a:pPr>
              <a:lnSpc>
                <a:spcPct val="150000"/>
              </a:lnSpc>
            </a:pPr>
            <a:r>
              <a:rPr lang="en-AU" sz="2800" b="1" noProof="0" dirty="0">
                <a:latin typeface="Comic Sans MS"/>
                <a:cs typeface="Segoe UI"/>
              </a:rPr>
              <a:t>now and for ever. </a:t>
            </a:r>
            <a:endParaRPr lang="en-AU" sz="2800" noProof="0" dirty="0">
              <a:latin typeface="Comic Sans MS"/>
              <a:cs typeface="Segoe UI"/>
            </a:endParaRPr>
          </a:p>
          <a:p>
            <a:pPr>
              <a:lnSpc>
                <a:spcPct val="150000"/>
              </a:lnSpc>
            </a:pPr>
            <a:r>
              <a:rPr lang="en-AU" sz="2800" b="1" noProof="0" dirty="0">
                <a:latin typeface="Comic Sans MS"/>
                <a:cs typeface="Segoe UI"/>
              </a:rPr>
              <a:t>Amen.</a:t>
            </a:r>
            <a:endParaRPr lang="en-AU" sz="2800" noProof="0" dirty="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a:solidFill>
                  <a:srgbClr val="E68422"/>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84-7E88-E8D8-7DB0-D7EDE2B1E8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0A411-8700-6A98-A227-5D53704BD71B}"/>
              </a:ext>
            </a:extLst>
          </p:cNvPr>
          <p:cNvSpPr txBox="1"/>
          <p:nvPr/>
        </p:nvSpPr>
        <p:spPr>
          <a:xfrm>
            <a:off x="2481679" y="104775"/>
            <a:ext cx="7228642" cy="584775"/>
          </a:xfrm>
          <a:prstGeom prst="rect">
            <a:avLst/>
          </a:prstGeom>
          <a:noFill/>
        </p:spPr>
        <p:txBody>
          <a:bodyPr wrap="square" lIns="91440" tIns="45720" rIns="91440" bIns="45720" rtlCol="0" anchor="t">
            <a:spAutoFit/>
          </a:bodyPr>
          <a:lstStyle/>
          <a:p>
            <a:pPr algn="ctr"/>
            <a:r>
              <a:rPr lang="en-AU" sz="3200" b="1" noProof="0" dirty="0">
                <a:solidFill>
                  <a:srgbClr val="E68422"/>
                </a:solidFill>
                <a:latin typeface="Comic Sans MS"/>
              </a:rPr>
              <a:t>Hermit Wisdom</a:t>
            </a:r>
          </a:p>
        </p:txBody>
      </p:sp>
      <p:sp>
        <p:nvSpPr>
          <p:cNvPr id="4" name="TextBox 3">
            <a:extLst>
              <a:ext uri="{FF2B5EF4-FFF2-40B4-BE49-F238E27FC236}">
                <a16:creationId xmlns:a16="http://schemas.microsoft.com/office/drawing/2014/main" id="{4D130DA0-880D-9939-FB11-DBBBDF1289BA}"/>
              </a:ext>
            </a:extLst>
          </p:cNvPr>
          <p:cNvSpPr txBox="1"/>
          <p:nvPr/>
        </p:nvSpPr>
        <p:spPr>
          <a:xfrm>
            <a:off x="156000" y="397162"/>
            <a:ext cx="11880000" cy="6253315"/>
          </a:xfrm>
          <a:prstGeom prst="rect">
            <a:avLst/>
          </a:prstGeom>
          <a:noFill/>
        </p:spPr>
        <p:txBody>
          <a:bodyPr wrap="square">
            <a:spAutoFit/>
          </a:bodyPr>
          <a:lstStyle/>
          <a:p>
            <a:pPr>
              <a:lnSpc>
                <a:spcPct val="150000"/>
              </a:lnSpc>
            </a:pPr>
            <a:r>
              <a:rPr lang="en-AU" sz="2800" b="0" i="0" dirty="0">
                <a:effectLst/>
                <a:latin typeface="Comic Sans MS" panose="030F0702030302020204" pitchFamily="66" charset="0"/>
              </a:rPr>
              <a:t>Herbert led a life of quiet contemplation and yet became the inspiration for writers and poets alike. His friendship with St Cuthbert is a beacon for the extraordinary power of connection. This prayer is inspired by the example of friendship shown by Herbert of Derwent Water.</a:t>
            </a:r>
          </a:p>
          <a:p>
            <a:pPr>
              <a:lnSpc>
                <a:spcPct val="150000"/>
              </a:lnSpc>
            </a:pPr>
            <a:endParaRPr lang="en-AU" dirty="0">
              <a:latin typeface="Comic Sans MS" panose="030F0702030302020204" pitchFamily="66" charset="0"/>
            </a:endParaRPr>
          </a:p>
          <a:p>
            <a:pPr>
              <a:lnSpc>
                <a:spcPct val="150000"/>
              </a:lnSpc>
            </a:pPr>
            <a:r>
              <a:rPr lang="en-AU" sz="2800" b="0" i="0" dirty="0">
                <a:effectLst/>
                <a:latin typeface="Comic Sans MS" panose="030F0702030302020204" pitchFamily="66" charset="0"/>
              </a:rPr>
              <a:t>God of friendship and all company. Thank you for St Herbert’s example of friendship with St Cuthbert. May we too be inspired to great friendships, where we journey together in faith and encourage one another by living as your disciples. </a:t>
            </a:r>
            <a:r>
              <a:rPr lang="en-AU" sz="2800" b="1" i="0" dirty="0">
                <a:effectLst/>
                <a:latin typeface="Comic Sans MS" panose="030F0702030302020204" pitchFamily="66" charset="0"/>
              </a:rPr>
              <a:t>Amen.</a:t>
            </a:r>
          </a:p>
        </p:txBody>
      </p:sp>
    </p:spTree>
    <p:extLst>
      <p:ext uri="{BB962C8B-B14F-4D97-AF65-F5344CB8AC3E}">
        <p14:creationId xmlns:p14="http://schemas.microsoft.com/office/powerpoint/2010/main" val="3601212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cs typeface="Segoe UI"/>
              </a:rPr>
              <a:t>Leader: </a:t>
            </a:r>
            <a:r>
              <a:rPr lang="en-AU" sz="2800" noProof="0" dirty="0">
                <a:solidFill>
                  <a:srgbClr val="E68422"/>
                </a:solidFill>
                <a:latin typeface="Comic Sans MS"/>
                <a:cs typeface="Segoe UI"/>
              </a:rPr>
              <a:t>​</a:t>
            </a:r>
            <a:r>
              <a:rPr lang="en-AU" sz="2800" noProof="0" dirty="0">
                <a:latin typeface="Comic Sans MS"/>
                <a:cs typeface="Segoe UI"/>
              </a:rPr>
              <a:t>As we enter a few minutes of silence together, you are invited to pray </a:t>
            </a:r>
            <a:r>
              <a:rPr lang="en-AU" sz="2800" dirty="0">
                <a:latin typeface="Comic Sans MS"/>
                <a:cs typeface="Segoe UI"/>
              </a:rPr>
              <a:t>the</a:t>
            </a:r>
            <a:r>
              <a:rPr lang="en-AU" sz="2800" noProof="0" dirty="0">
                <a:latin typeface="Comic Sans MS"/>
                <a:cs typeface="Segoe UI"/>
              </a:rPr>
              <a:t> prayer of adoration </a:t>
            </a:r>
            <a:r>
              <a:rPr lang="en-AU" sz="2800" dirty="0">
                <a:latin typeface="Comic Sans MS"/>
                <a:cs typeface="Segoe UI"/>
              </a:rPr>
              <a:t>on the next slide and</a:t>
            </a:r>
            <a:r>
              <a:rPr lang="en-AU" sz="2800" noProof="0" dirty="0">
                <a:latin typeface="Comic Sans MS"/>
                <a:cs typeface="Segoe UI"/>
              </a:rPr>
              <a:t>/or spend this time in contemplation. ​</a:t>
            </a:r>
          </a:p>
          <a:p>
            <a:pPr>
              <a:lnSpc>
                <a:spcPct val="150000"/>
              </a:lnSpc>
            </a:pPr>
            <a:r>
              <a:rPr lang="en-AU" sz="2800" noProof="0" dirty="0">
                <a:latin typeface="Comic Sans MS"/>
                <a:cs typeface="Segoe UI"/>
              </a:rPr>
              <a:t>The Spiritual Communion prayer follows on the slide</a:t>
            </a:r>
            <a:r>
              <a:rPr lang="en-AU" sz="2800" dirty="0">
                <a:latin typeface="Comic Sans MS"/>
                <a:cs typeface="Segoe UI"/>
              </a:rPr>
              <a:t> after that</a:t>
            </a:r>
            <a:r>
              <a:rPr lang="en-AU" sz="2800" noProof="0" dirty="0">
                <a:latin typeface="Comic Sans MS"/>
                <a:cs typeface="Segoe UI"/>
              </a:rPr>
              <a:t>. </a:t>
            </a:r>
          </a:p>
          <a:p>
            <a:pPr>
              <a:lnSpc>
                <a:spcPct val="150000"/>
              </a:lnSpc>
            </a:pPr>
            <a:r>
              <a:rPr lang="en-AU" sz="2800" noProof="0" dirty="0">
                <a:latin typeface="Comic Sans MS"/>
                <a:cs typeface="Segoe UI"/>
              </a:rPr>
              <a:t>Let us be still.</a:t>
            </a:r>
          </a:p>
          <a:p>
            <a:pPr>
              <a:lnSpc>
                <a:spcPct val="150000"/>
              </a:lnSpc>
            </a:pPr>
            <a:r>
              <a:rPr lang="en-AU" sz="2800" noProof="0" dirty="0">
                <a:solidFill>
                  <a:srgbClr val="E68422"/>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536535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433444" y="500399"/>
            <a:ext cx="7051535"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dirty="0">
                <a:latin typeface="Comic Sans MS" panose="030F0902030302020204" pitchFamily="66" charset="0"/>
              </a:rPr>
              <a:t>Dear God,</a:t>
            </a:r>
          </a:p>
          <a:p>
            <a:pPr lvl="0" eaLnBrk="0" fontAlgn="base" hangingPunct="0">
              <a:lnSpc>
                <a:spcPct val="150000"/>
              </a:lnSpc>
              <a:spcBef>
                <a:spcPct val="0"/>
              </a:spcBef>
              <a:spcAft>
                <a:spcPct val="0"/>
              </a:spcAft>
            </a:pPr>
            <a:r>
              <a:rPr lang="en-AU" sz="2800" noProof="0" dirty="0">
                <a:latin typeface="Comic Sans MS" panose="030F0902030302020204" pitchFamily="66" charset="0"/>
              </a:rPr>
              <a:t>thank you for the gift of faith,</a:t>
            </a:r>
          </a:p>
          <a:p>
            <a:pPr lvl="0" eaLnBrk="0" fontAlgn="base" hangingPunct="0">
              <a:lnSpc>
                <a:spcPct val="150000"/>
              </a:lnSpc>
              <a:spcBef>
                <a:spcPct val="0"/>
              </a:spcBef>
              <a:spcAft>
                <a:spcPct val="0"/>
              </a:spcAft>
            </a:pPr>
            <a:r>
              <a:rPr lang="en-AU" sz="2800" noProof="0" dirty="0">
                <a:latin typeface="Comic Sans MS" panose="030F0902030302020204" pitchFamily="66" charset="0"/>
              </a:rPr>
              <a:t>which is more precious than gold.</a:t>
            </a:r>
          </a:p>
          <a:p>
            <a:pPr lvl="0" eaLnBrk="0" fontAlgn="base" hangingPunct="0">
              <a:lnSpc>
                <a:spcPct val="150000"/>
              </a:lnSpc>
              <a:spcBef>
                <a:spcPct val="0"/>
              </a:spcBef>
              <a:spcAft>
                <a:spcPct val="0"/>
              </a:spcAft>
            </a:pPr>
            <a:r>
              <a:rPr lang="en-AU" sz="2800" noProof="0" dirty="0">
                <a:latin typeface="Comic Sans MS" panose="030F0902030302020204" pitchFamily="66" charset="0"/>
              </a:rPr>
              <a:t>Thank you for the different ways we have of knowing you.</a:t>
            </a:r>
          </a:p>
          <a:p>
            <a:pPr lvl="0" eaLnBrk="0" fontAlgn="base" hangingPunct="0">
              <a:lnSpc>
                <a:spcPct val="150000"/>
              </a:lnSpc>
              <a:spcBef>
                <a:spcPct val="0"/>
              </a:spcBef>
              <a:spcAft>
                <a:spcPct val="0"/>
              </a:spcAft>
            </a:pPr>
            <a:r>
              <a:rPr lang="en-AU" sz="2800" noProof="0" dirty="0">
                <a:latin typeface="Comic Sans MS" panose="030F0902030302020204" pitchFamily="66" charset="0"/>
              </a:rPr>
              <a:t>Help us to leave everything that takes us away from you</a:t>
            </a:r>
          </a:p>
          <a:p>
            <a:pPr lvl="0" eaLnBrk="0" fontAlgn="base" hangingPunct="0">
              <a:lnSpc>
                <a:spcPct val="150000"/>
              </a:lnSpc>
              <a:spcBef>
                <a:spcPct val="0"/>
              </a:spcBef>
              <a:spcAft>
                <a:spcPct val="0"/>
              </a:spcAft>
            </a:pPr>
            <a:r>
              <a:rPr lang="en-AU" sz="2800" noProof="0" dirty="0">
                <a:latin typeface="Comic Sans MS" panose="030F0902030302020204" pitchFamily="66" charset="0"/>
              </a:rPr>
              <a:t>at the cross. Amen.</a:t>
            </a: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979" y="961795"/>
            <a:ext cx="4268694" cy="4268694"/>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46</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0" y="0"/>
            <a:ext cx="6669157" cy="702500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28" y="0"/>
            <a:ext cx="5633161" cy="7030064"/>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353796"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E68422"/>
                </a:solidFill>
                <a:latin typeface="Comic Sans MS"/>
                <a:cs typeface="Times New Roman"/>
              </a:rPr>
              <a:t>Making a </a:t>
            </a:r>
            <a:endParaRPr lang="en-AU" sz="3200" b="1" noProof="0">
              <a:solidFill>
                <a:srgbClr val="E68422"/>
              </a:solidFill>
              <a:latin typeface="Times New Roman"/>
              <a:cs typeface="Times New Roman"/>
            </a:endParaRPr>
          </a:p>
          <a:p>
            <a:pPr algn="ctr">
              <a:lnSpc>
                <a:spcPct val="90000"/>
              </a:lnSpc>
              <a:spcAft>
                <a:spcPts val="600"/>
              </a:spcAft>
            </a:pPr>
            <a:r>
              <a:rPr lang="en-AU" sz="3200" b="1" noProof="0">
                <a:solidFill>
                  <a:srgbClr val="E68422"/>
                </a:solidFill>
                <a:latin typeface="Comic Sans MS"/>
                <a:cs typeface="Times New Roman"/>
              </a:rPr>
              <a:t>Spiritual Communion</a:t>
            </a:r>
          </a:p>
          <a:p>
            <a:pPr algn="ctr">
              <a:lnSpc>
                <a:spcPct val="90000"/>
              </a:lnSpc>
              <a:spcAft>
                <a:spcPts val="600"/>
              </a:spcAft>
            </a:pPr>
            <a:r>
              <a:rPr lang="en-AU" sz="2000" b="1" noProof="0">
                <a:solidFill>
                  <a:srgbClr val="E68422"/>
                </a:solidFill>
                <a:latin typeface="Comic Sans MS"/>
                <a:cs typeface="Times New Roman"/>
              </a:rPr>
              <a:t>(Prayed in silence)</a:t>
            </a:r>
            <a:endParaRPr lang="en-AU" sz="2400" b="1" noProof="0">
              <a:solidFill>
                <a:srgbClr val="E68422"/>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5547" y="537245"/>
            <a:ext cx="10142937" cy="5170646"/>
          </a:xfrm>
          <a:prstGeom prst="rect">
            <a:avLst/>
          </a:prstGeom>
          <a:noFill/>
        </p:spPr>
        <p:txBody>
          <a:bodyPr wrap="square" lIns="91440" tIns="45720" rIns="91440" bIns="45720" rtlCol="0" anchor="t">
            <a:spAutoFit/>
          </a:bodyPr>
          <a:lstStyle/>
          <a:p>
            <a:pPr algn="ctr"/>
            <a:r>
              <a:rPr lang="en-AU" sz="3600" noProof="0" dirty="0">
                <a:solidFill>
                  <a:srgbClr val="E68422"/>
                </a:solidFill>
                <a:latin typeface="Comic Sans MS"/>
              </a:rPr>
              <a:t>Leader unmutes</a:t>
            </a:r>
          </a:p>
          <a:p>
            <a:pPr algn="ctr"/>
            <a:endParaRPr lang="en-AU" sz="2400" noProof="0" dirty="0">
              <a:solidFill>
                <a:srgbClr val="E68422"/>
              </a:solidFill>
              <a:latin typeface="Comic Sans MS" panose="030F0702030302020204" pitchFamily="66" charset="0"/>
              <a:cs typeface="Times New Roman"/>
            </a:endParaRPr>
          </a:p>
          <a:p>
            <a:pPr algn="ctr"/>
            <a:r>
              <a:rPr lang="en-AU" sz="4000" b="1" noProof="0" dirty="0">
                <a:solidFill>
                  <a:srgbClr val="E68422"/>
                </a:solidFill>
                <a:latin typeface="Comic Sans MS"/>
              </a:rPr>
              <a:t>Our final song is</a:t>
            </a:r>
          </a:p>
          <a:p>
            <a:pPr algn="ctr"/>
            <a:endParaRPr lang="en-AU" sz="4000" b="1" dirty="0">
              <a:solidFill>
                <a:srgbClr val="E68422"/>
              </a:solidFill>
              <a:latin typeface="Comic Sans MS"/>
            </a:endParaRPr>
          </a:p>
          <a:p>
            <a:pPr algn="ctr"/>
            <a:r>
              <a:rPr lang="en-AU" sz="4000" b="1" dirty="0">
                <a:solidFill>
                  <a:srgbClr val="E68422"/>
                </a:solidFill>
                <a:latin typeface="Comic Sans MS"/>
              </a:rPr>
              <a:t>Psalm 23</a:t>
            </a:r>
          </a:p>
          <a:p>
            <a:pPr algn="ctr"/>
            <a:endParaRPr lang="en-AU" sz="4000" b="1" noProof="0" dirty="0">
              <a:solidFill>
                <a:srgbClr val="E68422"/>
              </a:solidFill>
              <a:latin typeface="Comic Sans MS"/>
            </a:endParaRPr>
          </a:p>
          <a:p>
            <a:pPr algn="ctr"/>
            <a:r>
              <a:rPr lang="en-US" u="sng" dirty="0">
                <a:hlinkClick r:id="rId2"/>
              </a:rPr>
              <a:t>https://www.youtube.com/watch?v=A-qLa_2GPcM</a:t>
            </a:r>
            <a:endParaRPr lang="en-AU" dirty="0"/>
          </a:p>
          <a:p>
            <a:pPr algn="ctr"/>
            <a:endParaRPr lang="en-AU" sz="2800" noProof="0" dirty="0">
              <a:solidFill>
                <a:srgbClr val="E68422"/>
              </a:solidFill>
              <a:latin typeface="Comic Sans MS" panose="030F0902030302020204" pitchFamily="66" charset="0"/>
              <a:ea typeface="Calibri"/>
              <a:cs typeface="Calibri"/>
            </a:endParaRPr>
          </a:p>
          <a:p>
            <a:pPr algn="ctr"/>
            <a:r>
              <a:rPr lang="en-AU" sz="3200" noProof="0" dirty="0">
                <a:solidFill>
                  <a:srgbClr val="E68422"/>
                </a:solidFill>
                <a:latin typeface="Comic Sans MS"/>
                <a:cs typeface="Segoe UI"/>
              </a:rPr>
              <a:t>​</a:t>
            </a:r>
            <a:r>
              <a:rPr lang="en-AU" sz="3200" b="0" i="0" u="none" strike="noStrike" noProof="0" dirty="0">
                <a:solidFill>
                  <a:srgbClr val="E68422"/>
                </a:solidFill>
                <a:effectLst/>
                <a:latin typeface="Comic Sans MS"/>
              </a:rPr>
              <a:t>We stay on mute</a:t>
            </a:r>
            <a:endParaRPr lang="en-AU" sz="3200" noProof="0" dirty="0">
              <a:solidFill>
                <a:srgbClr val="E68422"/>
              </a:solidFill>
              <a:latin typeface="Comic Sans MS"/>
              <a:ea typeface="+mn-lt"/>
              <a:cs typeface="+mn-lt"/>
            </a:endParaRPr>
          </a:p>
          <a:p>
            <a:pPr algn="ctr"/>
            <a:r>
              <a:rPr lang="en-AU" sz="3200" noProof="0" dirty="0">
                <a:solidFill>
                  <a:srgbClr val="E68422"/>
                </a:solidFill>
                <a:latin typeface="Comic Sans MS"/>
                <a:ea typeface="+mn-lt"/>
                <a:cs typeface="+mn-lt"/>
              </a:rPr>
              <a:t>Leader and Cantor mute</a:t>
            </a:r>
            <a:endParaRPr lang="en-AU" noProof="0" dirty="0">
              <a:solidFill>
                <a:srgbClr val="E68422"/>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0731" y="1017923"/>
            <a:ext cx="10050536" cy="4822154"/>
          </a:xfrm>
          <a:prstGeom prst="rect">
            <a:avLst/>
          </a:prstGeom>
        </p:spPr>
        <p:txBody>
          <a:bodyPr wrap="square" lIns="91440" tIns="45720" rIns="91440" bIns="45720" anchor="t">
            <a:spAutoFit/>
          </a:bodyPr>
          <a:lstStyle/>
          <a:p>
            <a:pPr>
              <a:lnSpc>
                <a:spcPct val="150000"/>
              </a:lnSpc>
            </a:pPr>
            <a:r>
              <a:rPr lang="en-AU" sz="2800" b="1" noProof="0" dirty="0">
                <a:solidFill>
                  <a:srgbClr val="E68422"/>
                </a:solidFill>
                <a:latin typeface="Comic Sans MS" panose="030F0902030302020204" pitchFamily="66" charset="0"/>
              </a:rPr>
              <a:t>Leader: </a:t>
            </a:r>
            <a:r>
              <a:rPr lang="en-AU" sz="2800" noProof="0" dirty="0">
                <a:latin typeface="Comic Sans MS" panose="030F0902030302020204" pitchFamily="66" charset="0"/>
              </a:rPr>
              <a:t>We pray our sending prayer together.</a:t>
            </a:r>
          </a:p>
          <a:p>
            <a:pPr>
              <a:lnSpc>
                <a:spcPct val="150000"/>
              </a:lnSpc>
            </a:pPr>
            <a:r>
              <a:rPr lang="en-AU" sz="1200" noProof="0" dirty="0">
                <a:solidFill>
                  <a:srgbClr val="E3960B"/>
                </a:solidFill>
                <a:latin typeface="Comic Sans MS" panose="030F0902030302020204" pitchFamily="66" charset="0"/>
              </a:rPr>
              <a:t>  </a:t>
            </a:r>
            <a:endParaRPr lang="en-AU" sz="1100" noProof="0" dirty="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AU" sz="2800" b="1" noProof="0" dirty="0">
                <a:solidFill>
                  <a:srgbClr val="E68422"/>
                </a:solidFill>
                <a:latin typeface="Comic Sans MS"/>
              </a:rPr>
              <a:t>All (cantor): </a:t>
            </a:r>
            <a:r>
              <a:rPr lang="en-AU" sz="2800" b="1" noProof="0" dirty="0">
                <a:solidFill>
                  <a:srgbClr val="232323"/>
                </a:solidFill>
                <a:latin typeface="Comic Sans MS"/>
              </a:rPr>
              <a:t>Lord, as we leave this place of worship, </a:t>
            </a:r>
          </a:p>
          <a:p>
            <a:pPr eaLnBrk="0" fontAlgn="base" hangingPunct="0">
              <a:lnSpc>
                <a:spcPct val="150000"/>
              </a:lnSpc>
              <a:spcBef>
                <a:spcPct val="0"/>
              </a:spcBef>
              <a:spcAft>
                <a:spcPct val="0"/>
              </a:spcAft>
            </a:pPr>
            <a:r>
              <a:rPr lang="en-AU" sz="2800" b="1" noProof="0" dirty="0">
                <a:solidFill>
                  <a:srgbClr val="232323"/>
                </a:solidFill>
                <a:latin typeface="Comic Sans MS"/>
              </a:rPr>
              <a:t>go before us.</a:t>
            </a:r>
          </a:p>
          <a:p>
            <a:pPr eaLnBrk="0" fontAlgn="base" hangingPunct="0">
              <a:lnSpc>
                <a:spcPct val="150000"/>
              </a:lnSpc>
              <a:spcBef>
                <a:spcPct val="0"/>
              </a:spcBef>
              <a:spcAft>
                <a:spcPct val="0"/>
              </a:spcAft>
            </a:pPr>
            <a:r>
              <a:rPr lang="en-AU" sz="2800" b="1" noProof="0" dirty="0">
                <a:solidFill>
                  <a:srgbClr val="232323"/>
                </a:solidFill>
                <a:latin typeface="Comic Sans MS"/>
              </a:rPr>
              <a:t>Let us hear your voice this week</a:t>
            </a:r>
          </a:p>
          <a:p>
            <a:pPr eaLnBrk="0" fontAlgn="base" hangingPunct="0">
              <a:lnSpc>
                <a:spcPct val="150000"/>
              </a:lnSpc>
              <a:spcBef>
                <a:spcPct val="0"/>
              </a:spcBef>
              <a:spcAft>
                <a:spcPct val="0"/>
              </a:spcAft>
            </a:pPr>
            <a:r>
              <a:rPr lang="en-AU" sz="2800" b="1" noProof="0" dirty="0">
                <a:solidFill>
                  <a:srgbClr val="232323"/>
                </a:solidFill>
                <a:latin typeface="Comic Sans MS"/>
              </a:rPr>
              <a:t>and lead us through the gate</a:t>
            </a:r>
          </a:p>
          <a:p>
            <a:pPr eaLnBrk="0" fontAlgn="base" hangingPunct="0">
              <a:lnSpc>
                <a:spcPct val="150000"/>
              </a:lnSpc>
              <a:spcBef>
                <a:spcPct val="0"/>
              </a:spcBef>
              <a:spcAft>
                <a:spcPct val="0"/>
              </a:spcAft>
            </a:pPr>
            <a:r>
              <a:rPr lang="en-AU" sz="2800" b="1" noProof="0" dirty="0">
                <a:solidFill>
                  <a:srgbClr val="232323"/>
                </a:solidFill>
                <a:latin typeface="Comic Sans MS"/>
              </a:rPr>
              <a:t>to live an abundant life with you.</a:t>
            </a:r>
          </a:p>
          <a:p>
            <a:pPr eaLnBrk="0" fontAlgn="base" hangingPunct="0">
              <a:lnSpc>
                <a:spcPct val="150000"/>
              </a:lnSpc>
              <a:spcBef>
                <a:spcPct val="0"/>
              </a:spcBef>
              <a:spcAft>
                <a:spcPct val="0"/>
              </a:spcAft>
            </a:pPr>
            <a:r>
              <a:rPr lang="en-AU" sz="2800" b="1" noProof="0" dirty="0">
                <a:solidFill>
                  <a:srgbClr val="232323"/>
                </a:solidFill>
                <a:latin typeface="Comic Sans MS"/>
              </a:rPr>
              <a:t>Amen.</a:t>
            </a:r>
            <a:endParaRPr lang="en-AU" sz="2800" b="1" noProof="0" dirty="0">
              <a:latin typeface="Comic Sans MS"/>
            </a:endParaRPr>
          </a:p>
        </p:txBody>
      </p:sp>
      <p:sp>
        <p:nvSpPr>
          <p:cNvPr id="4" name="TextBox 3"/>
          <p:cNvSpPr txBox="1"/>
          <p:nvPr/>
        </p:nvSpPr>
        <p:spPr>
          <a:xfrm>
            <a:off x="4504859" y="380171"/>
            <a:ext cx="3182281" cy="584775"/>
          </a:xfrm>
          <a:prstGeom prst="rect">
            <a:avLst/>
          </a:prstGeom>
          <a:noFill/>
        </p:spPr>
        <p:txBody>
          <a:bodyPr wrap="none" lIns="91440" tIns="45720" rIns="91440" bIns="45720" rtlCol="0" anchor="t">
            <a:spAutoFit/>
          </a:bodyPr>
          <a:lstStyle/>
          <a:p>
            <a:r>
              <a:rPr lang="en-AU" sz="3200" b="1" noProof="0">
                <a:solidFill>
                  <a:srgbClr val="E68422"/>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E68422"/>
                </a:solidFill>
                <a:latin typeface="Comic Sans MS"/>
              </a:rPr>
              <a:t>Leader and cantor unmute</a:t>
            </a:r>
            <a:endParaRPr lang="en-AU" b="1" noProof="0">
              <a:solidFill>
                <a:srgbClr val="E68422"/>
              </a:solidFill>
            </a:endParaRPr>
          </a:p>
        </p:txBody>
      </p:sp>
    </p:spTree>
    <p:extLst>
      <p:ext uri="{BB962C8B-B14F-4D97-AF65-F5344CB8AC3E}">
        <p14:creationId xmlns:p14="http://schemas.microsoft.com/office/powerpoint/2010/main" val="1433532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49</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1204058" y="1261804"/>
            <a:ext cx="10594588"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dirty="0">
                <a:solidFill>
                  <a:srgbClr val="E68422"/>
                </a:solidFill>
                <a:latin typeface="Comic Sans MS"/>
              </a:rPr>
              <a:t>Leader: </a:t>
            </a:r>
            <a:r>
              <a:rPr lang="en-AU" sz="2800" noProof="0" dirty="0">
                <a:latin typeface="Comic Sans MS"/>
              </a:rPr>
              <a:t>Let us all invite God’s blessings together,</a:t>
            </a:r>
            <a:endParaRPr lang="en-AU" sz="2400" noProof="0" dirty="0">
              <a:cs typeface="Times New Roman"/>
            </a:endParaRPr>
          </a:p>
          <a:p>
            <a:pPr marL="383540">
              <a:lnSpc>
                <a:spcPct val="150000"/>
              </a:lnSpc>
            </a:pPr>
            <a:endParaRPr lang="en-AU" sz="2800" b="1" noProof="0" dirty="0">
              <a:solidFill>
                <a:srgbClr val="E68422"/>
              </a:solidFill>
              <a:latin typeface="Comic Sans MS"/>
            </a:endParaRPr>
          </a:p>
          <a:p>
            <a:pPr marL="383540">
              <a:lnSpc>
                <a:spcPct val="150000"/>
              </a:lnSpc>
            </a:pPr>
            <a:r>
              <a:rPr lang="en-AU" sz="2800" b="1" noProof="0" dirty="0">
                <a:solidFill>
                  <a:srgbClr val="E68422"/>
                </a:solidFill>
                <a:latin typeface="Comic Sans MS"/>
              </a:rPr>
              <a:t>All (cantor): </a:t>
            </a:r>
            <a:r>
              <a:rPr lang="en-AU" sz="2800" b="1" dirty="0">
                <a:latin typeface="Comic Sans MS" panose="030F0702030302020204" pitchFamily="66" charset="0"/>
              </a:rPr>
              <a:t>As we leave, leave with us, Lord,</a:t>
            </a:r>
            <a:br>
              <a:rPr lang="en-AU" sz="4000" b="1" dirty="0">
                <a:latin typeface="Comic Sans MS" panose="030F0702030302020204" pitchFamily="66" charset="0"/>
              </a:rPr>
            </a:br>
            <a:r>
              <a:rPr lang="en-AU" sz="2800" b="1" dirty="0">
                <a:latin typeface="Comic Sans MS" panose="030F0702030302020204" pitchFamily="66" charset="0"/>
              </a:rPr>
              <a:t>walk with us always.</a:t>
            </a:r>
            <a:br>
              <a:rPr lang="en-AU" sz="4000" b="1" dirty="0">
                <a:latin typeface="Comic Sans MS" panose="030F0702030302020204" pitchFamily="66" charset="0"/>
              </a:rPr>
            </a:br>
            <a:r>
              <a:rPr lang="en-AU" sz="2800" b="1" dirty="0">
                <a:latin typeface="Comic Sans MS" panose="030F0702030302020204" pitchFamily="66" charset="0"/>
              </a:rPr>
              <a:t>Be there as we share bread</a:t>
            </a:r>
            <a:br>
              <a:rPr lang="en-AU" sz="4000" b="1" dirty="0">
                <a:latin typeface="Comic Sans MS" panose="030F0702030302020204" pitchFamily="66" charset="0"/>
              </a:rPr>
            </a:br>
            <a:r>
              <a:rPr lang="en-AU" sz="2800" b="1" dirty="0">
                <a:latin typeface="Comic Sans MS" panose="030F0702030302020204" pitchFamily="66" charset="0"/>
              </a:rPr>
              <a:t>and help us to share with others in need.</a:t>
            </a:r>
            <a:br>
              <a:rPr lang="en-AU" sz="4000" b="1" dirty="0">
                <a:latin typeface="Comic Sans MS" panose="030F0702030302020204" pitchFamily="66" charset="0"/>
              </a:rPr>
            </a:br>
            <a:r>
              <a:rPr lang="en-AU" sz="2800" b="1" dirty="0">
                <a:latin typeface="Comic Sans MS" panose="030F0702030302020204" pitchFamily="66" charset="0"/>
              </a:rPr>
              <a:t>Amen.</a:t>
            </a:r>
            <a:endParaRPr lang="en-AU" sz="2800" b="1" noProof="0" dirty="0">
              <a:latin typeface="Comic Sans MS" panose="030F0702030302020204" pitchFamily="66" charset="0"/>
            </a:endParaRPr>
          </a:p>
        </p:txBody>
      </p:sp>
      <p:sp>
        <p:nvSpPr>
          <p:cNvPr id="5" name="TextBox 4">
            <a:extLst>
              <a:ext uri="{FF2B5EF4-FFF2-40B4-BE49-F238E27FC236}">
                <a16:creationId xmlns:a16="http://schemas.microsoft.com/office/drawing/2014/main" id="{6BBDE8A0-77FF-2510-36E8-FC35F64A9753}"/>
              </a:ext>
            </a:extLst>
          </p:cNvPr>
          <p:cNvSpPr txBox="1"/>
          <p:nvPr/>
        </p:nvSpPr>
        <p:spPr>
          <a:xfrm>
            <a:off x="4334889" y="362386"/>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E68422"/>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551183"/>
            <a:ext cx="10855058" cy="4247317"/>
          </a:xfrm>
          <a:prstGeom prst="rect">
            <a:avLst/>
          </a:prstGeom>
          <a:noFill/>
        </p:spPr>
        <p:txBody>
          <a:bodyPr wrap="square" lIns="91440" tIns="45720" rIns="91440" bIns="45720" rtlCol="0" anchor="t">
            <a:spAutoFit/>
          </a:bodyPr>
          <a:lstStyle/>
          <a:p>
            <a:pPr>
              <a:lnSpc>
                <a:spcPct val="150000"/>
              </a:lnSpc>
            </a:pPr>
            <a:r>
              <a:rPr lang="en-AU" sz="2800" b="1" noProof="0" dirty="0">
                <a:solidFill>
                  <a:schemeClr val="accent3"/>
                </a:solidFill>
                <a:latin typeface="Comic Sans MS"/>
              </a:rPr>
              <a:t>Leader: </a:t>
            </a:r>
            <a:r>
              <a:rPr lang="en-AU" sz="2800" noProof="0" dirty="0">
                <a:latin typeface="Comic Sans MS"/>
              </a:rPr>
              <a:t>As we come into worship let’s take a few deep breaths, </a:t>
            </a:r>
          </a:p>
          <a:p>
            <a:pPr>
              <a:lnSpc>
                <a:spcPct val="150000"/>
              </a:lnSpc>
            </a:pPr>
            <a:r>
              <a:rPr lang="en-AU" sz="2800" noProof="0" dirty="0">
                <a:latin typeface="Comic Sans MS"/>
              </a:rPr>
              <a:t>Let go of anything that isn’t serving us,</a:t>
            </a:r>
          </a:p>
          <a:p>
            <a:pPr>
              <a:lnSpc>
                <a:spcPct val="150000"/>
              </a:lnSpc>
            </a:pPr>
            <a:r>
              <a:rPr lang="en-AU" sz="2800" noProof="0" dirty="0">
                <a:latin typeface="Comic Sans MS"/>
              </a:rPr>
              <a:t>And become aware of God’s presence here with us.</a:t>
            </a:r>
          </a:p>
          <a:p>
            <a:pPr>
              <a:lnSpc>
                <a:spcPct val="150000"/>
              </a:lnSpc>
            </a:pPr>
            <a:endParaRPr lang="en-AU" sz="2800" b="1" noProof="0" dirty="0">
              <a:latin typeface="Comic Sans MS"/>
            </a:endParaRPr>
          </a:p>
          <a:p>
            <a:pPr>
              <a:lnSpc>
                <a:spcPct val="150000"/>
              </a:lnSpc>
            </a:pPr>
            <a:endParaRPr lang="en-AU" sz="2800" b="1" dirty="0">
              <a:latin typeface="Comic Sans MS"/>
            </a:endParaRPr>
          </a:p>
          <a:p>
            <a:pPr>
              <a:lnSpc>
                <a:spcPct val="150000"/>
              </a:lnSpc>
            </a:pPr>
            <a:r>
              <a:rPr lang="en-AU" sz="2800" b="1" noProof="0" dirty="0">
                <a:solidFill>
                  <a:schemeClr val="accent3"/>
                </a:solidFill>
                <a:latin typeface="Comic Sans MS"/>
              </a:rPr>
              <a:t>Opening Music: </a:t>
            </a:r>
            <a:r>
              <a:rPr lang="en-AU" sz="2800" b="1" dirty="0">
                <a:solidFill>
                  <a:schemeClr val="accent3"/>
                </a:solidFill>
                <a:latin typeface="Comic Sans MS"/>
              </a:rPr>
              <a:t>Snare Drum March</a:t>
            </a:r>
            <a:endParaRPr lang="en-AU" sz="2800" noProof="0" dirty="0">
              <a:solidFill>
                <a:schemeClr val="accent3"/>
              </a:solidFill>
              <a:latin typeface="Comic Sans MS"/>
            </a:endParaRPr>
          </a:p>
          <a:p>
            <a:r>
              <a:rPr lang="en-US" u="sng" dirty="0">
                <a:hlinkClick r:id="rId2"/>
              </a:rPr>
              <a:t>https://www.youtube.com/watch?v=J8hzw3Lpk9Q</a:t>
            </a:r>
            <a:endParaRPr lang="en-AU" dirty="0"/>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chemeClr val="accent3"/>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50</a:t>
            </a:fld>
            <a:endParaRPr lang="en-AU" noProof="0"/>
          </a:p>
        </p:txBody>
      </p:sp>
      <p:sp>
        <p:nvSpPr>
          <p:cNvPr id="3" name="TextBox 2"/>
          <p:cNvSpPr txBox="1"/>
          <p:nvPr/>
        </p:nvSpPr>
        <p:spPr>
          <a:xfrm>
            <a:off x="4175248" y="110351"/>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Notices</a:t>
            </a:r>
            <a:endParaRPr lang="en-AU" sz="2400" noProof="0">
              <a:solidFill>
                <a:srgbClr val="E68422"/>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657827" y="1183509"/>
            <a:ext cx="10876341" cy="4852932"/>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dirty="0">
                <a:latin typeface="Comic Sans MS"/>
              </a:rPr>
              <a:t>Today at 11am is our Companion Animal Ministry Workshop, all are welcome as we prepare for our AWL guest</a:t>
            </a:r>
            <a:endParaRPr lang="en-US" dirty="0"/>
          </a:p>
          <a:p>
            <a:pPr marL="342900" indent="-342900">
              <a:lnSpc>
                <a:spcPct val="150000"/>
              </a:lnSpc>
              <a:spcAft>
                <a:spcPts val="1200"/>
              </a:spcAft>
              <a:buFont typeface="Arial" panose="020B0604020202020204" pitchFamily="34" charset="0"/>
              <a:buChar char="•"/>
            </a:pPr>
            <a:r>
              <a:rPr lang="en-AU" sz="2800" dirty="0">
                <a:latin typeface="Comic Sans MS"/>
              </a:rPr>
              <a:t>If anyone is interested in sharing some information on a Saint, or Holy Hermit for our 2</a:t>
            </a:r>
            <a:r>
              <a:rPr lang="en-AU" sz="2800" baseline="30000" dirty="0">
                <a:latin typeface="Comic Sans MS"/>
              </a:rPr>
              <a:t>nd</a:t>
            </a:r>
            <a:r>
              <a:rPr lang="en-AU" sz="2800" dirty="0">
                <a:latin typeface="Comic Sans MS"/>
              </a:rPr>
              <a:t> Sunday Saint Spotlight in June please contact </a:t>
            </a:r>
            <a:r>
              <a:rPr lang="en-AU" sz="2800" dirty="0" err="1">
                <a:latin typeface="Comic Sans MS"/>
              </a:rPr>
              <a:t>Rev’d</a:t>
            </a:r>
            <a:r>
              <a:rPr lang="en-AU" sz="2800" dirty="0">
                <a:latin typeface="Comic Sans MS"/>
              </a:rPr>
              <a:t> Lauren.</a:t>
            </a:r>
            <a:endParaRPr lang="en-AU" sz="2800" noProof="0" dirty="0">
              <a:latin typeface="Comic Sans MS"/>
            </a:endParaRPr>
          </a:p>
          <a:p>
            <a:pPr marL="342900" indent="-342900">
              <a:lnSpc>
                <a:spcPct val="150000"/>
              </a:lnSpc>
              <a:spcAft>
                <a:spcPts val="1200"/>
              </a:spcAft>
              <a:buFont typeface="Arial" panose="020B0604020202020204" pitchFamily="34" charset="0"/>
              <a:buChar char="•"/>
            </a:pPr>
            <a:r>
              <a:rPr lang="en-AU" sz="2800" b="0" i="0" u="none" strike="noStrike" noProof="0" dirty="0">
                <a:effectLst/>
                <a:latin typeface="Comic Sans MS"/>
              </a:rPr>
              <a:t>See HHO Events page for further upcoming events </a:t>
            </a:r>
            <a:r>
              <a:rPr lang="en-AU" sz="2800" b="0" i="0" u="none" strike="noStrike" noProof="0" dirty="0">
                <a:effectLst/>
                <a:latin typeface="Comic Sans MS"/>
                <a:hlinkClick r:id="rId2"/>
              </a:rPr>
              <a:t>HHO Events</a:t>
            </a:r>
            <a:endParaRPr lang="en-AU" sz="2800" b="0" i="0" u="none" strike="noStrike" noProof="0" dirty="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51</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E68422"/>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52</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131546"/>
            <a:ext cx="8483125" cy="1815882"/>
          </a:xfrm>
          <a:prstGeom prst="rect">
            <a:avLst/>
          </a:prstGeom>
          <a:noFill/>
        </p:spPr>
        <p:txBody>
          <a:bodyPr wrap="square" lIns="91440" tIns="45720" rIns="91440" bIns="45720" anchor="t">
            <a:spAutoFit/>
          </a:bodyPr>
          <a:lstStyle/>
          <a:p>
            <a:pPr algn="ctr" fontAlgn="base">
              <a:defRPr/>
            </a:pPr>
            <a:r>
              <a:rPr lang="en-AU" sz="2800" noProof="0" dirty="0">
                <a:solidFill>
                  <a:srgbClr val="E68422"/>
                </a:solidFill>
                <a:effectLst/>
                <a:latin typeface="Comic Sans MS"/>
              </a:rPr>
              <a:t>Serving next week </a:t>
            </a:r>
          </a:p>
          <a:p>
            <a:pPr algn="ctr" fontAlgn="base">
              <a:defRPr/>
            </a:pPr>
            <a:r>
              <a:rPr lang="en-AU" sz="2800" noProof="0" dirty="0">
                <a:solidFill>
                  <a:srgbClr val="E68422"/>
                </a:solidFill>
                <a:latin typeface="Comic Sans MS"/>
              </a:rPr>
              <a:t> 3 May 2026</a:t>
            </a:r>
          </a:p>
          <a:p>
            <a:pPr algn="ctr" fontAlgn="base">
              <a:defRPr/>
            </a:pPr>
            <a:r>
              <a:rPr lang="en-AU" sz="2800" noProof="0" dirty="0">
                <a:solidFill>
                  <a:srgbClr val="E68422"/>
                </a:solidFill>
                <a:latin typeface="Comic Sans MS"/>
              </a:rPr>
              <a:t>5</a:t>
            </a:r>
            <a:r>
              <a:rPr lang="en-AU" sz="2800" baseline="30000" noProof="0" dirty="0">
                <a:solidFill>
                  <a:srgbClr val="E68422"/>
                </a:solidFill>
                <a:latin typeface="Comic Sans MS"/>
              </a:rPr>
              <a:t>th</a:t>
            </a:r>
            <a:r>
              <a:rPr lang="en-AU" sz="2800" noProof="0" dirty="0">
                <a:solidFill>
                  <a:srgbClr val="E68422"/>
                </a:solidFill>
                <a:latin typeface="Comic Sans MS"/>
              </a:rPr>
              <a:t> Sunday of Easter  </a:t>
            </a:r>
          </a:p>
          <a:p>
            <a:pPr algn="ctr">
              <a:defRPr/>
            </a:pPr>
            <a:r>
              <a:rPr lang="en-AU" sz="2800" noProof="0" dirty="0">
                <a:solidFill>
                  <a:srgbClr val="E68422"/>
                </a:solidFill>
                <a:latin typeface="Comic Sans MS"/>
              </a:rPr>
              <a:t>9:00 am AEST</a:t>
            </a:r>
            <a:endParaRPr lang="en-AU" sz="2800" noProof="0" dirty="0">
              <a:solidFill>
                <a:srgbClr val="E68422"/>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391135"/>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864808"/>
            <a:ext cx="5363142" cy="461665"/>
          </a:xfrm>
          <a:prstGeom prst="rect">
            <a:avLst/>
          </a:prstGeom>
          <a:noFill/>
        </p:spPr>
        <p:txBody>
          <a:bodyPr wrap="square" lIns="91440" tIns="45720" rIns="91440" bIns="45720" rtlCol="0" anchor="t">
            <a:spAutoFit/>
          </a:bodyPr>
          <a:lstStyle/>
          <a:p>
            <a:r>
              <a:rPr lang="en-AU" sz="2400" b="1" noProof="0">
                <a:solidFill>
                  <a:srgbClr val="E68422"/>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817420525"/>
              </p:ext>
            </p:extLst>
          </p:nvPr>
        </p:nvGraphicFramePr>
        <p:xfrm>
          <a:off x="409069" y="2012090"/>
          <a:ext cx="11373855" cy="2593807"/>
        </p:xfrm>
        <a:graphic>
          <a:graphicData uri="http://schemas.openxmlformats.org/drawingml/2006/table">
            <a:tbl>
              <a:tblPr firstRow="1" bandRow="1">
                <a:tableStyleId>{2D5ABB26-0587-4C30-8999-92F81FD0307C}</a:tableStyleId>
              </a:tblPr>
              <a:tblGrid>
                <a:gridCol w="3791285">
                  <a:extLst>
                    <a:ext uri="{9D8B030D-6E8A-4147-A177-3AD203B41FA5}">
                      <a16:colId xmlns:a16="http://schemas.microsoft.com/office/drawing/2014/main" val="1738739509"/>
                    </a:ext>
                  </a:extLst>
                </a:gridCol>
                <a:gridCol w="3791285">
                  <a:extLst>
                    <a:ext uri="{9D8B030D-6E8A-4147-A177-3AD203B41FA5}">
                      <a16:colId xmlns:a16="http://schemas.microsoft.com/office/drawing/2014/main" val="4139255324"/>
                    </a:ext>
                  </a:extLst>
                </a:gridCol>
                <a:gridCol w="3791285">
                  <a:extLst>
                    <a:ext uri="{9D8B030D-6E8A-4147-A177-3AD203B41FA5}">
                      <a16:colId xmlns:a16="http://schemas.microsoft.com/office/drawing/2014/main" val="1978999015"/>
                    </a:ext>
                  </a:extLst>
                </a:gridCol>
              </a:tblGrid>
              <a:tr h="459947">
                <a:tc>
                  <a:txBody>
                    <a:bodyPr/>
                    <a:lstStyle/>
                    <a:p>
                      <a:r>
                        <a:rPr lang="en-AU" sz="2200" b="0" i="0" noProof="0" dirty="0">
                          <a:solidFill>
                            <a:schemeClr val="accent3"/>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First Reader: Barry</a:t>
                      </a:r>
                      <a:endParaRPr lang="en-AU" sz="2200" noProof="0" dirty="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dirty="0">
                          <a:solidFill>
                            <a:schemeClr val="accent3"/>
                          </a:solidFill>
                          <a:latin typeface="Comic Sans MS"/>
                        </a:rPr>
                        <a:t>Music: Lauren</a:t>
                      </a:r>
                      <a:endParaRPr lang="en-AU" sz="2200" noProof="0" dirty="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200" b="0" i="0" noProof="0" dirty="0">
                          <a:solidFill>
                            <a:schemeClr val="accent3"/>
                          </a:solidFill>
                          <a:latin typeface="Comic Sans MS"/>
                        </a:rPr>
                        <a:t>Proof-reader: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Preacher: Lauren</a:t>
                      </a:r>
                      <a:endParaRPr lang="en-AU" sz="2200" noProof="0" dirty="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200" b="0" i="0" noProof="0" dirty="0">
                          <a:solidFill>
                            <a:schemeClr val="accent3"/>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Fellowship: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Safety Officer: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Cantor: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25249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2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The Dismissal </a:t>
            </a:r>
            <a:endParaRPr lang="en-AU" sz="2400" noProof="0">
              <a:solidFill>
                <a:srgbClr val="E68422"/>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E68422"/>
                </a:solidFill>
                <a:latin typeface="Comic Sans MS"/>
              </a:rPr>
              <a:t>Extra resources developed </a:t>
            </a:r>
          </a:p>
          <a:p>
            <a:r>
              <a:rPr lang="en-AU" noProof="0">
                <a:solidFill>
                  <a:srgbClr val="E68422"/>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1059148" y="586050"/>
            <a:ext cx="4402899" cy="3507343"/>
          </a:xfrm>
          <a:prstGeom prst="roundRect">
            <a:avLst/>
          </a:prstGeom>
          <a:solidFill>
            <a:schemeClr val="accent3">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E68422"/>
                </a:solidFill>
                <a:latin typeface="Comic Sans MS"/>
              </a:rPr>
              <a:t>Fellowship time</a:t>
            </a:r>
          </a:p>
          <a:p>
            <a:pPr algn="ctr"/>
            <a:r>
              <a:rPr lang="en-AU" sz="2400" b="1" noProof="0">
                <a:solidFill>
                  <a:srgbClr val="E68422"/>
                </a:solidFill>
                <a:latin typeface="Comic Sans MS"/>
              </a:rPr>
              <a:t>Thank you, </a:t>
            </a:r>
            <a:r>
              <a:rPr lang="en-AU" sz="2400" b="1">
                <a:solidFill>
                  <a:srgbClr val="E68422"/>
                </a:solidFill>
                <a:latin typeface="Comic Sans MS"/>
              </a:rPr>
              <a:t>Julie </a:t>
            </a:r>
            <a:r>
              <a:rPr lang="en-AU" sz="2400" b="1" noProof="0">
                <a:solidFill>
                  <a:srgbClr val="E68422"/>
                </a:solidFill>
                <a:latin typeface="Comic Sans MS"/>
              </a:rPr>
              <a:t>for </a:t>
            </a:r>
            <a:r>
              <a:rPr lang="en-AU" sz="2400" b="1" noProof="0" dirty="0">
                <a:solidFill>
                  <a:srgbClr val="E68422"/>
                </a:solidFill>
                <a:latin typeface="Comic Sans MS"/>
              </a:rPr>
              <a:t>leading Fellowship </a:t>
            </a:r>
          </a:p>
          <a:p>
            <a:pPr algn="ctr"/>
            <a:endParaRPr lang="en-AU" sz="2400" b="1" noProof="0" dirty="0">
              <a:solidFill>
                <a:srgbClr val="E68422"/>
              </a:solidFill>
              <a:latin typeface="Comic Sans MS"/>
            </a:endParaRPr>
          </a:p>
          <a:p>
            <a:pPr algn="ctr"/>
            <a:r>
              <a:rPr lang="en-AU" sz="2400" b="1" noProof="0" dirty="0">
                <a:solidFill>
                  <a:srgbClr val="E68422"/>
                </a:solidFill>
                <a:latin typeface="Comic Sans MS"/>
              </a:rPr>
              <a:t>Please feel welcome to linger or pop a message in the chat and head off when you are ready.​</a:t>
            </a:r>
            <a:endParaRPr lang="en-AU" b="1" noProof="0" dirty="0">
              <a:solidFill>
                <a:srgbClr val="E68422"/>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noProof="0" dirty="0">
                <a:solidFill>
                  <a:srgbClr val="E68422"/>
                </a:solidFill>
                <a:latin typeface="Comic Sans MS" panose="030F0902030302020204" pitchFamily="66" charset="0"/>
              </a:rPr>
              <a:t>Artwork created on Padlet</a:t>
            </a:r>
          </a:p>
        </p:txBody>
      </p:sp>
      <p:pic>
        <p:nvPicPr>
          <p:cNvPr id="5" name="Picture 4">
            <a:extLst>
              <a:ext uri="{FF2B5EF4-FFF2-40B4-BE49-F238E27FC236}">
                <a16:creationId xmlns:a16="http://schemas.microsoft.com/office/drawing/2014/main" id="{FDBCD933-43E0-13A6-4B4F-1189D2033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956" y="840509"/>
            <a:ext cx="4185202" cy="4185202"/>
          </a:xfrm>
          <a:prstGeom prst="rect">
            <a:avLst/>
          </a:prstGeom>
        </p:spPr>
      </p:pic>
    </p:spTree>
    <p:extLst>
      <p:ext uri="{BB962C8B-B14F-4D97-AF65-F5344CB8AC3E}">
        <p14:creationId xmlns:p14="http://schemas.microsoft.com/office/powerpoint/2010/main" val="8672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chemeClr val="accent3"/>
                </a:solidFill>
                <a:latin typeface="Comic Sans MS"/>
              </a:rPr>
              <a:t>Leader and Cantor unmute</a:t>
            </a:r>
            <a:endParaRPr lang="en-AU" noProof="0">
              <a:solidFill>
                <a:schemeClr val="accent3"/>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723248" y="2451428"/>
            <a:ext cx="6745501" cy="2053915"/>
          </a:xfrm>
        </p:spPr>
        <p:txBody>
          <a:bodyPr vert="horz" lIns="91440" tIns="45720" rIns="91440" bIns="45720" rtlCol="0" anchor="t">
            <a:normAutofit/>
          </a:bodyPr>
          <a:lstStyle/>
          <a:p>
            <a:pPr>
              <a:buNone/>
            </a:pPr>
            <a:r>
              <a:rPr lang="en-AU" sz="2800" b="1" noProof="0" dirty="0">
                <a:solidFill>
                  <a:schemeClr val="accent3"/>
                </a:solidFill>
                <a:latin typeface="Comic Sans MS"/>
              </a:rPr>
              <a:t>Leader: </a:t>
            </a:r>
            <a:r>
              <a:rPr lang="en-AU" sz="2800" noProof="0" dirty="0">
                <a:latin typeface="Comic Sans MS"/>
              </a:rPr>
              <a:t>Christ has risen, Alleluia!</a:t>
            </a:r>
          </a:p>
          <a:p>
            <a:pPr>
              <a:buNone/>
            </a:pPr>
            <a:endParaRPr lang="en-AU" sz="2800" b="1" noProof="0" dirty="0">
              <a:solidFill>
                <a:srgbClr val="E3960B"/>
              </a:solidFill>
              <a:latin typeface="Comic Sans MS"/>
              <a:cs typeface="Times New Roman"/>
            </a:endParaRPr>
          </a:p>
          <a:p>
            <a:pPr>
              <a:buNone/>
            </a:pPr>
            <a:r>
              <a:rPr lang="en-AU" sz="2800" b="1" noProof="0" dirty="0">
                <a:solidFill>
                  <a:schemeClr val="accent3"/>
                </a:solidFill>
                <a:latin typeface="Comic Sans MS"/>
                <a:cs typeface="Times New Roman"/>
              </a:rPr>
              <a:t>All: </a:t>
            </a:r>
            <a:r>
              <a:rPr lang="en-AU" sz="2800" b="1" noProof="0" dirty="0">
                <a:latin typeface="Comic Sans MS"/>
                <a:cs typeface="Times New Roman"/>
              </a:rPr>
              <a:t>Christ is risen indeed, Alleluia! </a:t>
            </a:r>
            <a:endParaRPr lang="en-AU" sz="2800" noProof="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chemeClr val="accent3"/>
                </a:solidFill>
                <a:latin typeface="Comic Sans MS"/>
              </a:rPr>
              <a:t>The Greeting</a:t>
            </a:r>
            <a:endParaRPr lang="en-AU" sz="3200" b="1" noProof="0">
              <a:solidFill>
                <a:schemeClr val="accent3"/>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2614353" y="1479588"/>
            <a:ext cx="6963291" cy="3898824"/>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chemeClr val="accent3"/>
                </a:solidFill>
                <a:latin typeface="Comic Sans MS" panose="030F0902030302020204" pitchFamily="66" charset="0"/>
              </a:rPr>
              <a:t>Leader: </a:t>
            </a:r>
          </a:p>
          <a:p>
            <a:pPr lvl="0" eaLnBrk="0" fontAlgn="base" hangingPunct="0">
              <a:lnSpc>
                <a:spcPct val="150000"/>
              </a:lnSpc>
              <a:spcBef>
                <a:spcPct val="0"/>
              </a:spcBef>
              <a:spcAft>
                <a:spcPct val="0"/>
              </a:spcAft>
            </a:pPr>
            <a:r>
              <a:rPr lang="en-AU" sz="2800" dirty="0">
                <a:latin typeface="Comic Sans MS" panose="030F0702030302020204" pitchFamily="66" charset="0"/>
              </a:rPr>
              <a:t>Listen to the voice that is calling you.</a:t>
            </a:r>
          </a:p>
          <a:p>
            <a:pPr lvl="0" eaLnBrk="0" fontAlgn="base" hangingPunct="0">
              <a:lnSpc>
                <a:spcPct val="150000"/>
              </a:lnSpc>
              <a:spcBef>
                <a:spcPct val="0"/>
              </a:spcBef>
              <a:spcAft>
                <a:spcPct val="0"/>
              </a:spcAft>
            </a:pPr>
            <a:r>
              <a:rPr lang="en-AU" sz="2800" dirty="0">
                <a:latin typeface="Comic Sans MS" panose="030F0702030302020204" pitchFamily="66" charset="0"/>
              </a:rPr>
              <a:t>Reject the other things calling you away.</a:t>
            </a:r>
          </a:p>
          <a:p>
            <a:pPr lvl="0" eaLnBrk="0" fontAlgn="base" hangingPunct="0">
              <a:lnSpc>
                <a:spcPct val="150000"/>
              </a:lnSpc>
              <a:spcBef>
                <a:spcPct val="0"/>
              </a:spcBef>
              <a:spcAft>
                <a:spcPct val="0"/>
              </a:spcAft>
            </a:pPr>
            <a:r>
              <a:rPr lang="en-AU" sz="2800" dirty="0">
                <a:latin typeface="Comic Sans MS" panose="030F0702030302020204" pitchFamily="66" charset="0"/>
              </a:rPr>
              <a:t>Follow where Jesus leads.</a:t>
            </a:r>
          </a:p>
          <a:p>
            <a:pPr lvl="0" eaLnBrk="0" fontAlgn="base" hangingPunct="0">
              <a:lnSpc>
                <a:spcPct val="150000"/>
              </a:lnSpc>
              <a:spcBef>
                <a:spcPct val="0"/>
              </a:spcBef>
              <a:spcAft>
                <a:spcPct val="0"/>
              </a:spcAft>
            </a:pPr>
            <a:r>
              <a:rPr lang="en-AU" sz="2800" dirty="0">
                <a:latin typeface="Comic Sans MS" panose="030F0702030302020204" pitchFamily="66" charset="0"/>
              </a:rPr>
              <a:t>Enter the gateway to new life.</a:t>
            </a:r>
          </a:p>
          <a:p>
            <a:pPr lvl="0" eaLnBrk="0" fontAlgn="base" hangingPunct="0">
              <a:lnSpc>
                <a:spcPct val="150000"/>
              </a:lnSpc>
              <a:spcBef>
                <a:spcPct val="0"/>
              </a:spcBef>
              <a:spcAft>
                <a:spcPct val="0"/>
              </a:spcAft>
            </a:pPr>
            <a:r>
              <a:rPr lang="en-AU" sz="2800" dirty="0">
                <a:latin typeface="Comic Sans MS" panose="030F0702030302020204" pitchFamily="66" charset="0"/>
              </a:rPr>
              <a:t>Come, live life to the full.</a:t>
            </a:r>
            <a:endParaRPr lang="en-AU" sz="2800" noProof="0" dirty="0">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7" y="384793"/>
            <a:ext cx="3830464" cy="584775"/>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2733255" y="1802753"/>
            <a:ext cx="6725488"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chemeClr val="accent3"/>
                </a:solidFill>
                <a:latin typeface="Comic Sans MS" panose="030F0902030302020204" pitchFamily="66" charset="0"/>
              </a:rPr>
              <a:t>All</a:t>
            </a:r>
            <a:r>
              <a:rPr lang="en-AU" sz="2800" noProof="0" dirty="0">
                <a:solidFill>
                  <a:schemeClr val="accent3"/>
                </a:solidFill>
                <a:latin typeface="Comic Sans MS" panose="030F0902030302020204" pitchFamily="66" charset="0"/>
              </a:rPr>
              <a:t>: </a:t>
            </a:r>
            <a:r>
              <a:rPr lang="en-AU" sz="2800" noProof="0" dirty="0">
                <a:latin typeface="Comic Sans MS" panose="030F0902030302020204" pitchFamily="66" charset="0"/>
              </a:rPr>
              <a:t>​</a:t>
            </a:r>
            <a:r>
              <a:rPr lang="en-AU" sz="2800" b="1" dirty="0">
                <a:latin typeface="Comic Sans MS" panose="030F0702030302020204" pitchFamily="66" charset="0"/>
              </a:rPr>
              <a:t>Heavenly Father, our shepherd,</a:t>
            </a:r>
          </a:p>
          <a:p>
            <a:pPr lvl="0" eaLnBrk="0" fontAlgn="base" hangingPunct="0">
              <a:lnSpc>
                <a:spcPct val="150000"/>
              </a:lnSpc>
              <a:spcBef>
                <a:spcPct val="0"/>
              </a:spcBef>
              <a:spcAft>
                <a:spcPct val="0"/>
              </a:spcAft>
            </a:pPr>
            <a:r>
              <a:rPr lang="en-AU" sz="2800" b="1" dirty="0">
                <a:latin typeface="Comic Sans MS" panose="030F0702030302020204" pitchFamily="66" charset="0"/>
              </a:rPr>
              <a:t>let us follow your voice</a:t>
            </a:r>
          </a:p>
          <a:p>
            <a:pPr lvl="0" eaLnBrk="0" fontAlgn="base" hangingPunct="0">
              <a:lnSpc>
                <a:spcPct val="150000"/>
              </a:lnSpc>
              <a:spcBef>
                <a:spcPct val="0"/>
              </a:spcBef>
              <a:spcAft>
                <a:spcPct val="0"/>
              </a:spcAft>
            </a:pPr>
            <a:r>
              <a:rPr lang="en-AU" sz="2800" b="1" dirty="0">
                <a:latin typeface="Comic Sans MS" panose="030F0702030302020204" pitchFamily="66" charset="0"/>
              </a:rPr>
              <a:t>as you lead us to rest and peace</a:t>
            </a:r>
          </a:p>
          <a:p>
            <a:pPr lvl="0" eaLnBrk="0" fontAlgn="base" hangingPunct="0">
              <a:lnSpc>
                <a:spcPct val="150000"/>
              </a:lnSpc>
              <a:spcBef>
                <a:spcPct val="0"/>
              </a:spcBef>
              <a:spcAft>
                <a:spcPct val="0"/>
              </a:spcAft>
            </a:pPr>
            <a:r>
              <a:rPr lang="en-AU" sz="2800" b="1" dirty="0">
                <a:latin typeface="Comic Sans MS" panose="030F0702030302020204" pitchFamily="66" charset="0"/>
              </a:rPr>
              <a:t>and life everlasting.</a:t>
            </a:r>
          </a:p>
          <a:p>
            <a:pPr lvl="0" eaLnBrk="0" fontAlgn="base" hangingPunct="0">
              <a:lnSpc>
                <a:spcPct val="150000"/>
              </a:lnSpc>
              <a:spcBef>
                <a:spcPct val="0"/>
              </a:spcBef>
              <a:spcAft>
                <a:spcPct val="0"/>
              </a:spcAft>
            </a:pPr>
            <a:r>
              <a:rPr lang="en-AU" sz="2800" b="1" dirty="0">
                <a:latin typeface="Comic Sans MS" panose="030F0702030302020204" pitchFamily="66" charset="0"/>
              </a:rPr>
              <a:t>Amen.</a:t>
            </a:r>
            <a:endParaRPr lang="en-AU" sz="2800" b="1" noProof="0" dirty="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365760"/>
            <a:ext cx="3830464" cy="584775"/>
          </a:xfrm>
          <a:prstGeom prst="rect">
            <a:avLst/>
          </a:prstGeom>
          <a:noFill/>
        </p:spPr>
        <p:txBody>
          <a:bodyPr wrap="square" lIns="91440" tIns="45720" rIns="91440" bIns="45720" rtlCol="0" anchor="t">
            <a:spAutoFit/>
          </a:bodyPr>
          <a:lstStyle/>
          <a:p>
            <a:pPr algn="ctr"/>
            <a:r>
              <a:rPr lang="en-AU" sz="3200" b="1" noProof="0" dirty="0">
                <a:solidFill>
                  <a:schemeClr val="accent3"/>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dirty="0">
                <a:solidFill>
                  <a:srgbClr val="E68422"/>
                </a:solidFill>
                <a:latin typeface="Comic Sans MS"/>
                <a:cs typeface="Arial"/>
              </a:rPr>
              <a:t>Sentence</a:t>
            </a:r>
          </a:p>
        </p:txBody>
      </p:sp>
      <p:sp>
        <p:nvSpPr>
          <p:cNvPr id="2" name="Rectangle 1"/>
          <p:cNvSpPr/>
          <p:nvPr/>
        </p:nvSpPr>
        <p:spPr>
          <a:xfrm>
            <a:off x="842437" y="2934118"/>
            <a:ext cx="10170694" cy="2088072"/>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dirty="0">
                <a:solidFill>
                  <a:srgbClr val="E68422"/>
                </a:solidFill>
                <a:latin typeface="Comic Sans MS" panose="030F0902030302020204" pitchFamily="66" charset="0"/>
                <a:cs typeface="Times New Roman"/>
              </a:rPr>
              <a:t>Cantor</a:t>
            </a:r>
            <a:r>
              <a:rPr lang="en-AU" sz="2800" noProof="0" dirty="0">
                <a:solidFill>
                  <a:srgbClr val="E68422"/>
                </a:solidFill>
                <a:latin typeface="Comic Sans MS" panose="030F0902030302020204" pitchFamily="66" charset="0"/>
                <a:cs typeface="Times New Roman"/>
              </a:rPr>
              <a:t>: </a:t>
            </a:r>
            <a:r>
              <a:rPr lang="en-AU" sz="2800" noProof="0" dirty="0">
                <a:latin typeface="Comic Sans MS" panose="030F0902030302020204" pitchFamily="66" charset="0"/>
              </a:rPr>
              <a:t>‘I am the good shepherd,’ says the Lord. ‘The good shepherd lays down his life for the sheep.’</a:t>
            </a:r>
          </a:p>
          <a:p>
            <a:pPr algn="r">
              <a:lnSpc>
                <a:spcPct val="150000"/>
              </a:lnSpc>
              <a:spcBef>
                <a:spcPts val="450"/>
              </a:spcBef>
              <a:spcAft>
                <a:spcPts val="450"/>
              </a:spcAft>
            </a:pPr>
            <a:r>
              <a:rPr lang="en-AU" sz="2800" noProof="0" dirty="0">
                <a:solidFill>
                  <a:schemeClr val="accent3"/>
                </a:solidFill>
                <a:latin typeface="Comic Sans MS" panose="030F0902030302020204" pitchFamily="66" charset="0"/>
              </a:rPr>
              <a:t>John 10.11</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dirty="0">
                <a:solidFill>
                  <a:srgbClr val="E68422"/>
                </a:solidFill>
                <a:latin typeface="Comic Sans MS"/>
                <a:cs typeface="Arial"/>
              </a:rPr>
              <a:t>Leader: </a:t>
            </a:r>
            <a:r>
              <a:rPr lang="en-AU" sz="2800" noProof="0" dirty="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Props1.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D2CB55-90DB-47F1-A1DF-76122F96F5EE}">
  <ds:schemaRefs>
    <ds:schemaRef ds:uri="http://schemas.microsoft.com/sharepoint/v3/contenttype/forms"/>
  </ds:schemaRefs>
</ds:datastoreItem>
</file>

<file path=customXml/itemProps3.xml><?xml version="1.0" encoding="utf-8"?>
<ds:datastoreItem xmlns:ds="http://schemas.openxmlformats.org/officeDocument/2006/customXml" ds:itemID="{FE5274FF-2E52-4130-9932-E8CAF77BB21D}">
  <ds:schemaRefs>
    <ds:schemaRef ds:uri="http://purl.org/dc/dcmitype/"/>
    <ds:schemaRef ds:uri="http://www.w3.org/XML/1998/namespace"/>
    <ds:schemaRef ds:uri="ec033be3-6e3d-434c-bca7-6d953e43020a"/>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e1300d55-8519-4834-8849-904d53629995"/>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367</TotalTime>
  <Words>4018</Words>
  <Application>Microsoft Office PowerPoint</Application>
  <PresentationFormat>Widescreen</PresentationFormat>
  <Paragraphs>442</Paragraphs>
  <Slides>54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Arial</vt:lpstr>
      <vt:lpstr>Calibri</vt:lpstr>
      <vt:lpstr>Comic Sans MS</vt:lpstr>
      <vt:lpstr>Segoe UI</vt:lpstr>
      <vt:lpstr>Tahoma</vt:lpstr>
      <vt:lpstr>Times New Roman</vt:lpstr>
      <vt:lpstr>-webkit-standard</vt:lpstr>
      <vt:lpstr>Wingdings</vt: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48</cp:revision>
  <cp:lastPrinted>2019-01-02T23:00:29Z</cp:lastPrinted>
  <dcterms:created xsi:type="dcterms:W3CDTF">2018-08-20T02:08:08Z</dcterms:created>
  <dcterms:modified xsi:type="dcterms:W3CDTF">2026-04-24T02:57:07Z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