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7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2" r:id="rId13"/>
    <p:sldId id="276" r:id="rId14"/>
    <p:sldId id="277" r:id="rId15"/>
    <p:sldId id="281" r:id="rId16"/>
    <p:sldId id="273" r:id="rId17"/>
    <p:sldId id="278" r:id="rId18"/>
    <p:sldId id="282" r:id="rId19"/>
    <p:sldId id="274" r:id="rId20"/>
    <p:sldId id="283" r:id="rId21"/>
    <p:sldId id="284" r:id="rId22"/>
    <p:sldId id="265" r:id="rId23"/>
    <p:sldId id="275" r:id="rId24"/>
    <p:sldId id="279" r:id="rId25"/>
    <p:sldId id="285" r:id="rId26"/>
    <p:sldId id="280" r:id="rId27"/>
    <p:sldId id="264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516" y="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543346" y="4049965"/>
            <a:ext cx="5978779" cy="2657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7083" y="959202"/>
            <a:ext cx="5044353" cy="279012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543346" y="4049965"/>
            <a:ext cx="5978779" cy="2657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0832" y="1447685"/>
            <a:ext cx="8561190" cy="333386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0832" y="1447685"/>
            <a:ext cx="8561190" cy="333386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31208" y="81638"/>
            <a:ext cx="2441585" cy="11440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0832" y="1447685"/>
            <a:ext cx="8561190" cy="333386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2869E0-C778-686A-C6B1-6A9A8C9E72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52C04-EEF4-9B1B-AD2D-D49A9071D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A13A3-2E06-4806-0B36-76F44A245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3" y="646308"/>
            <a:ext cx="8160063" cy="336511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Jesus said to them, 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not be afraid; go,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word to My brothers to leave for Galilee, and there they will see Me.”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981B7-E8A9-6A8F-3077-8CAF6D57F1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Matthew 28:1-10 NASB </a:t>
            </a:r>
          </a:p>
        </p:txBody>
      </p:sp>
    </p:spTree>
    <p:extLst>
      <p:ext uri="{BB962C8B-B14F-4D97-AF65-F5344CB8AC3E}">
        <p14:creationId xmlns:p14="http://schemas.microsoft.com/office/powerpoint/2010/main" val="83434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DE735-56AF-BDEB-F0BE-4D0EEF32E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A0F23-7F64-AC45-E1F2-CCDDE591F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3" y="646308"/>
            <a:ext cx="8160063" cy="336511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the Living One; </a:t>
            </a:r>
          </a:p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was dead, and now look, </a:t>
            </a:r>
          </a:p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alive for ever and ever!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F0836-3677-EDF3-A6DC-3C2577B7B1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Revelation 1:18  </a:t>
            </a:r>
          </a:p>
        </p:txBody>
      </p:sp>
    </p:spTree>
    <p:extLst>
      <p:ext uri="{BB962C8B-B14F-4D97-AF65-F5344CB8AC3E}">
        <p14:creationId xmlns:p14="http://schemas.microsoft.com/office/powerpoint/2010/main" val="289331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Keeps His Word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F6DA0-CA9B-66A6-B4C5-5EE103313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97B0E-981F-5DC4-6FFF-7CB923F7C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3" y="646308"/>
            <a:ext cx="8160063" cy="336511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baseline="30000" dirty="0"/>
              <a:t>6 </a:t>
            </a:r>
            <a:r>
              <a:rPr lang="en-US" sz="3600" dirty="0"/>
              <a:t>He is not here, for He has risen, </a:t>
            </a:r>
          </a:p>
          <a:p>
            <a:r>
              <a:rPr lang="en-US" sz="3600" b="1" dirty="0"/>
              <a:t>just as He said.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E067B-6BFE-60C8-34C5-CCDABD8DDB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Matthew 28:6</a:t>
            </a:r>
          </a:p>
        </p:txBody>
      </p:sp>
    </p:spTree>
    <p:extLst>
      <p:ext uri="{BB962C8B-B14F-4D97-AF65-F5344CB8AC3E}">
        <p14:creationId xmlns:p14="http://schemas.microsoft.com/office/powerpoint/2010/main" val="303795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77D2B-CD41-C57F-860F-AFDC0B467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8A192-56B4-37A9-68A7-9D0337D4D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3" y="732033"/>
            <a:ext cx="8160063" cy="336511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He said to them,</a:t>
            </a:r>
          </a:p>
          <a:p>
            <a:r>
              <a:rPr lang="en-US" dirty="0"/>
              <a:t> “The Son of Man is going to be delivered </a:t>
            </a:r>
          </a:p>
          <a:p>
            <a:r>
              <a:rPr lang="en-US" dirty="0"/>
              <a:t>into the hands of men.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will kill him, 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after three days 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rise.”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19CF1-8FB4-EEC7-D79E-35D8DA495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Mark 9:31</a:t>
            </a:r>
          </a:p>
        </p:txBody>
      </p:sp>
    </p:spTree>
    <p:extLst>
      <p:ext uri="{BB962C8B-B14F-4D97-AF65-F5344CB8AC3E}">
        <p14:creationId xmlns:p14="http://schemas.microsoft.com/office/powerpoint/2010/main" val="3168181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78001-740A-1EA2-96C8-F64131C2E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6F0B7-9515-D86F-B7DB-D6E726DD8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3" y="732033"/>
            <a:ext cx="8160063" cy="3365110"/>
          </a:xfrm>
        </p:spPr>
        <p:txBody>
          <a:bodyPr>
            <a:normAutofit lnSpcReduction="10000"/>
          </a:bodyPr>
          <a:lstStyle/>
          <a:p>
            <a:r>
              <a:rPr lang="en-US" b="1" baseline="30000" dirty="0"/>
              <a:t>20 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no matter how many promises God has made,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“Yes” in Christ.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him the “Amen” 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spoken by us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glory of God.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8984A-0FD4-87A3-5191-BF106C2804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2 Corinthians 1:20</a:t>
            </a:r>
          </a:p>
        </p:txBody>
      </p:sp>
    </p:spTree>
    <p:extLst>
      <p:ext uri="{BB962C8B-B14F-4D97-AF65-F5344CB8AC3E}">
        <p14:creationId xmlns:p14="http://schemas.microsoft.com/office/powerpoint/2010/main" val="250728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E5E30-AC99-1AAE-C25A-FA856D9D2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4A2DF-EDFD-D02A-FEFE-4B49DD3E05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Finished- </a:t>
            </a:r>
          </a:p>
          <a:p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is Real.</a:t>
            </a:r>
          </a:p>
        </p:txBody>
      </p:sp>
    </p:spTree>
    <p:extLst>
      <p:ext uri="{BB962C8B-B14F-4D97-AF65-F5344CB8AC3E}">
        <p14:creationId xmlns:p14="http://schemas.microsoft.com/office/powerpoint/2010/main" val="37029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2BC76-9875-69DB-A1FD-CEA76D701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FA42C-0E3B-6CFC-B85C-FCDA4C17A8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3" y="1067789"/>
            <a:ext cx="8160063" cy="336511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himself stood among them and said to them,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“Peace be with you.”</a:t>
            </a:r>
          </a:p>
          <a:p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startled and frightened, thinking they saw a ghost. 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said to them, “Why are you troubled, and why do doubts rise in your minds? 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my hands and my feet.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 myself! Touch me and see;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ghost does not have flesh and bones, as you see I have.”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92869-1DFF-70A9-593E-28479C436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Luke 24:36-39</a:t>
            </a:r>
          </a:p>
        </p:txBody>
      </p:sp>
    </p:spTree>
    <p:extLst>
      <p:ext uri="{BB962C8B-B14F-4D97-AF65-F5344CB8AC3E}">
        <p14:creationId xmlns:p14="http://schemas.microsoft.com/office/powerpoint/2010/main" val="3041087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88576-DD5A-15CD-8C0A-3856727E5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26A6E-D458-B3FD-EB93-DE43BB0CD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3" y="1067789"/>
            <a:ext cx="8160063" cy="257552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witnesses of these things.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5AAF2-FB6D-684F-4997-B7272DA5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Luke 24:48</a:t>
            </a:r>
          </a:p>
        </p:txBody>
      </p:sp>
    </p:spTree>
    <p:extLst>
      <p:ext uri="{BB962C8B-B14F-4D97-AF65-F5344CB8AC3E}">
        <p14:creationId xmlns:p14="http://schemas.microsoft.com/office/powerpoint/2010/main" val="239570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20350-2118-CE0C-D142-6DB03E244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77896-FC99-8E93-CB08-C308E6E87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Alive-</a:t>
            </a:r>
          </a:p>
          <a:p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is Here. </a:t>
            </a:r>
          </a:p>
        </p:txBody>
      </p:sp>
    </p:spTree>
    <p:extLst>
      <p:ext uri="{BB962C8B-B14F-4D97-AF65-F5344CB8AC3E}">
        <p14:creationId xmlns:p14="http://schemas.microsoft.com/office/powerpoint/2010/main" val="11808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916CC-58F2-6583-371C-ADCAE10A38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17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BCD4B-D699-C541-C249-623D24D39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A6D44-D51F-E9CF-C28E-478E9659D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3" y="1067789"/>
            <a:ext cx="8160063" cy="257552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him was life, and that life was the light of all mankind. </a:t>
            </a:r>
          </a:p>
          <a:p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light shines in the darkness, 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darkness has not overcome it.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1773A-4995-0FA6-B031-12C76816B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John 1:4-5</a:t>
            </a:r>
          </a:p>
        </p:txBody>
      </p:sp>
    </p:spTree>
    <p:extLst>
      <p:ext uri="{BB962C8B-B14F-4D97-AF65-F5344CB8AC3E}">
        <p14:creationId xmlns:p14="http://schemas.microsoft.com/office/powerpoint/2010/main" val="3502921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6371E-3B22-7176-1FCE-51C85AE68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D44B3-3991-F9E1-D259-A37ADCE3A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3" y="1067789"/>
            <a:ext cx="8160063" cy="25755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“I have told you these things,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that in me you may have peace. 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world you will have trouble. 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take heart!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overcome the world.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D8467-FA45-981E-0885-93B093416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John 16:33</a:t>
            </a:r>
          </a:p>
        </p:txBody>
      </p:sp>
    </p:spTree>
    <p:extLst>
      <p:ext uri="{BB962C8B-B14F-4D97-AF65-F5344CB8AC3E}">
        <p14:creationId xmlns:p14="http://schemas.microsoft.com/office/powerpoint/2010/main" val="2470101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48BDD7-BE7A-D38C-795F-BB543FECE2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248F7-C7FD-D78B-9A3C-70B34424C2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2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100A0-D0BE-255A-D156-AAFD54F56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A5EF-F3E4-6D5A-791E-9FAFADB23E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</a:t>
            </a:r>
          </a:p>
          <a:p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Live. </a:t>
            </a:r>
          </a:p>
        </p:txBody>
      </p:sp>
    </p:spTree>
    <p:extLst>
      <p:ext uri="{BB962C8B-B14F-4D97-AF65-F5344CB8AC3E}">
        <p14:creationId xmlns:p14="http://schemas.microsoft.com/office/powerpoint/2010/main" val="170316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E5A03-5CB8-7B6A-052D-78AF5CFE1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B60FC-0352-7B47-DCE9-877A9266E4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3" y="1067789"/>
            <a:ext cx="8160063" cy="2468367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faith is confidence in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hope for 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assurance about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 not see.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3BA0D-A2AB-9FE3-3D3B-E671C75114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Hebrews 11:1</a:t>
            </a:r>
          </a:p>
        </p:txBody>
      </p:sp>
    </p:spTree>
    <p:extLst>
      <p:ext uri="{BB962C8B-B14F-4D97-AF65-F5344CB8AC3E}">
        <p14:creationId xmlns:p14="http://schemas.microsoft.com/office/powerpoint/2010/main" val="571001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0B7DB-A76D-9AF9-25D2-0244E2E10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968" y="1414460"/>
            <a:ext cx="8160063" cy="3643314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the Son Sets Free is Free Indeed!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go back to the grave when the stone has already been rolled away. </a:t>
            </a: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keep wearing what He </a:t>
            </a: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 took off of you. </a:t>
            </a:r>
          </a:p>
          <a:p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resurrection is not just</a:t>
            </a:r>
          </a:p>
          <a:p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something to celebrate—</a:t>
            </a:r>
          </a:p>
          <a:p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something to step into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91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C9D218-CE66-6F84-22D0-642E74266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70064-C834-1C79-281E-8A7C43E76A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36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D68F5-BD0A-2379-B42A-221BF7D06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E312D-A8E7-F540-1DBF-4F54F6844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AED6C-B771-BB62-CF68-03807642C5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A72E7-557E-BFC8-988E-675FFC2B4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1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6346" y="4524308"/>
            <a:ext cx="6911308" cy="265752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The Living One! 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after the Sabbath, as it began to dawn toward the first day of the week, Mary Magdalene and the other Mary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to look at the tomb.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Matthew 28:1-10 NASB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79A5C-EE47-D8E6-15AE-417DA16D6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0A5B0-46D7-B2FD-9777-3D7C31BC84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And behold, a severe earthquake had occurred, for an angel of the Lord descended from heaven and came and rolled away the stone, and sat upon it.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2A791-7FED-6912-C922-7B5B508B6F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Matthew 28:1-10 NASB </a:t>
            </a:r>
          </a:p>
        </p:txBody>
      </p:sp>
    </p:spTree>
    <p:extLst>
      <p:ext uri="{BB962C8B-B14F-4D97-AF65-F5344CB8AC3E}">
        <p14:creationId xmlns:p14="http://schemas.microsoft.com/office/powerpoint/2010/main" val="262834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04130-EB98-B831-6E3B-68235C097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95052-6324-A0FF-0FD5-63BB749F03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And his appearance was like lightning,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clothing as white as snow.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The guards shook from fear of him and became like dead men.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3141-A862-7F0F-5C07-374C14D05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Matthew 28:1-10 NASB </a:t>
            </a:r>
          </a:p>
        </p:txBody>
      </p:sp>
    </p:spTree>
    <p:extLst>
      <p:ext uri="{BB962C8B-B14F-4D97-AF65-F5344CB8AC3E}">
        <p14:creationId xmlns:p14="http://schemas.microsoft.com/office/powerpoint/2010/main" val="32350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09057-3711-37E7-1099-A908F401F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D3135-DBE5-841E-E879-E04C15ECB8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3" y="889195"/>
            <a:ext cx="8160063" cy="336511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And the angel said to the women,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not be afraid; for I know that you are looking for Jesus who has been crucified.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not here, for He has risen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as He said.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Come, see the place where He was lying.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AA577-B232-6954-07F4-150AC144E7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Matthew 28:1-10 NASB </a:t>
            </a:r>
          </a:p>
        </p:txBody>
      </p:sp>
    </p:spTree>
    <p:extLst>
      <p:ext uri="{BB962C8B-B14F-4D97-AF65-F5344CB8AC3E}">
        <p14:creationId xmlns:p14="http://schemas.microsoft.com/office/powerpoint/2010/main" val="247258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32F5D-264C-B03F-E2C4-7132AB892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A50DA-CC7A-22D9-5A61-36FAF2B4E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3" y="646308"/>
            <a:ext cx="8160063" cy="336511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go quickly and tell His disciples that He has risen from the dead; and behold, He is going ahead of you to Galilee.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you will see Him;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behold, I have told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89ABD-222B-9D0A-BD22-B7EE6B2B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Matthew 28:1-10 NASB </a:t>
            </a:r>
          </a:p>
        </p:txBody>
      </p:sp>
    </p:spTree>
    <p:extLst>
      <p:ext uri="{BB962C8B-B14F-4D97-AF65-F5344CB8AC3E}">
        <p14:creationId xmlns:p14="http://schemas.microsoft.com/office/powerpoint/2010/main" val="353069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94B9F-0A91-31D6-324A-254FEDFA7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7848E-07B8-FF69-39CD-05B08BBCE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173" y="646308"/>
            <a:ext cx="8160063" cy="336511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left the tomb quickly with fear and great joy, and ran to report to His disciples. 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behold, Jesus met them 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said,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“Rejoice!” 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came up and took hold of His feet, and worshiped Him.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E8890-C5A8-5523-A996-7197611C5D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299744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Matthew 28:1-10 NASB </a:t>
            </a:r>
          </a:p>
        </p:txBody>
      </p:sp>
    </p:spTree>
    <p:extLst>
      <p:ext uri="{BB962C8B-B14F-4D97-AF65-F5344CB8AC3E}">
        <p14:creationId xmlns:p14="http://schemas.microsoft.com/office/powerpoint/2010/main" val="8184992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1759</TotalTime>
  <Words>693</Words>
  <Application>Microsoft Office PowerPoint</Application>
  <PresentationFormat>On-screen Show (16:9)</PresentationFormat>
  <Paragraphs>84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23</cp:revision>
  <dcterms:created xsi:type="dcterms:W3CDTF">2014-03-26T14:03:34Z</dcterms:created>
  <dcterms:modified xsi:type="dcterms:W3CDTF">2026-04-03T21:41:26Z</dcterms:modified>
</cp:coreProperties>
</file>