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42A1-91BD-BB34-4017-C429DA9B6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F4EC-93B7-7ED1-CD50-EB077FF93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0130-5FD1-0673-417E-02843C0A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9AD7-B5A4-B394-AF9C-36F29B0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8B50D-B5F0-B38A-55F9-BD755DBC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2981-A9BC-B112-32EF-7E4B22B0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CF8D0-FA37-A56C-8289-98ADD5CA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93E0-C5DD-CB6E-78D2-8390F815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C1B6-EA88-9728-94F1-A12597B2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D0E03-4012-0F6A-FDFD-84751032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3827B-B72C-2066-5CF1-123B64A41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D15D3-4541-C987-4444-1B62B8DE5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645C6-4E3A-F2DE-4EAC-1352FBF7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85E7-7EEC-C233-716B-A4C2444E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9D95-7163-07DB-08B3-526C4C7A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BB53-EB22-0045-0DF8-91B1E1D9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00A6-CFE1-C5E4-E45C-A4A2B503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797E-B8A8-881A-7331-71A74CEA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BF5F5-1383-7E33-80BD-94F435D8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EC241-7487-F5C5-D76B-1FC0E259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0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8F41-79A2-2228-5E7F-BA0FACE4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4B7A6-7CFF-8FC6-2BE5-A5B5DA1F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F1690-6BBB-F513-E819-02C28FFC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BE766-D446-CAC5-2194-18BB13DE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833C-9B14-D2CF-5877-E0AF6803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9DAF-C6E1-0850-4D7B-4F3DDCEB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DE63-BF5B-3296-7F84-D0DF3DDFE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0AC3C-9020-1B4F-B33D-146DE74A3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3911A-0443-2C48-C86B-5B589013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F7510-BE6F-00AB-7A10-23B2506D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AB9C1-B86B-D835-D001-5E581D07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36DC-002F-FE48-6180-471C8169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EC03C-3BBE-232B-8DC2-34FFE3572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160D7-3EB9-83E9-4481-614B18B9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27B41-92E7-9C62-59B7-C2EB9234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BFEDE-797D-73F4-D527-9B32B0B55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9BE7C-07DD-A70A-3651-EE196E4A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FEA04-1965-29F7-08B8-26ACDBCE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2C063-8042-32D6-21F4-0F89059F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1703-C88C-8114-DE6B-33ED3A5D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8948C-2E30-221C-AE9C-FED749CD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642A-64CF-AF2E-F870-A63ADC68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78627-E73D-A69C-4566-E8C0B3D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B1AB9-04E8-1D93-B7C4-28D157BA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8C902-5D28-189F-2075-5E7B2780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23988-8B32-4A1B-D850-69E6E0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5D09-8165-30F3-B002-ECDF65B8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064A-57B5-7763-E311-D42297BC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761F6-F3F4-0465-64F1-42269F78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C408D-CCF1-1A33-4CC6-256B83A4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6AD54-890A-8B0A-F76F-4355F9BE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C4BB-70A8-B2A1-D153-DA230CE8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D775-758C-F799-9F0F-F29A626B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A9C00-C556-50AA-5D3D-EB088C05C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156A-490E-B12D-5E30-78C6F96A3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0D059-CF05-7B01-5D2A-8BD9F9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146B9-9B62-F84A-48F6-15008275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325EE-A497-60AD-77BB-438F0DA6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DDD26-3DE1-32F6-41CA-4C175C11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E56E7-7756-0B03-75CB-DFAE01B0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D2515-0100-7F04-D0BD-7B08D8A6A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3B1FC-FB7B-4179-8EBA-2AB34C1F19D9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FBE7-A991-4342-46DD-274F724C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DCAA6-EB44-4572-9C04-3F7D00843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91493-D774-436E-B03B-C15B2BB2A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4A74-A122-A4FC-405C-14EAB0ABC9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7A163-BC57-B16D-EF4E-F7A13B437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F4A6C-137B-1242-8F08-2B5B11196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7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3ABCB-BE53-6CA4-D0BD-EEA1ABBB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 of man can hinder God’s will.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B83F-85D6-D938-27DE-766E0B2B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5B99-CC2D-64A2-AB24-70A9AFB8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E441-E3AA-E5B6-4883-C6C2DCE4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517B-B346-217C-7AC6-6FD68CB6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56E38-D0B4-AAF9-3CAF-9AA69612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7541-AFB9-CCB8-AF40-3E5863E2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Abram’s faith had shifted from the promises of God to a geographical location. </a:t>
            </a:r>
          </a:p>
        </p:txBody>
      </p:sp>
    </p:spTree>
    <p:extLst>
      <p:ext uri="{BB962C8B-B14F-4D97-AF65-F5344CB8AC3E}">
        <p14:creationId xmlns:p14="http://schemas.microsoft.com/office/powerpoint/2010/main" val="333605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F20C2-2804-CD00-5E23-4BD3D14E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EAFAA-2D9B-C9DB-07C8-95BC266F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Abram’s concern was not for his wife’s safety, but his own. </a:t>
            </a:r>
          </a:p>
        </p:txBody>
      </p:sp>
    </p:spTree>
    <p:extLst>
      <p:ext uri="{BB962C8B-B14F-4D97-AF65-F5344CB8AC3E}">
        <p14:creationId xmlns:p14="http://schemas.microsoft.com/office/powerpoint/2010/main" val="101080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9AB9E-2B64-1964-C549-F8BEEF39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9A16-7535-59DF-AD5E-50AC224E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Abram is placing his faith in the reactions of imperfect men instead of the promises of a perfect God. </a:t>
            </a:r>
          </a:p>
        </p:txBody>
      </p:sp>
    </p:spTree>
    <p:extLst>
      <p:ext uri="{BB962C8B-B14F-4D97-AF65-F5344CB8AC3E}">
        <p14:creationId xmlns:p14="http://schemas.microsoft.com/office/powerpoint/2010/main" val="195542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48DDD-8D8D-4722-4F0A-890238EC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faith is hinder when we choose to dwell </a:t>
            </a:r>
            <a:r>
              <a:rPr lang="en-US" sz="5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fear.</a:t>
            </a:r>
            <a:endParaRPr lang="en-US" sz="5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FBA4-AE9D-38F6-99A2-00BB76BF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8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3E1E4F-0075-332F-6A44-5B781F4CA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2384-824E-7C7C-D496-08E02E0CC459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612648" y="375458"/>
            <a:ext cx="11019513" cy="5605272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6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US" sz="6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will never bring about good. 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497B3-A8D4-5C71-FD31-DC59915D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1019513" cy="91440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3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3E1E4F-0075-332F-6A44-5B781F4CA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313A-4CAD-8F38-8D94-1E08F9389998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612647" y="548640"/>
            <a:ext cx="11019513" cy="56052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6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never a time where God is going to call you to something against his will to accomplish his will. 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9D79E-54A4-E959-8AE5-7E61DDA2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1019513" cy="914400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6B13A-8E57-BB22-66B3-13B0C3EE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honoring and protecting his wife, Abram used her as a pawn to protect himself.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5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72953-7460-F2F3-4DF6-50C53897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741337"/>
            <a:ext cx="5448730" cy="35095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will always keep us from doing what is right before God.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5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128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Our faith is hinder when we choose to dwell in fear.</vt:lpstr>
      <vt:lpstr>PowerPoint Presentation</vt:lpstr>
      <vt:lpstr>PowerPoint Presentation</vt:lpstr>
      <vt:lpstr>Instead of honoring and protecting his wife, Abram used her as a pawn to protect himself. </vt:lpstr>
      <vt:lpstr>Fear will always keep us from doing what is right before God.</vt:lpstr>
      <vt:lpstr>No act of man can hinder God’s will.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2</cp:revision>
  <dcterms:created xsi:type="dcterms:W3CDTF">2026-04-19T10:38:29Z</dcterms:created>
  <dcterms:modified xsi:type="dcterms:W3CDTF">2026-04-19T13:35:38Z</dcterms:modified>
</cp:coreProperties>
</file>