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1" r:id="rId3"/>
    <p:sldId id="257" r:id="rId4"/>
    <p:sldId id="312" r:id="rId5"/>
    <p:sldId id="313" r:id="rId6"/>
    <p:sldId id="314" r:id="rId7"/>
    <p:sldId id="315" r:id="rId8"/>
    <p:sldId id="316" r:id="rId9"/>
    <p:sldId id="317" r:id="rId10"/>
    <p:sldId id="318" r:id="rId11"/>
    <p:sldId id="319" r:id="rId12"/>
    <p:sldId id="320" r:id="rId13"/>
    <p:sldId id="322" r:id="rId14"/>
    <p:sldId id="323" r:id="rId15"/>
    <p:sldId id="324" r:id="rId16"/>
    <p:sldId id="32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235273-B14D-4C15-A05F-A6EBD9E672C6}" v="312" dt="2026-04-12T09:10:18.862"/>
    <p1510:client id="{C0730F89-30D4-064B-A4E9-4B31C32BCA51}" v="8" dt="2026-04-12T07:52:41.4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9" autoAdjust="0"/>
    <p:restoredTop sz="94660"/>
  </p:normalViewPr>
  <p:slideViewPr>
    <p:cSldViewPr snapToGrid="0">
      <p:cViewPr>
        <p:scale>
          <a:sx n="33" d="100"/>
          <a:sy n="33" d="100"/>
        </p:scale>
        <p:origin x="486" y="16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8A31F-8F24-768D-1C4F-2DE8683C2F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4E2047-B6C5-A5FC-9B73-591300AA1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D1CF44-609B-A380-ED64-F77485498ACE}"/>
              </a:ext>
            </a:extLst>
          </p:cNvPr>
          <p:cNvSpPr>
            <a:spLocks noGrp="1"/>
          </p:cNvSpPr>
          <p:nvPr>
            <p:ph type="dt" sz="half" idx="10"/>
          </p:nvPr>
        </p:nvSpPr>
        <p:spPr/>
        <p:txBody>
          <a:bodyPr/>
          <a:lstStyle/>
          <a:p>
            <a:fld id="{49558B1E-1103-4B85-9941-BFBBCABDE18D}" type="datetimeFigureOut">
              <a:rPr lang="en-US" smtClean="0"/>
              <a:t>4/11/2026</a:t>
            </a:fld>
            <a:endParaRPr lang="en-US"/>
          </a:p>
        </p:txBody>
      </p:sp>
      <p:sp>
        <p:nvSpPr>
          <p:cNvPr id="5" name="Footer Placeholder 4">
            <a:extLst>
              <a:ext uri="{FF2B5EF4-FFF2-40B4-BE49-F238E27FC236}">
                <a16:creationId xmlns:a16="http://schemas.microsoft.com/office/drawing/2014/main" id="{1A714763-A04E-8BE2-9752-5659ED0ABE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C05932-D26F-A918-C929-13BA3D9950D4}"/>
              </a:ext>
            </a:extLst>
          </p:cNvPr>
          <p:cNvSpPr>
            <a:spLocks noGrp="1"/>
          </p:cNvSpPr>
          <p:nvPr>
            <p:ph type="sldNum" sz="quarter" idx="12"/>
          </p:nvPr>
        </p:nvSpPr>
        <p:spPr/>
        <p:txBody>
          <a:bodyPr/>
          <a:lstStyle/>
          <a:p>
            <a:fld id="{1355FD7D-DF2C-4036-A75B-7DF5B5F888ED}" type="slidenum">
              <a:rPr lang="en-US" smtClean="0"/>
              <a:t>‹#›</a:t>
            </a:fld>
            <a:endParaRPr lang="en-US"/>
          </a:p>
        </p:txBody>
      </p:sp>
    </p:spTree>
    <p:extLst>
      <p:ext uri="{BB962C8B-B14F-4D97-AF65-F5344CB8AC3E}">
        <p14:creationId xmlns:p14="http://schemas.microsoft.com/office/powerpoint/2010/main" val="2840218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47D0A-2DD7-1B19-58D1-CABA468F30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6C2EBB-3511-99E0-9133-74689BC530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8D43FA-76EE-B16C-4798-2A947F3947C9}"/>
              </a:ext>
            </a:extLst>
          </p:cNvPr>
          <p:cNvSpPr>
            <a:spLocks noGrp="1"/>
          </p:cNvSpPr>
          <p:nvPr>
            <p:ph type="dt" sz="half" idx="10"/>
          </p:nvPr>
        </p:nvSpPr>
        <p:spPr/>
        <p:txBody>
          <a:bodyPr/>
          <a:lstStyle/>
          <a:p>
            <a:fld id="{49558B1E-1103-4B85-9941-BFBBCABDE18D}" type="datetimeFigureOut">
              <a:rPr lang="en-US" smtClean="0"/>
              <a:t>4/11/2026</a:t>
            </a:fld>
            <a:endParaRPr lang="en-US"/>
          </a:p>
        </p:txBody>
      </p:sp>
      <p:sp>
        <p:nvSpPr>
          <p:cNvPr id="5" name="Footer Placeholder 4">
            <a:extLst>
              <a:ext uri="{FF2B5EF4-FFF2-40B4-BE49-F238E27FC236}">
                <a16:creationId xmlns:a16="http://schemas.microsoft.com/office/drawing/2014/main" id="{1312DCE8-D7BF-32FF-650E-0F3AAC188E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77C6DC-6B05-7F3A-82CE-BE135210C0CC}"/>
              </a:ext>
            </a:extLst>
          </p:cNvPr>
          <p:cNvSpPr>
            <a:spLocks noGrp="1"/>
          </p:cNvSpPr>
          <p:nvPr>
            <p:ph type="sldNum" sz="quarter" idx="12"/>
          </p:nvPr>
        </p:nvSpPr>
        <p:spPr/>
        <p:txBody>
          <a:bodyPr/>
          <a:lstStyle/>
          <a:p>
            <a:fld id="{1355FD7D-DF2C-4036-A75B-7DF5B5F888ED}" type="slidenum">
              <a:rPr lang="en-US" smtClean="0"/>
              <a:t>‹#›</a:t>
            </a:fld>
            <a:endParaRPr lang="en-US"/>
          </a:p>
        </p:txBody>
      </p:sp>
    </p:spTree>
    <p:extLst>
      <p:ext uri="{BB962C8B-B14F-4D97-AF65-F5344CB8AC3E}">
        <p14:creationId xmlns:p14="http://schemas.microsoft.com/office/powerpoint/2010/main" val="3901219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390AB3-682E-4141-596E-2BA9E39074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D90CCE-E4CB-AFB7-DA8B-BDDC956AD1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147C18-9C7F-776D-035A-D3B6D945D31D}"/>
              </a:ext>
            </a:extLst>
          </p:cNvPr>
          <p:cNvSpPr>
            <a:spLocks noGrp="1"/>
          </p:cNvSpPr>
          <p:nvPr>
            <p:ph type="dt" sz="half" idx="10"/>
          </p:nvPr>
        </p:nvSpPr>
        <p:spPr/>
        <p:txBody>
          <a:bodyPr/>
          <a:lstStyle/>
          <a:p>
            <a:fld id="{49558B1E-1103-4B85-9941-BFBBCABDE18D}" type="datetimeFigureOut">
              <a:rPr lang="en-US" smtClean="0"/>
              <a:t>4/11/2026</a:t>
            </a:fld>
            <a:endParaRPr lang="en-US"/>
          </a:p>
        </p:txBody>
      </p:sp>
      <p:sp>
        <p:nvSpPr>
          <p:cNvPr id="5" name="Footer Placeholder 4">
            <a:extLst>
              <a:ext uri="{FF2B5EF4-FFF2-40B4-BE49-F238E27FC236}">
                <a16:creationId xmlns:a16="http://schemas.microsoft.com/office/drawing/2014/main" id="{690E6C5F-6C56-E45E-6823-438A4386C7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EA604-4647-6267-4292-71F2E99D9BDF}"/>
              </a:ext>
            </a:extLst>
          </p:cNvPr>
          <p:cNvSpPr>
            <a:spLocks noGrp="1"/>
          </p:cNvSpPr>
          <p:nvPr>
            <p:ph type="sldNum" sz="quarter" idx="12"/>
          </p:nvPr>
        </p:nvSpPr>
        <p:spPr/>
        <p:txBody>
          <a:bodyPr/>
          <a:lstStyle/>
          <a:p>
            <a:fld id="{1355FD7D-DF2C-4036-A75B-7DF5B5F888ED}" type="slidenum">
              <a:rPr lang="en-US" smtClean="0"/>
              <a:t>‹#›</a:t>
            </a:fld>
            <a:endParaRPr lang="en-US"/>
          </a:p>
        </p:txBody>
      </p:sp>
    </p:spTree>
    <p:extLst>
      <p:ext uri="{BB962C8B-B14F-4D97-AF65-F5344CB8AC3E}">
        <p14:creationId xmlns:p14="http://schemas.microsoft.com/office/powerpoint/2010/main" val="1035804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689E5-D918-BFB1-CF6F-912173EAA7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89188D-5003-8FAB-8F72-2A039AA434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A54FC3-3E1B-E8AD-AE41-CDDB8BC41B13}"/>
              </a:ext>
            </a:extLst>
          </p:cNvPr>
          <p:cNvSpPr>
            <a:spLocks noGrp="1"/>
          </p:cNvSpPr>
          <p:nvPr>
            <p:ph type="dt" sz="half" idx="10"/>
          </p:nvPr>
        </p:nvSpPr>
        <p:spPr/>
        <p:txBody>
          <a:bodyPr/>
          <a:lstStyle/>
          <a:p>
            <a:fld id="{49558B1E-1103-4B85-9941-BFBBCABDE18D}" type="datetimeFigureOut">
              <a:rPr lang="en-US" smtClean="0"/>
              <a:t>4/11/2026</a:t>
            </a:fld>
            <a:endParaRPr lang="en-US"/>
          </a:p>
        </p:txBody>
      </p:sp>
      <p:sp>
        <p:nvSpPr>
          <p:cNvPr id="5" name="Footer Placeholder 4">
            <a:extLst>
              <a:ext uri="{FF2B5EF4-FFF2-40B4-BE49-F238E27FC236}">
                <a16:creationId xmlns:a16="http://schemas.microsoft.com/office/drawing/2014/main" id="{4041DA22-43B7-70B0-7327-E45A610E3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83AF06-B352-D8FE-43F3-48BE9709AEA0}"/>
              </a:ext>
            </a:extLst>
          </p:cNvPr>
          <p:cNvSpPr>
            <a:spLocks noGrp="1"/>
          </p:cNvSpPr>
          <p:nvPr>
            <p:ph type="sldNum" sz="quarter" idx="12"/>
          </p:nvPr>
        </p:nvSpPr>
        <p:spPr/>
        <p:txBody>
          <a:bodyPr/>
          <a:lstStyle/>
          <a:p>
            <a:fld id="{1355FD7D-DF2C-4036-A75B-7DF5B5F888ED}" type="slidenum">
              <a:rPr lang="en-US" smtClean="0"/>
              <a:t>‹#›</a:t>
            </a:fld>
            <a:endParaRPr lang="en-US"/>
          </a:p>
        </p:txBody>
      </p:sp>
    </p:spTree>
    <p:extLst>
      <p:ext uri="{BB962C8B-B14F-4D97-AF65-F5344CB8AC3E}">
        <p14:creationId xmlns:p14="http://schemas.microsoft.com/office/powerpoint/2010/main" val="358502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7F0F7-55C5-CA40-D5DF-D91E0FA282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74EF53-5B52-E758-779E-4A4F126BB1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9C8B8A-52F0-F3F8-7B4F-0F8B2AD47599}"/>
              </a:ext>
            </a:extLst>
          </p:cNvPr>
          <p:cNvSpPr>
            <a:spLocks noGrp="1"/>
          </p:cNvSpPr>
          <p:nvPr>
            <p:ph type="dt" sz="half" idx="10"/>
          </p:nvPr>
        </p:nvSpPr>
        <p:spPr/>
        <p:txBody>
          <a:bodyPr/>
          <a:lstStyle/>
          <a:p>
            <a:fld id="{49558B1E-1103-4B85-9941-BFBBCABDE18D}" type="datetimeFigureOut">
              <a:rPr lang="en-US" smtClean="0"/>
              <a:t>4/11/2026</a:t>
            </a:fld>
            <a:endParaRPr lang="en-US"/>
          </a:p>
        </p:txBody>
      </p:sp>
      <p:sp>
        <p:nvSpPr>
          <p:cNvPr id="5" name="Footer Placeholder 4">
            <a:extLst>
              <a:ext uri="{FF2B5EF4-FFF2-40B4-BE49-F238E27FC236}">
                <a16:creationId xmlns:a16="http://schemas.microsoft.com/office/drawing/2014/main" id="{BAF0355D-460D-3A1D-BED3-7B42851CBC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F20F78-B740-3A91-2D1A-9062D8B0CC4C}"/>
              </a:ext>
            </a:extLst>
          </p:cNvPr>
          <p:cNvSpPr>
            <a:spLocks noGrp="1"/>
          </p:cNvSpPr>
          <p:nvPr>
            <p:ph type="sldNum" sz="quarter" idx="12"/>
          </p:nvPr>
        </p:nvSpPr>
        <p:spPr/>
        <p:txBody>
          <a:bodyPr/>
          <a:lstStyle/>
          <a:p>
            <a:fld id="{1355FD7D-DF2C-4036-A75B-7DF5B5F888ED}" type="slidenum">
              <a:rPr lang="en-US" smtClean="0"/>
              <a:t>‹#›</a:t>
            </a:fld>
            <a:endParaRPr lang="en-US"/>
          </a:p>
        </p:txBody>
      </p:sp>
    </p:spTree>
    <p:extLst>
      <p:ext uri="{BB962C8B-B14F-4D97-AF65-F5344CB8AC3E}">
        <p14:creationId xmlns:p14="http://schemas.microsoft.com/office/powerpoint/2010/main" val="2499933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3E244-2D56-B5BB-7E11-6D7C2540AF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E81F5E-6A34-5B61-3BE4-180716C4FA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DB8DF8-F815-FD7A-22AF-8DD6044FAB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444083-AB86-DA77-B645-6BBE41F95FC5}"/>
              </a:ext>
            </a:extLst>
          </p:cNvPr>
          <p:cNvSpPr>
            <a:spLocks noGrp="1"/>
          </p:cNvSpPr>
          <p:nvPr>
            <p:ph type="dt" sz="half" idx="10"/>
          </p:nvPr>
        </p:nvSpPr>
        <p:spPr/>
        <p:txBody>
          <a:bodyPr/>
          <a:lstStyle/>
          <a:p>
            <a:fld id="{49558B1E-1103-4B85-9941-BFBBCABDE18D}" type="datetimeFigureOut">
              <a:rPr lang="en-US" smtClean="0"/>
              <a:t>4/11/2026</a:t>
            </a:fld>
            <a:endParaRPr lang="en-US"/>
          </a:p>
        </p:txBody>
      </p:sp>
      <p:sp>
        <p:nvSpPr>
          <p:cNvPr id="6" name="Footer Placeholder 5">
            <a:extLst>
              <a:ext uri="{FF2B5EF4-FFF2-40B4-BE49-F238E27FC236}">
                <a16:creationId xmlns:a16="http://schemas.microsoft.com/office/drawing/2014/main" id="{DFE52B44-00A4-0CC0-A924-7F3832DFC8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34DE26-A0E3-2E07-02C0-02965F7D3B15}"/>
              </a:ext>
            </a:extLst>
          </p:cNvPr>
          <p:cNvSpPr>
            <a:spLocks noGrp="1"/>
          </p:cNvSpPr>
          <p:nvPr>
            <p:ph type="sldNum" sz="quarter" idx="12"/>
          </p:nvPr>
        </p:nvSpPr>
        <p:spPr/>
        <p:txBody>
          <a:bodyPr/>
          <a:lstStyle/>
          <a:p>
            <a:fld id="{1355FD7D-DF2C-4036-A75B-7DF5B5F888ED}" type="slidenum">
              <a:rPr lang="en-US" smtClean="0"/>
              <a:t>‹#›</a:t>
            </a:fld>
            <a:endParaRPr lang="en-US"/>
          </a:p>
        </p:txBody>
      </p:sp>
    </p:spTree>
    <p:extLst>
      <p:ext uri="{BB962C8B-B14F-4D97-AF65-F5344CB8AC3E}">
        <p14:creationId xmlns:p14="http://schemas.microsoft.com/office/powerpoint/2010/main" val="2828342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9D30-5738-0875-34B9-1721F1FABB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A14D11-6601-8211-C552-A5009711CC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637CFD-6B47-892C-17E2-3DFD237D81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15B14B-99AB-F351-A6E2-E79C8887DF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16CEAB-1EB5-DA20-EADE-B405FB236D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19852D-027E-67B9-5770-C214052150FF}"/>
              </a:ext>
            </a:extLst>
          </p:cNvPr>
          <p:cNvSpPr>
            <a:spLocks noGrp="1"/>
          </p:cNvSpPr>
          <p:nvPr>
            <p:ph type="dt" sz="half" idx="10"/>
          </p:nvPr>
        </p:nvSpPr>
        <p:spPr/>
        <p:txBody>
          <a:bodyPr/>
          <a:lstStyle/>
          <a:p>
            <a:fld id="{49558B1E-1103-4B85-9941-BFBBCABDE18D}" type="datetimeFigureOut">
              <a:rPr lang="en-US" smtClean="0"/>
              <a:t>4/11/2026</a:t>
            </a:fld>
            <a:endParaRPr lang="en-US"/>
          </a:p>
        </p:txBody>
      </p:sp>
      <p:sp>
        <p:nvSpPr>
          <p:cNvPr id="8" name="Footer Placeholder 7">
            <a:extLst>
              <a:ext uri="{FF2B5EF4-FFF2-40B4-BE49-F238E27FC236}">
                <a16:creationId xmlns:a16="http://schemas.microsoft.com/office/drawing/2014/main" id="{0AF2D88D-290B-A005-F5A1-C7DFE66B67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A2B249-60AD-1658-D73D-F2C08E4D4132}"/>
              </a:ext>
            </a:extLst>
          </p:cNvPr>
          <p:cNvSpPr>
            <a:spLocks noGrp="1"/>
          </p:cNvSpPr>
          <p:nvPr>
            <p:ph type="sldNum" sz="quarter" idx="12"/>
          </p:nvPr>
        </p:nvSpPr>
        <p:spPr/>
        <p:txBody>
          <a:bodyPr/>
          <a:lstStyle/>
          <a:p>
            <a:fld id="{1355FD7D-DF2C-4036-A75B-7DF5B5F888ED}" type="slidenum">
              <a:rPr lang="en-US" smtClean="0"/>
              <a:t>‹#›</a:t>
            </a:fld>
            <a:endParaRPr lang="en-US"/>
          </a:p>
        </p:txBody>
      </p:sp>
    </p:spTree>
    <p:extLst>
      <p:ext uri="{BB962C8B-B14F-4D97-AF65-F5344CB8AC3E}">
        <p14:creationId xmlns:p14="http://schemas.microsoft.com/office/powerpoint/2010/main" val="2090497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EBDE9-48C9-43F7-0E35-213B51A80E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5B0E0D-AEB3-4FCF-1E4A-39EBA645D55B}"/>
              </a:ext>
            </a:extLst>
          </p:cNvPr>
          <p:cNvSpPr>
            <a:spLocks noGrp="1"/>
          </p:cNvSpPr>
          <p:nvPr>
            <p:ph type="dt" sz="half" idx="10"/>
          </p:nvPr>
        </p:nvSpPr>
        <p:spPr/>
        <p:txBody>
          <a:bodyPr/>
          <a:lstStyle/>
          <a:p>
            <a:fld id="{49558B1E-1103-4B85-9941-BFBBCABDE18D}" type="datetimeFigureOut">
              <a:rPr lang="en-US" smtClean="0"/>
              <a:t>4/11/2026</a:t>
            </a:fld>
            <a:endParaRPr lang="en-US"/>
          </a:p>
        </p:txBody>
      </p:sp>
      <p:sp>
        <p:nvSpPr>
          <p:cNvPr id="4" name="Footer Placeholder 3">
            <a:extLst>
              <a:ext uri="{FF2B5EF4-FFF2-40B4-BE49-F238E27FC236}">
                <a16:creationId xmlns:a16="http://schemas.microsoft.com/office/drawing/2014/main" id="{F516686C-CD19-3185-6421-8C7CDDBA59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4043E4-386F-CEC3-7970-B7F49568ACC8}"/>
              </a:ext>
            </a:extLst>
          </p:cNvPr>
          <p:cNvSpPr>
            <a:spLocks noGrp="1"/>
          </p:cNvSpPr>
          <p:nvPr>
            <p:ph type="sldNum" sz="quarter" idx="12"/>
          </p:nvPr>
        </p:nvSpPr>
        <p:spPr/>
        <p:txBody>
          <a:bodyPr/>
          <a:lstStyle/>
          <a:p>
            <a:fld id="{1355FD7D-DF2C-4036-A75B-7DF5B5F888ED}" type="slidenum">
              <a:rPr lang="en-US" smtClean="0"/>
              <a:t>‹#›</a:t>
            </a:fld>
            <a:endParaRPr lang="en-US"/>
          </a:p>
        </p:txBody>
      </p:sp>
    </p:spTree>
    <p:extLst>
      <p:ext uri="{BB962C8B-B14F-4D97-AF65-F5344CB8AC3E}">
        <p14:creationId xmlns:p14="http://schemas.microsoft.com/office/powerpoint/2010/main" val="1959266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34BCA-2F49-3EB2-1E10-8335482A3E9E}"/>
              </a:ext>
            </a:extLst>
          </p:cNvPr>
          <p:cNvSpPr>
            <a:spLocks noGrp="1"/>
          </p:cNvSpPr>
          <p:nvPr>
            <p:ph type="dt" sz="half" idx="10"/>
          </p:nvPr>
        </p:nvSpPr>
        <p:spPr/>
        <p:txBody>
          <a:bodyPr/>
          <a:lstStyle/>
          <a:p>
            <a:fld id="{49558B1E-1103-4B85-9941-BFBBCABDE18D}" type="datetimeFigureOut">
              <a:rPr lang="en-US" smtClean="0"/>
              <a:t>4/11/2026</a:t>
            </a:fld>
            <a:endParaRPr lang="en-US"/>
          </a:p>
        </p:txBody>
      </p:sp>
      <p:sp>
        <p:nvSpPr>
          <p:cNvPr id="3" name="Footer Placeholder 2">
            <a:extLst>
              <a:ext uri="{FF2B5EF4-FFF2-40B4-BE49-F238E27FC236}">
                <a16:creationId xmlns:a16="http://schemas.microsoft.com/office/drawing/2014/main" id="{D243EDA6-84AD-CDA8-DB2F-8E0461F3D5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749CB2-5754-0553-1536-1E94824F2F39}"/>
              </a:ext>
            </a:extLst>
          </p:cNvPr>
          <p:cNvSpPr>
            <a:spLocks noGrp="1"/>
          </p:cNvSpPr>
          <p:nvPr>
            <p:ph type="sldNum" sz="quarter" idx="12"/>
          </p:nvPr>
        </p:nvSpPr>
        <p:spPr/>
        <p:txBody>
          <a:bodyPr/>
          <a:lstStyle/>
          <a:p>
            <a:fld id="{1355FD7D-DF2C-4036-A75B-7DF5B5F888ED}" type="slidenum">
              <a:rPr lang="en-US" smtClean="0"/>
              <a:t>‹#›</a:t>
            </a:fld>
            <a:endParaRPr lang="en-US"/>
          </a:p>
        </p:txBody>
      </p:sp>
    </p:spTree>
    <p:extLst>
      <p:ext uri="{BB962C8B-B14F-4D97-AF65-F5344CB8AC3E}">
        <p14:creationId xmlns:p14="http://schemas.microsoft.com/office/powerpoint/2010/main" val="3083800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9E928-CB04-57FF-D476-278F5DE5FD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68BB98-44F1-C883-F2D2-C68BB6D297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FD8D8-1B7E-ABF4-DF0C-3544006C3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A9C71C-34D5-0257-CCCD-EF50F3455523}"/>
              </a:ext>
            </a:extLst>
          </p:cNvPr>
          <p:cNvSpPr>
            <a:spLocks noGrp="1"/>
          </p:cNvSpPr>
          <p:nvPr>
            <p:ph type="dt" sz="half" idx="10"/>
          </p:nvPr>
        </p:nvSpPr>
        <p:spPr/>
        <p:txBody>
          <a:bodyPr/>
          <a:lstStyle/>
          <a:p>
            <a:fld id="{49558B1E-1103-4B85-9941-BFBBCABDE18D}" type="datetimeFigureOut">
              <a:rPr lang="en-US" smtClean="0"/>
              <a:t>4/11/2026</a:t>
            </a:fld>
            <a:endParaRPr lang="en-US"/>
          </a:p>
        </p:txBody>
      </p:sp>
      <p:sp>
        <p:nvSpPr>
          <p:cNvPr id="6" name="Footer Placeholder 5">
            <a:extLst>
              <a:ext uri="{FF2B5EF4-FFF2-40B4-BE49-F238E27FC236}">
                <a16:creationId xmlns:a16="http://schemas.microsoft.com/office/drawing/2014/main" id="{4A35AF45-0E15-7936-839B-F0D5FED253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3F137E-FB57-3011-5427-99857AA1D44D}"/>
              </a:ext>
            </a:extLst>
          </p:cNvPr>
          <p:cNvSpPr>
            <a:spLocks noGrp="1"/>
          </p:cNvSpPr>
          <p:nvPr>
            <p:ph type="sldNum" sz="quarter" idx="12"/>
          </p:nvPr>
        </p:nvSpPr>
        <p:spPr/>
        <p:txBody>
          <a:bodyPr/>
          <a:lstStyle/>
          <a:p>
            <a:fld id="{1355FD7D-DF2C-4036-A75B-7DF5B5F888ED}" type="slidenum">
              <a:rPr lang="en-US" smtClean="0"/>
              <a:t>‹#›</a:t>
            </a:fld>
            <a:endParaRPr lang="en-US"/>
          </a:p>
        </p:txBody>
      </p:sp>
    </p:spTree>
    <p:extLst>
      <p:ext uri="{BB962C8B-B14F-4D97-AF65-F5344CB8AC3E}">
        <p14:creationId xmlns:p14="http://schemas.microsoft.com/office/powerpoint/2010/main" val="654060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60703-425B-DD5B-DEB6-D6B984EA6B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A20316-7C07-EBA5-20C8-1E19B8C66D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D1820C-876C-8F93-CC59-6137DBF992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993B61-B9F6-586D-2404-516AE38978AF}"/>
              </a:ext>
            </a:extLst>
          </p:cNvPr>
          <p:cNvSpPr>
            <a:spLocks noGrp="1"/>
          </p:cNvSpPr>
          <p:nvPr>
            <p:ph type="dt" sz="half" idx="10"/>
          </p:nvPr>
        </p:nvSpPr>
        <p:spPr/>
        <p:txBody>
          <a:bodyPr/>
          <a:lstStyle/>
          <a:p>
            <a:fld id="{49558B1E-1103-4B85-9941-BFBBCABDE18D}" type="datetimeFigureOut">
              <a:rPr lang="en-US" smtClean="0"/>
              <a:t>4/11/2026</a:t>
            </a:fld>
            <a:endParaRPr lang="en-US"/>
          </a:p>
        </p:txBody>
      </p:sp>
      <p:sp>
        <p:nvSpPr>
          <p:cNvPr id="6" name="Footer Placeholder 5">
            <a:extLst>
              <a:ext uri="{FF2B5EF4-FFF2-40B4-BE49-F238E27FC236}">
                <a16:creationId xmlns:a16="http://schemas.microsoft.com/office/drawing/2014/main" id="{B22DEA13-0FD6-C358-1268-29BD23954B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99DD39-3181-554E-07A6-2318133479B8}"/>
              </a:ext>
            </a:extLst>
          </p:cNvPr>
          <p:cNvSpPr>
            <a:spLocks noGrp="1"/>
          </p:cNvSpPr>
          <p:nvPr>
            <p:ph type="sldNum" sz="quarter" idx="12"/>
          </p:nvPr>
        </p:nvSpPr>
        <p:spPr/>
        <p:txBody>
          <a:bodyPr/>
          <a:lstStyle/>
          <a:p>
            <a:fld id="{1355FD7D-DF2C-4036-A75B-7DF5B5F888ED}" type="slidenum">
              <a:rPr lang="en-US" smtClean="0"/>
              <a:t>‹#›</a:t>
            </a:fld>
            <a:endParaRPr lang="en-US"/>
          </a:p>
        </p:txBody>
      </p:sp>
    </p:spTree>
    <p:extLst>
      <p:ext uri="{BB962C8B-B14F-4D97-AF65-F5344CB8AC3E}">
        <p14:creationId xmlns:p14="http://schemas.microsoft.com/office/powerpoint/2010/main" val="375998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0A82CD-6F6F-7B05-1AD3-4E4EDF7F7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0F9763-67F5-D2C2-A4D7-22A898A17F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29E935-FE76-5D16-8E1D-65AA8699B7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58B1E-1103-4B85-9941-BFBBCABDE18D}" type="datetimeFigureOut">
              <a:rPr lang="en-US" smtClean="0"/>
              <a:t>4/11/2026</a:t>
            </a:fld>
            <a:endParaRPr lang="en-US"/>
          </a:p>
        </p:txBody>
      </p:sp>
      <p:sp>
        <p:nvSpPr>
          <p:cNvPr id="5" name="Footer Placeholder 4">
            <a:extLst>
              <a:ext uri="{FF2B5EF4-FFF2-40B4-BE49-F238E27FC236}">
                <a16:creationId xmlns:a16="http://schemas.microsoft.com/office/drawing/2014/main" id="{08711C1A-B750-A90B-362F-36567F8B20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11D606-B202-5954-01B6-2C8B0F2E76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55FD7D-DF2C-4036-A75B-7DF5B5F888ED}" type="slidenum">
              <a:rPr lang="en-US" smtClean="0"/>
              <a:t>‹#›</a:t>
            </a:fld>
            <a:endParaRPr lang="en-US"/>
          </a:p>
        </p:txBody>
      </p:sp>
    </p:spTree>
    <p:extLst>
      <p:ext uri="{BB962C8B-B14F-4D97-AF65-F5344CB8AC3E}">
        <p14:creationId xmlns:p14="http://schemas.microsoft.com/office/powerpoint/2010/main" val="29752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5DAE44-C7EF-C4E5-E2AD-3D00DAEF1E0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72316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742B99-1137-5F20-38A5-8DD45BA7722F}"/>
              </a:ext>
            </a:extLst>
          </p:cNvPr>
          <p:cNvPicPr>
            <a:picLocks noChangeAspect="1"/>
          </p:cNvPicPr>
          <p:nvPr/>
        </p:nvPicPr>
        <p:blipFill>
          <a:blip r:embed="rId2">
            <a:alphaModFix amt="50000"/>
          </a:blip>
          <a:srcRect r="32060" b="42451"/>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BB7F207-6CF0-934F-6D1C-230C8C4FAC9B}"/>
              </a:ext>
            </a:extLst>
          </p:cNvPr>
          <p:cNvSpPr txBox="1"/>
          <p:nvPr/>
        </p:nvSpPr>
        <p:spPr>
          <a:xfrm>
            <a:off x="1339645" y="2951946"/>
            <a:ext cx="9512709" cy="954107"/>
          </a:xfrm>
          <a:prstGeom prst="rect">
            <a:avLst/>
          </a:prstGeom>
          <a:noFill/>
        </p:spPr>
        <p:txBody>
          <a:bodyPr wrap="square">
            <a:spAutoFit/>
          </a:bodyPr>
          <a:lstStyle/>
          <a:p>
            <a:pPr algn="ctr"/>
            <a:r>
              <a:rPr lang="en-US" sz="2800" b="1" dirty="0">
                <a:solidFill>
                  <a:schemeClr val="bg1"/>
                </a:solidFill>
                <a:effectLst/>
                <a:latin typeface="Arial Black" panose="020B0A04020102020204" pitchFamily="34" charset="0"/>
                <a:ea typeface="PMingLiU" panose="02020500000000000000" pitchFamily="18" charset="-120"/>
                <a:cs typeface="Times New Roman" panose="02020603050405020304" pitchFamily="18" charset="0"/>
              </a:rPr>
              <a:t>Those who will stand in the day of judgment are those whom God has secured.</a:t>
            </a:r>
            <a:endParaRPr lang="en-US" sz="2800" dirty="0">
              <a:solidFill>
                <a:schemeClr val="bg1"/>
              </a:solidFill>
              <a:latin typeface="Arial Black" panose="020B0A04020102020204" pitchFamily="34" charset="0"/>
            </a:endParaRPr>
          </a:p>
        </p:txBody>
      </p:sp>
      <p:sp>
        <p:nvSpPr>
          <p:cNvPr id="7" name="Rectangle 6">
            <a:extLst>
              <a:ext uri="{FF2B5EF4-FFF2-40B4-BE49-F238E27FC236}">
                <a16:creationId xmlns:a16="http://schemas.microsoft.com/office/drawing/2014/main" id="{DAD01303-FD8C-6F1E-94E8-535E638988C2}"/>
              </a:ext>
            </a:extLst>
          </p:cNvPr>
          <p:cNvSpPr/>
          <p:nvPr/>
        </p:nvSpPr>
        <p:spPr>
          <a:xfrm>
            <a:off x="628650" y="2362200"/>
            <a:ext cx="11010900" cy="1981200"/>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49638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A04E0BD-6264-03F1-BDFE-BA375211B16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2F4EE7A-9338-EECA-B599-11C575723E69}"/>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t="7758" b="7758"/>
          <a:stretch>
            <a:fillRect/>
          </a:stretch>
        </p:blipFill>
        <p:spPr>
          <a:xfrm>
            <a:off x="0" y="1"/>
            <a:ext cx="12192000" cy="6858000"/>
          </a:xfrm>
          <a:prstGeom prst="rect">
            <a:avLst/>
          </a:prstGeom>
        </p:spPr>
      </p:pic>
      <p:pic>
        <p:nvPicPr>
          <p:cNvPr id="3" name="Graphic 2" descr="Open book with solid fill">
            <a:extLst>
              <a:ext uri="{FF2B5EF4-FFF2-40B4-BE49-F238E27FC236}">
                <a16:creationId xmlns:a16="http://schemas.microsoft.com/office/drawing/2014/main" id="{8CEDA71E-2E7F-FB2A-F22F-4F58234655B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781673" y="225877"/>
            <a:ext cx="628651" cy="628651"/>
          </a:xfrm>
          <a:prstGeom prst="rect">
            <a:avLst/>
          </a:prstGeom>
        </p:spPr>
      </p:pic>
      <p:sp>
        <p:nvSpPr>
          <p:cNvPr id="4" name="Content Placeholder 2">
            <a:extLst>
              <a:ext uri="{FF2B5EF4-FFF2-40B4-BE49-F238E27FC236}">
                <a16:creationId xmlns:a16="http://schemas.microsoft.com/office/drawing/2014/main" id="{D627CBB1-CD41-8CF4-2F40-68AC0F682E48}"/>
              </a:ext>
            </a:extLst>
          </p:cNvPr>
          <p:cNvSpPr txBox="1">
            <a:spLocks/>
          </p:cNvSpPr>
          <p:nvPr/>
        </p:nvSpPr>
        <p:spPr>
          <a:xfrm>
            <a:off x="872066" y="1080404"/>
            <a:ext cx="10447867" cy="577759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20000"/>
              </a:lnSpc>
              <a:buNone/>
              <a:defRPr/>
            </a:pPr>
            <a:r>
              <a:rPr lang="en-US" sz="2400" dirty="0">
                <a:solidFill>
                  <a:prstClr val="white"/>
                </a:solidFill>
                <a:latin typeface="Arial" panose="020B0604020202020204" pitchFamily="34" charset="0"/>
                <a:cs typeface="Arial" panose="020B0604020202020204" pitchFamily="34" charset="0"/>
              </a:rPr>
              <a:t>And I heard the number of the sealed, 144,000, sealed from every tribe of the sons of Israel:</a:t>
            </a:r>
          </a:p>
          <a:p>
            <a:pPr marL="0" lvl="0" indent="0" algn="ctr">
              <a:lnSpc>
                <a:spcPct val="120000"/>
              </a:lnSpc>
              <a:buNone/>
              <a:defRPr/>
            </a:pPr>
            <a:r>
              <a:rPr lang="en-US" sz="2400" dirty="0">
                <a:solidFill>
                  <a:prstClr val="white"/>
                </a:solidFill>
                <a:latin typeface="Arial" panose="020B0604020202020204" pitchFamily="34" charset="0"/>
                <a:cs typeface="Arial" panose="020B0604020202020204" pitchFamily="34" charset="0"/>
              </a:rPr>
              <a:t>12,000 from the tribe of Judah were sealed,</a:t>
            </a:r>
          </a:p>
          <a:p>
            <a:pPr marL="0" lvl="0" indent="0" algn="ctr">
              <a:lnSpc>
                <a:spcPct val="120000"/>
              </a:lnSpc>
              <a:buNone/>
              <a:defRPr/>
            </a:pPr>
            <a:r>
              <a:rPr lang="en-US" sz="2400" dirty="0">
                <a:solidFill>
                  <a:prstClr val="white"/>
                </a:solidFill>
                <a:latin typeface="Arial" panose="020B0604020202020204" pitchFamily="34" charset="0"/>
                <a:cs typeface="Arial" panose="020B0604020202020204" pitchFamily="34" charset="0"/>
              </a:rPr>
              <a:t>12,000 from the tribe of Reuben,</a:t>
            </a:r>
          </a:p>
          <a:p>
            <a:pPr marL="0" lvl="0" indent="0" algn="ctr">
              <a:lnSpc>
                <a:spcPct val="120000"/>
              </a:lnSpc>
              <a:buNone/>
              <a:defRPr/>
            </a:pPr>
            <a:r>
              <a:rPr lang="en-US" sz="2400" dirty="0">
                <a:solidFill>
                  <a:prstClr val="white"/>
                </a:solidFill>
                <a:latin typeface="Arial" panose="020B0604020202020204" pitchFamily="34" charset="0"/>
                <a:cs typeface="Arial" panose="020B0604020202020204" pitchFamily="34" charset="0"/>
              </a:rPr>
              <a:t>12,000 from the tribe of Gad,</a:t>
            </a:r>
          </a:p>
          <a:p>
            <a:pPr marL="0" lvl="0" indent="0" algn="ctr">
              <a:lnSpc>
                <a:spcPct val="120000"/>
              </a:lnSpc>
              <a:buNone/>
              <a:defRPr/>
            </a:pPr>
            <a:r>
              <a:rPr lang="en-US" sz="2400" dirty="0">
                <a:solidFill>
                  <a:prstClr val="white"/>
                </a:solidFill>
                <a:latin typeface="Arial" panose="020B0604020202020204" pitchFamily="34" charset="0"/>
                <a:cs typeface="Arial" panose="020B0604020202020204" pitchFamily="34" charset="0"/>
              </a:rPr>
              <a:t>12,000 from the tribe of Asher,</a:t>
            </a:r>
          </a:p>
          <a:p>
            <a:pPr marL="0" lvl="0" indent="0" algn="ctr">
              <a:lnSpc>
                <a:spcPct val="120000"/>
              </a:lnSpc>
              <a:buNone/>
              <a:defRPr/>
            </a:pPr>
            <a:r>
              <a:rPr lang="en-US" sz="2400" dirty="0">
                <a:solidFill>
                  <a:prstClr val="white"/>
                </a:solidFill>
                <a:latin typeface="Arial" panose="020B0604020202020204" pitchFamily="34" charset="0"/>
                <a:cs typeface="Arial" panose="020B0604020202020204" pitchFamily="34" charset="0"/>
              </a:rPr>
              <a:t>12,000 from the tribe of Naphtali,</a:t>
            </a:r>
          </a:p>
          <a:p>
            <a:pPr marL="0" lvl="0" indent="0" algn="ctr">
              <a:lnSpc>
                <a:spcPct val="120000"/>
              </a:lnSpc>
              <a:buNone/>
              <a:defRPr/>
            </a:pPr>
            <a:r>
              <a:rPr lang="en-US" sz="2400" dirty="0">
                <a:solidFill>
                  <a:prstClr val="white"/>
                </a:solidFill>
                <a:latin typeface="Arial" panose="020B0604020202020204" pitchFamily="34" charset="0"/>
                <a:cs typeface="Arial" panose="020B0604020202020204" pitchFamily="34" charset="0"/>
              </a:rPr>
              <a:t>12,000 from the tribe of Manasseh,</a:t>
            </a:r>
          </a:p>
          <a:p>
            <a:pPr marL="0" lvl="0" indent="0" algn="ctr">
              <a:lnSpc>
                <a:spcPct val="120000"/>
              </a:lnSpc>
              <a:buNone/>
              <a:defRPr/>
            </a:pPr>
            <a:r>
              <a:rPr lang="en-US" sz="2400" dirty="0">
                <a:solidFill>
                  <a:prstClr val="white"/>
                </a:solidFill>
                <a:latin typeface="Arial" panose="020B0604020202020204" pitchFamily="34" charset="0"/>
                <a:cs typeface="Arial" panose="020B0604020202020204" pitchFamily="34" charset="0"/>
              </a:rPr>
              <a:t>12,000 from the tribe of Simeon,</a:t>
            </a:r>
          </a:p>
          <a:p>
            <a:pPr marL="0" lvl="0" indent="0" algn="ctr">
              <a:lnSpc>
                <a:spcPct val="120000"/>
              </a:lnSpc>
              <a:buNone/>
              <a:defRPr/>
            </a:pPr>
            <a:r>
              <a:rPr lang="en-US" sz="2400" dirty="0">
                <a:solidFill>
                  <a:prstClr val="white"/>
                </a:solidFill>
                <a:latin typeface="Arial" panose="020B0604020202020204" pitchFamily="34" charset="0"/>
                <a:cs typeface="Arial" panose="020B0604020202020204" pitchFamily="34" charset="0"/>
              </a:rPr>
              <a:t>12,000 from the tribe of Levi,</a:t>
            </a:r>
          </a:p>
          <a:p>
            <a:pPr marL="0" lvl="0" indent="0" algn="ctr">
              <a:lnSpc>
                <a:spcPct val="120000"/>
              </a:lnSpc>
              <a:buNone/>
              <a:defRPr/>
            </a:pPr>
            <a:r>
              <a:rPr lang="en-US" sz="2400" dirty="0">
                <a:solidFill>
                  <a:prstClr val="white"/>
                </a:solidFill>
                <a:latin typeface="Arial" panose="020B0604020202020204" pitchFamily="34" charset="0"/>
                <a:cs typeface="Arial" panose="020B0604020202020204" pitchFamily="34" charset="0"/>
              </a:rPr>
              <a:t>12,000 from the tribe of Issachar,</a:t>
            </a:r>
          </a:p>
          <a:p>
            <a:pPr marL="0" lvl="0" indent="0" algn="ctr">
              <a:lnSpc>
                <a:spcPct val="120000"/>
              </a:lnSpc>
              <a:buNone/>
              <a:defRPr/>
            </a:pPr>
            <a:r>
              <a:rPr lang="en-US" sz="2400" dirty="0">
                <a:solidFill>
                  <a:prstClr val="white"/>
                </a:solidFill>
                <a:latin typeface="Arial" panose="020B0604020202020204" pitchFamily="34" charset="0"/>
                <a:cs typeface="Arial" panose="020B0604020202020204" pitchFamily="34" charset="0"/>
              </a:rPr>
              <a:t>12,000 from the tribe of Zebulun,</a:t>
            </a:r>
          </a:p>
          <a:p>
            <a:pPr marL="0" lvl="0" indent="0" algn="ctr">
              <a:lnSpc>
                <a:spcPct val="120000"/>
              </a:lnSpc>
              <a:buNone/>
              <a:defRPr/>
            </a:pPr>
            <a:r>
              <a:rPr lang="en-US" sz="2400" dirty="0">
                <a:solidFill>
                  <a:prstClr val="white"/>
                </a:solidFill>
                <a:latin typeface="Arial" panose="020B0604020202020204" pitchFamily="34" charset="0"/>
                <a:cs typeface="Arial" panose="020B0604020202020204" pitchFamily="34" charset="0"/>
              </a:rPr>
              <a:t>12,000 from the tribe of Joseph,</a:t>
            </a:r>
          </a:p>
          <a:p>
            <a:pPr marL="0" lvl="0" indent="0" algn="ctr">
              <a:lnSpc>
                <a:spcPct val="120000"/>
              </a:lnSpc>
              <a:buNone/>
              <a:defRPr/>
            </a:pPr>
            <a:r>
              <a:rPr lang="en-US" sz="2400" dirty="0">
                <a:solidFill>
                  <a:prstClr val="white"/>
                </a:solidFill>
                <a:latin typeface="Arial" panose="020B0604020202020204" pitchFamily="34" charset="0"/>
                <a:cs typeface="Arial" panose="020B0604020202020204" pitchFamily="34" charset="0"/>
              </a:rPr>
              <a:t>12,000 from the tribe of Benjamin were sealed.</a:t>
            </a:r>
            <a:endPar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4188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DF8437E-6FA4-B68C-E470-A09BDD5BEB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B0CE271-73C1-D811-0A91-B5095B09B44B}"/>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t="7758" b="7758"/>
          <a:stretch>
            <a:fillRect/>
          </a:stretch>
        </p:blipFill>
        <p:spPr>
          <a:xfrm>
            <a:off x="0" y="1"/>
            <a:ext cx="12192000" cy="6858000"/>
          </a:xfrm>
          <a:prstGeom prst="rect">
            <a:avLst/>
          </a:prstGeom>
        </p:spPr>
      </p:pic>
      <p:pic>
        <p:nvPicPr>
          <p:cNvPr id="3" name="Graphic 2" descr="Open book with solid fill">
            <a:extLst>
              <a:ext uri="{FF2B5EF4-FFF2-40B4-BE49-F238E27FC236}">
                <a16:creationId xmlns:a16="http://schemas.microsoft.com/office/drawing/2014/main" id="{91E5D0EB-E9B8-2841-484C-0C3763449AE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781673" y="225877"/>
            <a:ext cx="628651" cy="628651"/>
          </a:xfrm>
          <a:prstGeom prst="rect">
            <a:avLst/>
          </a:prstGeom>
        </p:spPr>
      </p:pic>
      <p:sp>
        <p:nvSpPr>
          <p:cNvPr id="4" name="Content Placeholder 2">
            <a:extLst>
              <a:ext uri="{FF2B5EF4-FFF2-40B4-BE49-F238E27FC236}">
                <a16:creationId xmlns:a16="http://schemas.microsoft.com/office/drawing/2014/main" id="{51B93DFC-1DBD-17C4-7701-AFD4F9F6086B}"/>
              </a:ext>
            </a:extLst>
          </p:cNvPr>
          <p:cNvSpPr txBox="1">
            <a:spLocks/>
          </p:cNvSpPr>
          <p:nvPr/>
        </p:nvSpPr>
        <p:spPr>
          <a:xfrm>
            <a:off x="872066" y="1080404"/>
            <a:ext cx="10447867" cy="5777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20000"/>
              </a:lnSpc>
              <a:buNone/>
              <a:defRPr/>
            </a:pPr>
            <a:r>
              <a:rPr lang="en-US" sz="2400" dirty="0">
                <a:solidFill>
                  <a:prstClr val="white"/>
                </a:solidFill>
                <a:latin typeface="Arial" panose="020B0604020202020204" pitchFamily="34" charset="0"/>
                <a:cs typeface="Arial" panose="020B0604020202020204" pitchFamily="34" charset="0"/>
              </a:rPr>
              <a:t>9 After this I looked, and behold, a great multitude that no one could number, from every nation, from all tribes and peoples and languages, standing before the throne and before the Lamb, clothed in white robes, with palm branches in their hands, 10 and crying out with a loud voice, “Salvation belongs to our God who sits on the throne, and to the Lamb!” 11 And all the angels were standing around the throne and around the elders and the four living creatures, and they fell on their faces before the throne and worshiped God, 12 saying, “Amen! Blessing and glory and wisdom and thanksgiving and honor and power and might be to our God forever and ever! Amen. </a:t>
            </a:r>
          </a:p>
          <a:p>
            <a:pPr marL="0" lvl="0" indent="0" algn="r">
              <a:lnSpc>
                <a:spcPct val="120000"/>
              </a:lnSpc>
              <a:buNone/>
              <a:defRPr/>
            </a:pPr>
            <a:r>
              <a:rPr lang="en-US" sz="2400" dirty="0">
                <a:solidFill>
                  <a:prstClr val="white"/>
                </a:solidFill>
                <a:latin typeface="Arial" panose="020B0604020202020204" pitchFamily="34" charset="0"/>
                <a:cs typeface="Arial" panose="020B0604020202020204" pitchFamily="34" charset="0"/>
              </a:rPr>
              <a:t>(Revelation 7:9-12)</a:t>
            </a:r>
          </a:p>
        </p:txBody>
      </p:sp>
    </p:spTree>
    <p:extLst>
      <p:ext uri="{BB962C8B-B14F-4D97-AF65-F5344CB8AC3E}">
        <p14:creationId xmlns:p14="http://schemas.microsoft.com/office/powerpoint/2010/main" val="19130579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594463F-CBFE-7748-C000-6B3D28CCF24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8909B2F-947C-28D3-BC50-65A472897093}"/>
              </a:ext>
            </a:extLst>
          </p:cNvPr>
          <p:cNvPicPr>
            <a:picLocks noChangeAspect="1"/>
          </p:cNvPicPr>
          <p:nvPr/>
        </p:nvPicPr>
        <p:blipFill>
          <a:blip r:embed="rId2">
            <a:alphaModFix amt="20000"/>
          </a:blip>
          <a:srcRect b="15605"/>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6864A5B-E1C3-F99D-A6C9-16FB5328BA6D}"/>
              </a:ext>
            </a:extLst>
          </p:cNvPr>
          <p:cNvSpPr txBox="1"/>
          <p:nvPr/>
        </p:nvSpPr>
        <p:spPr>
          <a:xfrm>
            <a:off x="1339645" y="2951946"/>
            <a:ext cx="9512709" cy="954107"/>
          </a:xfrm>
          <a:prstGeom prst="rect">
            <a:avLst/>
          </a:prstGeom>
          <a:noFill/>
        </p:spPr>
        <p:txBody>
          <a:bodyPr wrap="square">
            <a:spAutoFit/>
          </a:bodyPr>
          <a:lstStyle/>
          <a:p>
            <a:pPr algn="ctr"/>
            <a:r>
              <a:rPr lang="en-US" sz="2800" b="1" dirty="0">
                <a:solidFill>
                  <a:schemeClr val="bg1"/>
                </a:solidFill>
                <a:effectLst/>
                <a:latin typeface="Arial Black" panose="020B0A04020102020204" pitchFamily="34" charset="0"/>
                <a:ea typeface="PMingLiU" panose="02020500000000000000" pitchFamily="18" charset="-120"/>
                <a:cs typeface="Times New Roman" panose="02020603050405020304" pitchFamily="18" charset="0"/>
              </a:rPr>
              <a:t>Those who are secured by God are standing and worshipping in His presence.</a:t>
            </a:r>
            <a:endParaRPr lang="en-US" sz="2800" dirty="0">
              <a:solidFill>
                <a:schemeClr val="bg1"/>
              </a:solidFill>
              <a:latin typeface="Arial Black" panose="020B0A04020102020204" pitchFamily="34" charset="0"/>
            </a:endParaRPr>
          </a:p>
        </p:txBody>
      </p:sp>
      <p:sp>
        <p:nvSpPr>
          <p:cNvPr id="2" name="Rectangle 1">
            <a:extLst>
              <a:ext uri="{FF2B5EF4-FFF2-40B4-BE49-F238E27FC236}">
                <a16:creationId xmlns:a16="http://schemas.microsoft.com/office/drawing/2014/main" id="{264C92D5-5FBC-02B8-3354-538252BBD72F}"/>
              </a:ext>
            </a:extLst>
          </p:cNvPr>
          <p:cNvSpPr/>
          <p:nvPr/>
        </p:nvSpPr>
        <p:spPr>
          <a:xfrm>
            <a:off x="628650" y="2381250"/>
            <a:ext cx="11010900" cy="1981200"/>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24590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EB6663AB-AA32-3D78-A7B5-4E97788B656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DB1B631-A54D-9E84-D76A-990F8AB48B21}"/>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artisticGlowDiffused/>
                    </a14:imgEffect>
                  </a14:imgLayer>
                </a14:imgProps>
              </a:ext>
            </a:extLst>
          </a:blip>
          <a:srcRect t="7799" b="7979"/>
          <a:stretch>
            <a:fillRect/>
          </a:stretch>
        </p:blipFill>
        <p:spPr>
          <a:xfrm>
            <a:off x="-22058" y="0"/>
            <a:ext cx="12214058" cy="6858000"/>
          </a:xfrm>
          <a:prstGeom prst="rect">
            <a:avLst/>
          </a:prstGeom>
        </p:spPr>
      </p:pic>
      <p:pic>
        <p:nvPicPr>
          <p:cNvPr id="4" name="Graphic 3" descr="Open book with solid fill">
            <a:extLst>
              <a:ext uri="{FF2B5EF4-FFF2-40B4-BE49-F238E27FC236}">
                <a16:creationId xmlns:a16="http://schemas.microsoft.com/office/drawing/2014/main" id="{DF4B21A7-906D-F433-C317-52D24B1F614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38799" y="800100"/>
            <a:ext cx="914400" cy="914400"/>
          </a:xfrm>
          <a:prstGeom prst="rect">
            <a:avLst/>
          </a:prstGeom>
        </p:spPr>
      </p:pic>
      <p:sp>
        <p:nvSpPr>
          <p:cNvPr id="5" name="Content Placeholder 2">
            <a:extLst>
              <a:ext uri="{FF2B5EF4-FFF2-40B4-BE49-F238E27FC236}">
                <a16:creationId xmlns:a16="http://schemas.microsoft.com/office/drawing/2014/main" id="{4866ADCF-4CCD-BA0E-AD99-F8ADDA416535}"/>
              </a:ext>
            </a:extLst>
          </p:cNvPr>
          <p:cNvSpPr txBox="1">
            <a:spLocks/>
          </p:cNvSpPr>
          <p:nvPr/>
        </p:nvSpPr>
        <p:spPr>
          <a:xfrm>
            <a:off x="872065" y="2166258"/>
            <a:ext cx="10447867" cy="6204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“Who are these, clothed in white robes, and from where have they come?”</a:t>
            </a:r>
            <a:endParaRPr kumimoji="0" lang="en-US" sz="24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2" name="Content Placeholder 2">
            <a:extLst>
              <a:ext uri="{FF2B5EF4-FFF2-40B4-BE49-F238E27FC236}">
                <a16:creationId xmlns:a16="http://schemas.microsoft.com/office/drawing/2014/main" id="{35A08FA6-5A90-925C-CA7C-0750D1892DB7}"/>
              </a:ext>
            </a:extLst>
          </p:cNvPr>
          <p:cNvSpPr txBox="1">
            <a:spLocks/>
          </p:cNvSpPr>
          <p:nvPr/>
        </p:nvSpPr>
        <p:spPr>
          <a:xfrm>
            <a:off x="872065" y="2873829"/>
            <a:ext cx="10447867" cy="6204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 said to him, “Sir, you know.”</a:t>
            </a:r>
            <a:endParaRPr kumimoji="0" lang="en-US" sz="24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6" name="Content Placeholder 2">
            <a:extLst>
              <a:ext uri="{FF2B5EF4-FFF2-40B4-BE49-F238E27FC236}">
                <a16:creationId xmlns:a16="http://schemas.microsoft.com/office/drawing/2014/main" id="{435AAA5D-D65B-F934-84EF-529CE3BACF61}"/>
              </a:ext>
            </a:extLst>
          </p:cNvPr>
          <p:cNvSpPr txBox="1">
            <a:spLocks/>
          </p:cNvSpPr>
          <p:nvPr/>
        </p:nvSpPr>
        <p:spPr>
          <a:xfrm>
            <a:off x="872065" y="3581400"/>
            <a:ext cx="10447867" cy="6204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20000"/>
              </a:lnSpc>
              <a:buNone/>
              <a:defRPr/>
            </a:pPr>
            <a:r>
              <a:rPr lang="en-US" sz="2400" dirty="0">
                <a:solidFill>
                  <a:prstClr val="white"/>
                </a:solidFill>
                <a:latin typeface="Arial" panose="020B0604020202020204" pitchFamily="34" charset="0"/>
                <a:cs typeface="Arial" panose="020B0604020202020204" pitchFamily="34" charset="0"/>
              </a:rPr>
              <a:t>And he said to me, “These are the ones coming out of the great tribulation.”</a:t>
            </a:r>
            <a:endParaRPr kumimoji="0" lang="en-US" sz="24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7" name="Content Placeholder 2">
            <a:extLst>
              <a:ext uri="{FF2B5EF4-FFF2-40B4-BE49-F238E27FC236}">
                <a16:creationId xmlns:a16="http://schemas.microsoft.com/office/drawing/2014/main" id="{82C01030-676F-9AB9-108B-8C12E8114601}"/>
              </a:ext>
            </a:extLst>
          </p:cNvPr>
          <p:cNvSpPr txBox="1">
            <a:spLocks/>
          </p:cNvSpPr>
          <p:nvPr/>
        </p:nvSpPr>
        <p:spPr>
          <a:xfrm>
            <a:off x="425005" y="4376055"/>
            <a:ext cx="11319932" cy="13280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20000"/>
              </a:lnSpc>
              <a:buNone/>
              <a:defRPr/>
            </a:pPr>
            <a:r>
              <a:rPr lang="en-US" sz="2400" dirty="0">
                <a:solidFill>
                  <a:prstClr val="white"/>
                </a:solidFill>
                <a:latin typeface="Arial" panose="020B0604020202020204" pitchFamily="34" charset="0"/>
                <a:cs typeface="Arial" panose="020B0604020202020204" pitchFamily="34" charset="0"/>
              </a:rPr>
              <a:t>“They have washed their robes and made them white in the blood of the Lamb.” </a:t>
            </a:r>
            <a:endParaRPr kumimoji="0" lang="en-US" sz="24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B93ABC3C-77EF-4D0C-489E-E0341CD5E036}"/>
              </a:ext>
            </a:extLst>
          </p:cNvPr>
          <p:cNvSpPr txBox="1"/>
          <p:nvPr/>
        </p:nvSpPr>
        <p:spPr>
          <a:xfrm>
            <a:off x="4558249" y="5180893"/>
            <a:ext cx="3053443" cy="523220"/>
          </a:xfrm>
          <a:prstGeom prst="rect">
            <a:avLst/>
          </a:prstGeom>
          <a:noFill/>
        </p:spPr>
        <p:txBody>
          <a:bodyPr wrap="square">
            <a:spAutoFit/>
          </a:bodyPr>
          <a:lstStyle/>
          <a:p>
            <a:pPr algn="ctr"/>
            <a:r>
              <a:rPr lang="en-US" sz="2800" dirty="0">
                <a:solidFill>
                  <a:schemeClr val="bg2">
                    <a:lumMod val="50000"/>
                  </a:schemeClr>
                </a:solidFill>
                <a:effectLst/>
                <a:latin typeface="Calibri" panose="020F0502020204030204" pitchFamily="34" charset="0"/>
                <a:ea typeface="PMingLiU" panose="02020500000000000000" pitchFamily="18" charset="-120"/>
                <a:cs typeface="Times New Roman" panose="02020603050405020304" pitchFamily="18" charset="0"/>
              </a:rPr>
              <a:t>Revelation 7:14</a:t>
            </a:r>
            <a:endParaRPr lang="en-US" sz="2800" dirty="0">
              <a:solidFill>
                <a:schemeClr val="bg2">
                  <a:lumMod val="50000"/>
                </a:schemeClr>
              </a:solidFill>
            </a:endParaRPr>
          </a:p>
        </p:txBody>
      </p:sp>
    </p:spTree>
    <p:extLst>
      <p:ext uri="{BB962C8B-B14F-4D97-AF65-F5344CB8AC3E}">
        <p14:creationId xmlns:p14="http://schemas.microsoft.com/office/powerpoint/2010/main" val="275892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8AD9208-312F-AA6A-4A81-4291D6E6B60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8FA8F0B-AA00-421E-6F54-0D9C1E249235}"/>
              </a:ext>
            </a:extLst>
          </p:cNvPr>
          <p:cNvPicPr>
            <a:picLocks noChangeAspect="1"/>
          </p:cNvPicPr>
          <p:nvPr/>
        </p:nvPicPr>
        <p:blipFill>
          <a:blip r:embed="rId2">
            <a:alphaModFix amt="50000"/>
          </a:blip>
          <a:srcRect r="32060" b="42451"/>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5BA284D6-04BA-D4C4-83E2-87931F8C99D9}"/>
              </a:ext>
            </a:extLst>
          </p:cNvPr>
          <p:cNvSpPr txBox="1"/>
          <p:nvPr/>
        </p:nvSpPr>
        <p:spPr>
          <a:xfrm>
            <a:off x="896710" y="3167390"/>
            <a:ext cx="10474779" cy="523220"/>
          </a:xfrm>
          <a:prstGeom prst="rect">
            <a:avLst/>
          </a:prstGeom>
          <a:noFill/>
        </p:spPr>
        <p:txBody>
          <a:bodyPr wrap="square">
            <a:spAutoFit/>
          </a:bodyPr>
          <a:lstStyle/>
          <a:p>
            <a:pPr algn="ctr"/>
            <a:r>
              <a:rPr lang="en-US" sz="2800" b="1" dirty="0">
                <a:solidFill>
                  <a:schemeClr val="bg1"/>
                </a:solidFill>
                <a:latin typeface="Arial Black" panose="020B0A04020102020204" pitchFamily="34" charset="0"/>
                <a:ea typeface="PMingLiU" panose="02020500000000000000" pitchFamily="18" charset="-120"/>
                <a:cs typeface="Times New Roman" panose="02020603050405020304" pitchFamily="18" charset="0"/>
              </a:rPr>
              <a:t>Will you stand before God by the blood of the Lamb?</a:t>
            </a:r>
            <a:endParaRPr lang="en-US" sz="2800" dirty="0">
              <a:solidFill>
                <a:schemeClr val="bg1"/>
              </a:solidFill>
              <a:latin typeface="Arial Black" panose="020B0A04020102020204" pitchFamily="34" charset="0"/>
            </a:endParaRPr>
          </a:p>
        </p:txBody>
      </p:sp>
      <p:sp>
        <p:nvSpPr>
          <p:cNvPr id="7" name="Rectangle 6">
            <a:extLst>
              <a:ext uri="{FF2B5EF4-FFF2-40B4-BE49-F238E27FC236}">
                <a16:creationId xmlns:a16="http://schemas.microsoft.com/office/drawing/2014/main" id="{B641EFDC-DCC6-6B3C-706C-AE68B3FB6739}"/>
              </a:ext>
            </a:extLst>
          </p:cNvPr>
          <p:cNvSpPr/>
          <p:nvPr/>
        </p:nvSpPr>
        <p:spPr>
          <a:xfrm>
            <a:off x="628650" y="2362200"/>
            <a:ext cx="11010900" cy="1981200"/>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35466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CFE879-1BD4-C678-CD9D-865F9D541134}"/>
              </a:ext>
            </a:extLst>
          </p:cNvPr>
          <p:cNvPicPr>
            <a:picLocks noChangeAspect="1"/>
          </p:cNvPicPr>
          <p:nvPr/>
        </p:nvPicPr>
        <p:blipFill>
          <a:blip r:embed="rId2">
            <a:alphaModFix amt="20000"/>
          </a:blip>
          <a:srcRect t="24153" b="38347"/>
          <a:stretch>
            <a:fillRect/>
          </a:stretch>
        </p:blipFill>
        <p:spPr>
          <a:xfrm>
            <a:off x="0" y="0"/>
            <a:ext cx="12192000" cy="6858000"/>
          </a:xfrm>
          <a:prstGeom prst="rect">
            <a:avLst/>
          </a:prstGeom>
        </p:spPr>
      </p:pic>
      <p:sp>
        <p:nvSpPr>
          <p:cNvPr id="4" name="Content Placeholder 2">
            <a:extLst>
              <a:ext uri="{FF2B5EF4-FFF2-40B4-BE49-F238E27FC236}">
                <a16:creationId xmlns:a16="http://schemas.microsoft.com/office/drawing/2014/main" id="{B0F1502F-6AA4-9EBA-8A3C-82CCF4913D7C}"/>
              </a:ext>
            </a:extLst>
          </p:cNvPr>
          <p:cNvSpPr txBox="1">
            <a:spLocks/>
          </p:cNvSpPr>
          <p:nvPr/>
        </p:nvSpPr>
        <p:spPr>
          <a:xfrm>
            <a:off x="872066" y="540202"/>
            <a:ext cx="10447867" cy="57775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20000"/>
              </a:lnSpc>
              <a:buNone/>
              <a:defRPr/>
            </a:pPr>
            <a:r>
              <a:rPr lang="en-US" sz="2400" dirty="0">
                <a:solidFill>
                  <a:prstClr val="white"/>
                </a:solidFill>
                <a:latin typeface="Arial" panose="020B0604020202020204" pitchFamily="34" charset="0"/>
                <a:cs typeface="Arial" panose="020B0604020202020204" pitchFamily="34" charset="0"/>
              </a:rPr>
              <a:t>Therefore they are before the throne of God,</a:t>
            </a:r>
          </a:p>
          <a:p>
            <a:pPr marL="0" lvl="0" indent="0" algn="ctr">
              <a:lnSpc>
                <a:spcPct val="120000"/>
              </a:lnSpc>
              <a:buNone/>
              <a:defRPr/>
            </a:pPr>
            <a:r>
              <a:rPr lang="en-US" sz="2400" dirty="0">
                <a:solidFill>
                  <a:prstClr val="white"/>
                </a:solidFill>
                <a:latin typeface="Arial" panose="020B0604020202020204" pitchFamily="34" charset="0"/>
                <a:cs typeface="Arial" panose="020B0604020202020204" pitchFamily="34" charset="0"/>
              </a:rPr>
              <a:t>and serve him day and night in his temple;</a:t>
            </a:r>
          </a:p>
          <a:p>
            <a:pPr marL="0" lvl="0" indent="0" algn="ctr">
              <a:lnSpc>
                <a:spcPct val="120000"/>
              </a:lnSpc>
              <a:buNone/>
              <a:defRPr/>
            </a:pPr>
            <a:r>
              <a:rPr lang="en-US" sz="2400" dirty="0">
                <a:solidFill>
                  <a:prstClr val="white"/>
                </a:solidFill>
                <a:latin typeface="Arial" panose="020B0604020202020204" pitchFamily="34" charset="0"/>
                <a:cs typeface="Arial" panose="020B0604020202020204" pitchFamily="34" charset="0"/>
              </a:rPr>
              <a:t>and he who sits on the throne will shelter them with his presence.</a:t>
            </a:r>
          </a:p>
          <a:p>
            <a:pPr marL="0" lvl="0" indent="0" algn="ctr">
              <a:lnSpc>
                <a:spcPct val="120000"/>
              </a:lnSpc>
              <a:buNone/>
              <a:defRPr/>
            </a:pPr>
            <a:r>
              <a:rPr lang="en-US" sz="2400" dirty="0">
                <a:solidFill>
                  <a:prstClr val="white"/>
                </a:solidFill>
                <a:latin typeface="Arial" panose="020B0604020202020204" pitchFamily="34" charset="0"/>
                <a:cs typeface="Arial" panose="020B0604020202020204" pitchFamily="34" charset="0"/>
              </a:rPr>
              <a:t>They shall hunger no more, neither thirst anymore;</a:t>
            </a:r>
          </a:p>
          <a:p>
            <a:pPr marL="0" lvl="0" indent="0" algn="ctr">
              <a:lnSpc>
                <a:spcPct val="120000"/>
              </a:lnSpc>
              <a:buNone/>
              <a:defRPr/>
            </a:pPr>
            <a:r>
              <a:rPr lang="en-US" sz="2400" dirty="0">
                <a:solidFill>
                  <a:prstClr val="white"/>
                </a:solidFill>
                <a:latin typeface="Arial" panose="020B0604020202020204" pitchFamily="34" charset="0"/>
                <a:cs typeface="Arial" panose="020B0604020202020204" pitchFamily="34" charset="0"/>
              </a:rPr>
              <a:t>the sun shall not strike them,</a:t>
            </a:r>
          </a:p>
          <a:p>
            <a:pPr marL="0" lvl="0" indent="0" algn="ctr">
              <a:lnSpc>
                <a:spcPct val="120000"/>
              </a:lnSpc>
              <a:buNone/>
              <a:defRPr/>
            </a:pPr>
            <a:r>
              <a:rPr lang="en-US" sz="2400" dirty="0">
                <a:solidFill>
                  <a:prstClr val="white"/>
                </a:solidFill>
                <a:latin typeface="Arial" panose="020B0604020202020204" pitchFamily="34" charset="0"/>
                <a:cs typeface="Arial" panose="020B0604020202020204" pitchFamily="34" charset="0"/>
              </a:rPr>
              <a:t>nor any scorching heat.</a:t>
            </a:r>
          </a:p>
          <a:p>
            <a:pPr marL="0" lvl="0" indent="0" algn="ctr">
              <a:lnSpc>
                <a:spcPct val="120000"/>
              </a:lnSpc>
              <a:buNone/>
              <a:defRPr/>
            </a:pPr>
            <a:r>
              <a:rPr lang="en-US" sz="2400" dirty="0">
                <a:solidFill>
                  <a:prstClr val="white"/>
                </a:solidFill>
                <a:latin typeface="Arial" panose="020B0604020202020204" pitchFamily="34" charset="0"/>
                <a:cs typeface="Arial" panose="020B0604020202020204" pitchFamily="34" charset="0"/>
              </a:rPr>
              <a:t>For the Lamb in the midst of the throne will be their shepherd,</a:t>
            </a:r>
          </a:p>
          <a:p>
            <a:pPr marL="0" lvl="0" indent="0" algn="ctr">
              <a:lnSpc>
                <a:spcPct val="120000"/>
              </a:lnSpc>
              <a:buNone/>
              <a:defRPr/>
            </a:pPr>
            <a:r>
              <a:rPr lang="en-US" sz="2400" dirty="0">
                <a:solidFill>
                  <a:prstClr val="white"/>
                </a:solidFill>
                <a:latin typeface="Arial" panose="020B0604020202020204" pitchFamily="34" charset="0"/>
                <a:cs typeface="Arial" panose="020B0604020202020204" pitchFamily="34" charset="0"/>
              </a:rPr>
              <a:t>and he will guide them to springs of living water,</a:t>
            </a:r>
          </a:p>
          <a:p>
            <a:pPr marL="0" lvl="0" indent="0" algn="ctr">
              <a:lnSpc>
                <a:spcPct val="120000"/>
              </a:lnSpc>
              <a:buNone/>
              <a:defRPr/>
            </a:pPr>
            <a:r>
              <a:rPr lang="en-US" sz="2400" dirty="0">
                <a:solidFill>
                  <a:prstClr val="white"/>
                </a:solidFill>
                <a:latin typeface="Arial" panose="020B0604020202020204" pitchFamily="34" charset="0"/>
                <a:cs typeface="Arial" panose="020B0604020202020204" pitchFamily="34" charset="0"/>
              </a:rPr>
              <a:t>and God will wipe away every tear from their eyes. </a:t>
            </a:r>
          </a:p>
          <a:p>
            <a:pPr marL="0" lvl="0" indent="0" algn="ctr">
              <a:lnSpc>
                <a:spcPct val="120000"/>
              </a:lnSpc>
              <a:buNone/>
              <a:defRPr/>
            </a:pPr>
            <a:r>
              <a:rPr lang="en-US" sz="2400" dirty="0">
                <a:solidFill>
                  <a:schemeClr val="bg2">
                    <a:lumMod val="50000"/>
                  </a:schemeClr>
                </a:solidFill>
                <a:latin typeface="Arial" panose="020B0604020202020204" pitchFamily="34" charset="0"/>
                <a:cs typeface="Arial" panose="020B0604020202020204" pitchFamily="34" charset="0"/>
              </a:rPr>
              <a:t>Revelation 7:15-17</a:t>
            </a:r>
          </a:p>
        </p:txBody>
      </p:sp>
    </p:spTree>
    <p:extLst>
      <p:ext uri="{BB962C8B-B14F-4D97-AF65-F5344CB8AC3E}">
        <p14:creationId xmlns:p14="http://schemas.microsoft.com/office/powerpoint/2010/main" val="42653540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387425BB-8E9A-F923-4652-72FC2B3B540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10D6A06-C607-5C6C-9023-0AE46D301149}"/>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artisticGlowDiffused/>
                    </a14:imgEffect>
                  </a14:imgLayer>
                </a14:imgProps>
              </a:ext>
            </a:extLst>
          </a:blip>
          <a:srcRect t="7799" b="7979"/>
          <a:stretch>
            <a:fillRect/>
          </a:stretch>
        </p:blipFill>
        <p:spPr>
          <a:xfrm>
            <a:off x="-22058" y="0"/>
            <a:ext cx="12214058" cy="6858000"/>
          </a:xfrm>
          <a:prstGeom prst="rect">
            <a:avLst/>
          </a:prstGeom>
        </p:spPr>
      </p:pic>
      <p:pic>
        <p:nvPicPr>
          <p:cNvPr id="4" name="Graphic 3" descr="Open book with solid fill">
            <a:extLst>
              <a:ext uri="{FF2B5EF4-FFF2-40B4-BE49-F238E27FC236}">
                <a16:creationId xmlns:a16="http://schemas.microsoft.com/office/drawing/2014/main" id="{5727A4EB-C9F2-7C00-6BDC-E9B312DF554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38799" y="2226732"/>
            <a:ext cx="914400" cy="914400"/>
          </a:xfrm>
          <a:prstGeom prst="rect">
            <a:avLst/>
          </a:prstGeom>
        </p:spPr>
      </p:pic>
      <p:sp>
        <p:nvSpPr>
          <p:cNvPr id="5" name="Content Placeholder 2">
            <a:extLst>
              <a:ext uri="{FF2B5EF4-FFF2-40B4-BE49-F238E27FC236}">
                <a16:creationId xmlns:a16="http://schemas.microsoft.com/office/drawing/2014/main" id="{B054FC4B-6B62-2BCE-3787-0240C22A43C0}"/>
              </a:ext>
            </a:extLst>
          </p:cNvPr>
          <p:cNvSpPr txBox="1">
            <a:spLocks/>
          </p:cNvSpPr>
          <p:nvPr/>
        </p:nvSpPr>
        <p:spPr>
          <a:xfrm>
            <a:off x="872066" y="3429000"/>
            <a:ext cx="10447867" cy="16328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Revelation of Jesus Christ,”</a:t>
            </a: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E7E6E6">
                    <a:lumMod val="50000"/>
                  </a:srgbClr>
                </a:solidFill>
                <a:effectLst/>
                <a:uLnTx/>
                <a:uFillTx/>
                <a:latin typeface="Arial" panose="020B0604020202020204" pitchFamily="34" charset="0"/>
                <a:ea typeface="+mn-ea"/>
                <a:cs typeface="Arial" panose="020B0604020202020204" pitchFamily="34" charset="0"/>
              </a:rPr>
              <a:t>Revelation 1:1</a:t>
            </a:r>
          </a:p>
        </p:txBody>
      </p:sp>
    </p:spTree>
    <p:extLst>
      <p:ext uri="{BB962C8B-B14F-4D97-AF65-F5344CB8AC3E}">
        <p14:creationId xmlns:p14="http://schemas.microsoft.com/office/powerpoint/2010/main" val="40475183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6C18D-9943-0771-C904-0120470397C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FF04EFE-AC5C-D00C-02E0-9B69927642A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111541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AC3938-999D-2F3D-36FD-F7DFB9C2A1DB}"/>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artisticPhotocopy/>
                    </a14:imgEffect>
                  </a14:imgLayer>
                </a14:imgProps>
              </a:ext>
            </a:extLst>
          </a:blip>
          <a:srcRect l="-1" t="7816" r="-45" b="7772"/>
          <a:stretch>
            <a:fillRect/>
          </a:stretch>
        </p:blipFill>
        <p:spPr>
          <a:xfrm>
            <a:off x="0" y="0"/>
            <a:ext cx="12192000" cy="6858000"/>
          </a:xfrm>
          <a:prstGeom prst="rect">
            <a:avLst/>
          </a:prstGeom>
        </p:spPr>
      </p:pic>
      <p:pic>
        <p:nvPicPr>
          <p:cNvPr id="6" name="Graphic 5" descr="Open book with solid fill">
            <a:extLst>
              <a:ext uri="{FF2B5EF4-FFF2-40B4-BE49-F238E27FC236}">
                <a16:creationId xmlns:a16="http://schemas.microsoft.com/office/drawing/2014/main" id="{7F4DA23C-1CBD-D54B-2143-17594BC9D81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38799" y="1632857"/>
            <a:ext cx="914400" cy="914400"/>
          </a:xfrm>
          <a:prstGeom prst="rect">
            <a:avLst/>
          </a:prstGeom>
        </p:spPr>
      </p:pic>
      <p:sp>
        <p:nvSpPr>
          <p:cNvPr id="7" name="Content Placeholder 2">
            <a:extLst>
              <a:ext uri="{FF2B5EF4-FFF2-40B4-BE49-F238E27FC236}">
                <a16:creationId xmlns:a16="http://schemas.microsoft.com/office/drawing/2014/main" id="{6A9980F4-7885-8A0E-961B-93D024D18D17}"/>
              </a:ext>
            </a:extLst>
          </p:cNvPr>
          <p:cNvSpPr txBox="1">
            <a:spLocks/>
          </p:cNvSpPr>
          <p:nvPr/>
        </p:nvSpPr>
        <p:spPr>
          <a:xfrm>
            <a:off x="872066" y="2873830"/>
            <a:ext cx="10447867" cy="29826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great ones and the generals and the rich and the powerful, and everyone, slave and free, hid themselves in the caves and among the rocks of the mountains, calling to the mountains and rocks, “</a:t>
            </a:r>
            <a:r>
              <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Fall on us and hide us from the face of him who is seated on the throne, and from the wrath of the Lamb…</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rPr>
              <a:t>Revelation 6:16</a:t>
            </a:r>
          </a:p>
        </p:txBody>
      </p:sp>
    </p:spTree>
    <p:extLst>
      <p:ext uri="{BB962C8B-B14F-4D97-AF65-F5344CB8AC3E}">
        <p14:creationId xmlns:p14="http://schemas.microsoft.com/office/powerpoint/2010/main" val="19142878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62D240-F868-3DF8-26E2-C7CF49E1F0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899101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62E3C5-BCFF-1456-9C98-8FAE004DCEB7}"/>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t="7758" b="7758"/>
          <a:stretch>
            <a:fillRect/>
          </a:stretch>
        </p:blipFill>
        <p:spPr>
          <a:xfrm>
            <a:off x="0" y="1"/>
            <a:ext cx="12192000" cy="6858000"/>
          </a:xfrm>
          <a:prstGeom prst="rect">
            <a:avLst/>
          </a:prstGeom>
        </p:spPr>
      </p:pic>
      <p:pic>
        <p:nvPicPr>
          <p:cNvPr id="3" name="Graphic 2" descr="Open book with solid fill">
            <a:extLst>
              <a:ext uri="{FF2B5EF4-FFF2-40B4-BE49-F238E27FC236}">
                <a16:creationId xmlns:a16="http://schemas.microsoft.com/office/drawing/2014/main" id="{891AAC8C-F9E2-178F-0F39-89A5FBBD795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38799" y="2188027"/>
            <a:ext cx="914400" cy="914400"/>
          </a:xfrm>
          <a:prstGeom prst="rect">
            <a:avLst/>
          </a:prstGeom>
        </p:spPr>
      </p:pic>
      <p:sp>
        <p:nvSpPr>
          <p:cNvPr id="4" name="Content Placeholder 2">
            <a:extLst>
              <a:ext uri="{FF2B5EF4-FFF2-40B4-BE49-F238E27FC236}">
                <a16:creationId xmlns:a16="http://schemas.microsoft.com/office/drawing/2014/main" id="{286977D9-D205-C09A-EA65-C1152E99F9DB}"/>
              </a:ext>
            </a:extLst>
          </p:cNvPr>
          <p:cNvSpPr txBox="1">
            <a:spLocks/>
          </p:cNvSpPr>
          <p:nvPr/>
        </p:nvSpPr>
        <p:spPr>
          <a:xfrm>
            <a:off x="872066" y="3429000"/>
            <a:ext cx="10447867" cy="12736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20000"/>
              </a:lnSpc>
              <a:buNone/>
              <a:defRPr/>
            </a:pPr>
            <a:r>
              <a:rPr lang="en-US" sz="2400" dirty="0">
                <a:solidFill>
                  <a:prstClr val="white"/>
                </a:solidFill>
                <a:latin typeface="Arial" panose="020B0604020202020204" pitchFamily="34" charset="0"/>
                <a:cs typeface="Arial" panose="020B0604020202020204" pitchFamily="34" charset="0"/>
              </a:rPr>
              <a:t>“…that no wind might blow on earth or sea or against any tree.” </a:t>
            </a:r>
          </a:p>
          <a:p>
            <a:pPr marL="0" lvl="0" indent="0" algn="ctr">
              <a:lnSpc>
                <a:spcPct val="120000"/>
              </a:lnSpc>
              <a:buNone/>
              <a:defRPr/>
            </a:pPr>
            <a:r>
              <a:rPr lang="en-US" sz="2400" dirty="0">
                <a:solidFill>
                  <a:schemeClr val="bg2">
                    <a:lumMod val="50000"/>
                  </a:schemeClr>
                </a:solidFill>
                <a:latin typeface="Arial" panose="020B0604020202020204" pitchFamily="34" charset="0"/>
                <a:cs typeface="Arial" panose="020B0604020202020204" pitchFamily="34" charset="0"/>
              </a:rPr>
              <a:t>Revelation 7:1</a:t>
            </a:r>
            <a:endPar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26854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37E6407-9166-CD72-2BEA-9E05A79C085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E3DB45B-E471-3219-DF1F-39C4BC708CC7}"/>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t="7758" b="7758"/>
          <a:stretch>
            <a:fillRect/>
          </a:stretch>
        </p:blipFill>
        <p:spPr>
          <a:xfrm>
            <a:off x="0" y="1"/>
            <a:ext cx="12192000" cy="6858000"/>
          </a:xfrm>
          <a:prstGeom prst="rect">
            <a:avLst/>
          </a:prstGeom>
        </p:spPr>
      </p:pic>
      <p:pic>
        <p:nvPicPr>
          <p:cNvPr id="3" name="Graphic 2" descr="Open book with solid fill">
            <a:extLst>
              <a:ext uri="{FF2B5EF4-FFF2-40B4-BE49-F238E27FC236}">
                <a16:creationId xmlns:a16="http://schemas.microsoft.com/office/drawing/2014/main" id="{6589A7F2-086A-8B84-477C-C1219395576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38799" y="2188027"/>
            <a:ext cx="914400" cy="914400"/>
          </a:xfrm>
          <a:prstGeom prst="rect">
            <a:avLst/>
          </a:prstGeom>
        </p:spPr>
      </p:pic>
      <p:sp>
        <p:nvSpPr>
          <p:cNvPr id="4" name="Content Placeholder 2">
            <a:extLst>
              <a:ext uri="{FF2B5EF4-FFF2-40B4-BE49-F238E27FC236}">
                <a16:creationId xmlns:a16="http://schemas.microsoft.com/office/drawing/2014/main" id="{25CD5FBE-F5EF-DA48-763B-201B79BE59B2}"/>
              </a:ext>
            </a:extLst>
          </p:cNvPr>
          <p:cNvSpPr txBox="1">
            <a:spLocks/>
          </p:cNvSpPr>
          <p:nvPr/>
        </p:nvSpPr>
        <p:spPr>
          <a:xfrm>
            <a:off x="872066" y="3429000"/>
            <a:ext cx="10447867" cy="18614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20000"/>
              </a:lnSpc>
              <a:buNone/>
              <a:defRPr/>
            </a:pPr>
            <a:r>
              <a:rPr lang="en-US" sz="2400" dirty="0">
                <a:solidFill>
                  <a:prstClr val="white"/>
                </a:solidFill>
                <a:latin typeface="Arial" panose="020B0604020202020204" pitchFamily="34" charset="0"/>
                <a:cs typeface="Arial" panose="020B0604020202020204" pitchFamily="34" charset="0"/>
              </a:rPr>
              <a:t>““Do not harm the earth or the sea or the trees, until we have sealed the servants of our God on their foreheads.”</a:t>
            </a:r>
          </a:p>
          <a:p>
            <a:pPr marL="0" lvl="0" indent="0" algn="ctr">
              <a:lnSpc>
                <a:spcPct val="120000"/>
              </a:lnSpc>
              <a:buNone/>
              <a:defRPr/>
            </a:pPr>
            <a:r>
              <a:rPr lang="en-US" sz="2400" dirty="0">
                <a:solidFill>
                  <a:schemeClr val="bg2">
                    <a:lumMod val="50000"/>
                  </a:schemeClr>
                </a:solidFill>
                <a:latin typeface="Arial" panose="020B0604020202020204" pitchFamily="34" charset="0"/>
                <a:cs typeface="Arial" panose="020B0604020202020204" pitchFamily="34" charset="0"/>
              </a:rPr>
              <a:t>Revelation 7:3</a:t>
            </a:r>
            <a:endPar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36401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C1DC7A-5287-44E4-F120-3648900978CC}"/>
              </a:ext>
            </a:extLst>
          </p:cNvPr>
          <p:cNvPicPr>
            <a:picLocks noChangeAspect="1"/>
          </p:cNvPicPr>
          <p:nvPr/>
        </p:nvPicPr>
        <p:blipFill>
          <a:blip r:embed="rId2"/>
          <a:srcRect l="118" t="12589" r="118" b="12589"/>
          <a:stretch>
            <a:fillRect/>
          </a:stretch>
        </p:blipFill>
        <p:spPr>
          <a:xfrm>
            <a:off x="-1" y="0"/>
            <a:ext cx="12192001" cy="6858000"/>
          </a:xfrm>
          <a:prstGeom prst="rect">
            <a:avLst/>
          </a:prstGeom>
        </p:spPr>
      </p:pic>
    </p:spTree>
    <p:extLst>
      <p:ext uri="{BB962C8B-B14F-4D97-AF65-F5344CB8AC3E}">
        <p14:creationId xmlns:p14="http://schemas.microsoft.com/office/powerpoint/2010/main" val="3074947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F137705-4E89-7914-AC1D-C9F46CF35B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 t="17994" r="18"/>
          <a:stretch>
            <a:fillRect/>
          </a:stretch>
        </p:blipFill>
        <p:spPr bwMode="auto">
          <a:xfrm>
            <a:off x="1" y="1"/>
            <a:ext cx="121898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1418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4309</TotalTime>
  <Words>576</Words>
  <Application>Microsoft Office PowerPoint</Application>
  <PresentationFormat>Widescreen</PresentationFormat>
  <Paragraphs>41</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Arial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Randy Pang</dc:creator>
  <cp:lastModifiedBy>Randy Pang</cp:lastModifiedBy>
  <cp:revision>2</cp:revision>
  <dcterms:created xsi:type="dcterms:W3CDTF">2026-04-12T06:36:31Z</dcterms:created>
  <dcterms:modified xsi:type="dcterms:W3CDTF">2026-04-15T07:41:06Z</dcterms:modified>
</cp:coreProperties>
</file>