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Canva Sans" panose="020B0503030501040103" pitchFamily="34" charset="0"/>
      <p:regular r:id="rId33"/>
    </p:embeddedFont>
    <p:embeddedFont>
      <p:font typeface="Canva Sans Bold" panose="020B0803030501040103" pitchFamily="34" charset="0"/>
      <p:regular r:id="rId34"/>
      <p:bold r:id="rId35"/>
    </p:embeddedFont>
    <p:embeddedFont>
      <p:font typeface="Libre Baskerville" panose="02000000000000000000" pitchFamily="2" charset="0"/>
      <p:regular r:id="rId36"/>
      <p:bold r:id="rId37"/>
    </p:embeddedFont>
    <p:embeddedFont>
      <p:font typeface="Libre Baskerville Bold" panose="02000000000000000000"/>
      <p:regular r:id="rId38"/>
      <p:bold r:id="rId39"/>
    </p:embeddedFont>
    <p:embeddedFont>
      <p:font typeface="Libre Baskerville Italics" panose="02000000000000000000"/>
      <p:regular r:id="rId40"/>
      <p: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Luke%201%3A26-56&amp;version=NIV#fen-NIV-24929a"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3680806" y="1783915"/>
            <a:ext cx="10923875" cy="6409885"/>
            <a:chOff x="0" y="0"/>
            <a:chExt cx="14565166" cy="8546514"/>
          </a:xfrm>
        </p:grpSpPr>
        <p:sp>
          <p:nvSpPr>
            <p:cNvPr id="5" name="TextBox 5"/>
            <p:cNvSpPr txBox="1"/>
            <p:nvPr/>
          </p:nvSpPr>
          <p:spPr>
            <a:xfrm>
              <a:off x="946437" y="-57150"/>
              <a:ext cx="12672293" cy="622723"/>
            </a:xfrm>
            <a:prstGeom prst="rect">
              <a:avLst/>
            </a:prstGeom>
          </p:spPr>
          <p:txBody>
            <a:bodyPr lIns="0" tIns="0" rIns="0" bIns="0" rtlCol="0" anchor="t">
              <a:spAutoFit/>
            </a:bodyPr>
            <a:lstStyle/>
            <a:p>
              <a:pPr algn="ctr">
                <a:lnSpc>
                  <a:spcPts val="3919"/>
                </a:lnSpc>
              </a:pPr>
              <a:r>
                <a:rPr lang="en-US" sz="2800" b="1" spc="560">
                  <a:solidFill>
                    <a:srgbClr val="FFFFFF"/>
                  </a:solidFill>
                  <a:latin typeface="Libre Baskerville Bold"/>
                  <a:ea typeface="Libre Baskerville Bold"/>
                  <a:cs typeface="Libre Baskerville Bold"/>
                  <a:sym typeface="Libre Baskerville Bold"/>
                </a:rPr>
                <a:t>LUKE 1:26-56</a:t>
              </a:r>
            </a:p>
          </p:txBody>
        </p:sp>
        <p:sp>
          <p:nvSpPr>
            <p:cNvPr id="6" name="TextBox 6"/>
            <p:cNvSpPr txBox="1"/>
            <p:nvPr/>
          </p:nvSpPr>
          <p:spPr>
            <a:xfrm>
              <a:off x="1401093" y="6267920"/>
              <a:ext cx="11762979" cy="2278594"/>
            </a:xfrm>
            <a:prstGeom prst="rect">
              <a:avLst/>
            </a:prstGeom>
          </p:spPr>
          <p:txBody>
            <a:bodyPr lIns="0" tIns="0" rIns="0" bIns="0" rtlCol="0" anchor="t">
              <a:spAutoFit/>
            </a:bodyPr>
            <a:lstStyle/>
            <a:p>
              <a:pPr algn="ctr">
                <a:lnSpc>
                  <a:spcPts val="6999"/>
                </a:lnSpc>
              </a:pPr>
              <a:r>
                <a:rPr lang="en-US" sz="4999" b="1">
                  <a:solidFill>
                    <a:srgbClr val="FFFFFF"/>
                  </a:solidFill>
                  <a:latin typeface="Libre Baskerville Bold"/>
                  <a:ea typeface="Libre Baskerville Bold"/>
                  <a:cs typeface="Libre Baskerville Bold"/>
                  <a:sym typeface="Libre Baskerville Bold"/>
                </a:rPr>
                <a:t>Trusting God in Times of Uncertainty</a:t>
              </a:r>
            </a:p>
          </p:txBody>
        </p:sp>
        <p:sp>
          <p:nvSpPr>
            <p:cNvPr id="7" name="TextBox 7"/>
            <p:cNvSpPr txBox="1"/>
            <p:nvPr/>
          </p:nvSpPr>
          <p:spPr>
            <a:xfrm>
              <a:off x="0" y="1110046"/>
              <a:ext cx="14565166" cy="4109507"/>
            </a:xfrm>
            <a:prstGeom prst="rect">
              <a:avLst/>
            </a:prstGeom>
          </p:spPr>
          <p:txBody>
            <a:bodyPr lIns="0" tIns="0" rIns="0" bIns="0" rtlCol="0" anchor="t">
              <a:spAutoFit/>
            </a:bodyPr>
            <a:lstStyle/>
            <a:p>
              <a:pPr algn="ctr">
                <a:lnSpc>
                  <a:spcPts val="12200"/>
                </a:lnSpc>
              </a:pPr>
              <a:r>
                <a:rPr lang="en-US" sz="10000" i="1">
                  <a:solidFill>
                    <a:srgbClr val="FFFFFF"/>
                  </a:solidFill>
                  <a:latin typeface="Libre Baskerville Italics"/>
                  <a:ea typeface="Libre Baskerville Italics"/>
                  <a:cs typeface="Libre Baskerville Italics"/>
                  <a:sym typeface="Libre Baskerville Italics"/>
                </a:rPr>
                <a:t>The Gift of Salvation</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sp>
        <p:nvSpPr>
          <p:cNvPr id="4" name="TextBox 4"/>
          <p:cNvSpPr txBox="1"/>
          <p:nvPr/>
        </p:nvSpPr>
        <p:spPr>
          <a:xfrm>
            <a:off x="1524991" y="1785098"/>
            <a:ext cx="15240531" cy="1152522"/>
          </a:xfrm>
          <a:prstGeom prst="rect">
            <a:avLst/>
          </a:prstGeom>
        </p:spPr>
        <p:txBody>
          <a:bodyPr lIns="0" tIns="0" rIns="0" bIns="0" rtlCol="0" anchor="t">
            <a:spAutoFit/>
          </a:bodyPr>
          <a:lstStyle/>
          <a:p>
            <a:pPr algn="ctr">
              <a:lnSpc>
                <a:spcPts val="9151"/>
              </a:lnSpc>
            </a:pPr>
            <a:r>
              <a:rPr lang="en-US" sz="7501" i="1">
                <a:solidFill>
                  <a:srgbClr val="FFFFFF"/>
                </a:solidFill>
                <a:latin typeface="Libre Baskerville Italics"/>
                <a:ea typeface="Libre Baskerville Italics"/>
                <a:cs typeface="Libre Baskerville Italics"/>
                <a:sym typeface="Libre Baskerville Italics"/>
              </a:rPr>
              <a:t>The reversal of God’s kingdom</a:t>
            </a:r>
          </a:p>
        </p:txBody>
      </p:sp>
      <p:sp>
        <p:nvSpPr>
          <p:cNvPr id="5" name="TextBox 5"/>
          <p:cNvSpPr txBox="1"/>
          <p:nvPr/>
        </p:nvSpPr>
        <p:spPr>
          <a:xfrm>
            <a:off x="5493375" y="4638529"/>
            <a:ext cx="8545562" cy="3401695"/>
          </a:xfrm>
          <a:prstGeom prst="rect">
            <a:avLst/>
          </a:prstGeom>
        </p:spPr>
        <p:txBody>
          <a:bodyPr lIns="0" tIns="0" rIns="0" bIns="0" rtlCol="0" anchor="t">
            <a:spAutoFit/>
          </a:bodyPr>
          <a:lstStyle/>
          <a:p>
            <a:pPr marL="863596" lvl="1" indent="-431798" algn="l">
              <a:lnSpc>
                <a:spcPts val="5599"/>
              </a:lnSpc>
              <a:buFont typeface="Arial"/>
              <a:buChar char="•"/>
            </a:pPr>
            <a:r>
              <a:rPr lang="en-US" sz="3999">
                <a:solidFill>
                  <a:srgbClr val="FFFFFF"/>
                </a:solidFill>
                <a:latin typeface="Canva Sans"/>
                <a:ea typeface="Canva Sans"/>
                <a:cs typeface="Canva Sans"/>
                <a:sym typeface="Canva Sans"/>
              </a:rPr>
              <a:t>The proud are scattered</a:t>
            </a:r>
          </a:p>
          <a:p>
            <a:pPr marL="863596" lvl="1" indent="-431798" algn="l">
              <a:lnSpc>
                <a:spcPts val="5599"/>
              </a:lnSpc>
              <a:buFont typeface="Arial"/>
              <a:buChar char="•"/>
            </a:pPr>
            <a:r>
              <a:rPr lang="en-US" sz="3999">
                <a:solidFill>
                  <a:srgbClr val="FFFFFF"/>
                </a:solidFill>
                <a:latin typeface="Canva Sans"/>
                <a:ea typeface="Canva Sans"/>
                <a:cs typeface="Canva Sans"/>
                <a:sym typeface="Canva Sans"/>
              </a:rPr>
              <a:t>The powerful are brought down</a:t>
            </a:r>
          </a:p>
          <a:p>
            <a:pPr marL="863596" lvl="1" indent="-431798" algn="l">
              <a:lnSpc>
                <a:spcPts val="5599"/>
              </a:lnSpc>
              <a:buFont typeface="Arial"/>
              <a:buChar char="•"/>
            </a:pPr>
            <a:r>
              <a:rPr lang="en-US" sz="3999">
                <a:solidFill>
                  <a:srgbClr val="FFFFFF"/>
                </a:solidFill>
                <a:latin typeface="Canva Sans"/>
                <a:ea typeface="Canva Sans"/>
                <a:cs typeface="Canva Sans"/>
                <a:sym typeface="Canva Sans"/>
              </a:rPr>
              <a:t>The humble are lifted up</a:t>
            </a:r>
          </a:p>
          <a:p>
            <a:pPr marL="863596" lvl="1" indent="-431798" algn="l">
              <a:lnSpc>
                <a:spcPts val="5599"/>
              </a:lnSpc>
              <a:buFont typeface="Arial"/>
              <a:buChar char="•"/>
            </a:pPr>
            <a:r>
              <a:rPr lang="en-US" sz="3999">
                <a:solidFill>
                  <a:srgbClr val="FFFFFF"/>
                </a:solidFill>
                <a:latin typeface="Canva Sans"/>
                <a:ea typeface="Canva Sans"/>
                <a:cs typeface="Canva Sans"/>
                <a:sym typeface="Canva Sans"/>
              </a:rPr>
              <a:t>The hungry are filled</a:t>
            </a:r>
          </a:p>
          <a:p>
            <a:pPr algn="ctr">
              <a:lnSpc>
                <a:spcPts val="4759"/>
              </a:lnSpc>
            </a:pPr>
            <a:endParaRPr lang="en-US" sz="3999">
              <a:solidFill>
                <a:srgbClr val="FFFFFF"/>
              </a:solidFill>
              <a:latin typeface="Canva Sans"/>
              <a:ea typeface="Canva Sans"/>
              <a:cs typeface="Canva Sans"/>
              <a:sym typeface="Canv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791177" y="696588"/>
            <a:ext cx="16705646" cy="9137650"/>
          </a:xfrm>
          <a:prstGeom prst="rect">
            <a:avLst/>
          </a:prstGeom>
        </p:spPr>
        <p:txBody>
          <a:bodyPr lIns="0" tIns="0" rIns="0" bIns="0" rtlCol="0" anchor="t">
            <a:spAutoFit/>
          </a:bodyPr>
          <a:lstStyle/>
          <a:p>
            <a:pPr algn="l">
              <a:lnSpc>
                <a:spcPts val="5599"/>
              </a:lnSpc>
            </a:pPr>
            <a:r>
              <a:rPr lang="en-US" sz="3999" b="1">
                <a:solidFill>
                  <a:srgbClr val="FFFFFF"/>
                </a:solidFill>
                <a:latin typeface="Canva Sans Bold"/>
                <a:ea typeface="Canva Sans Bold"/>
                <a:cs typeface="Canva Sans Bold"/>
                <a:sym typeface="Canva Sans Bold"/>
              </a:rPr>
              <a:t>Isaiah 9:6–7</a:t>
            </a:r>
          </a:p>
          <a:p>
            <a:pPr algn="l">
              <a:lnSpc>
                <a:spcPts val="5599"/>
              </a:lnSpc>
            </a:pPr>
            <a:endParaRPr lang="en-US" sz="3999" b="1">
              <a:solidFill>
                <a:srgbClr val="FFFFFF"/>
              </a:solidFill>
              <a:latin typeface="Canva Sans Bold"/>
              <a:ea typeface="Canva Sans Bold"/>
              <a:cs typeface="Canva Sans Bold"/>
              <a:sym typeface="Canva Sans Bold"/>
            </a:endParaRPr>
          </a:p>
          <a:p>
            <a:pPr algn="l">
              <a:lnSpc>
                <a:spcPts val="5599"/>
              </a:lnSpc>
            </a:pPr>
            <a:r>
              <a:rPr lang="en-US" sz="3999">
                <a:solidFill>
                  <a:srgbClr val="FFFFFF"/>
                </a:solidFill>
                <a:latin typeface="Canva Sans"/>
                <a:ea typeface="Canva Sans"/>
                <a:cs typeface="Canva Sans"/>
                <a:sym typeface="Canva Sans"/>
              </a:rPr>
              <a:t>For to us a child is born, to us a son is given, and the government will be on his </a:t>
            </a:r>
            <a:r>
              <a:rPr lang="en-US" sz="3999" b="1">
                <a:solidFill>
                  <a:srgbClr val="FFFFFF"/>
                </a:solidFill>
                <a:latin typeface="Canva Sans Bold"/>
                <a:ea typeface="Canva Sans Bold"/>
                <a:cs typeface="Canva Sans Bold"/>
                <a:sym typeface="Canva Sans Bold"/>
              </a:rPr>
              <a:t>shoulders</a:t>
            </a:r>
            <a:r>
              <a:rPr lang="en-US" sz="3999">
                <a:solidFill>
                  <a:srgbClr val="FFFFFF"/>
                </a:solidFill>
                <a:latin typeface="Canva Sans"/>
                <a:ea typeface="Canva Sans"/>
                <a:cs typeface="Canva Sans"/>
                <a:sym typeface="Canva Sans"/>
              </a:rPr>
              <a:t>.</a:t>
            </a:r>
          </a:p>
          <a:p>
            <a:pPr algn="l">
              <a:lnSpc>
                <a:spcPts val="5599"/>
              </a:lnSpc>
            </a:pPr>
            <a:r>
              <a:rPr lang="en-US" sz="3999">
                <a:solidFill>
                  <a:srgbClr val="FFFFFF"/>
                </a:solidFill>
                <a:latin typeface="Canva Sans"/>
                <a:ea typeface="Canva Sans"/>
                <a:cs typeface="Canva Sans"/>
                <a:sym typeface="Canva Sans"/>
              </a:rPr>
              <a:t>And he will be called Wonderful Counselor, Mighty God, Everlasting Father, Prince of Peace.</a:t>
            </a:r>
          </a:p>
          <a:p>
            <a:pPr algn="l">
              <a:lnSpc>
                <a:spcPts val="5599"/>
              </a:lnSpc>
            </a:pPr>
            <a:endParaRPr lang="en-US" sz="3999">
              <a:solidFill>
                <a:srgbClr val="FFFFFF"/>
              </a:solidFill>
              <a:latin typeface="Canva Sans"/>
              <a:ea typeface="Canva Sans"/>
              <a:cs typeface="Canva Sans"/>
              <a:sym typeface="Canva Sans"/>
            </a:endParaRPr>
          </a:p>
          <a:p>
            <a:pPr algn="l">
              <a:lnSpc>
                <a:spcPts val="5599"/>
              </a:lnSpc>
            </a:pPr>
            <a:r>
              <a:rPr lang="en-US" sz="3999">
                <a:solidFill>
                  <a:srgbClr val="FFFFFF"/>
                </a:solidFill>
                <a:latin typeface="Canva Sans"/>
                <a:ea typeface="Canva Sans"/>
                <a:cs typeface="Canva Sans"/>
                <a:sym typeface="Canva Sans"/>
              </a:rPr>
              <a:t>7 Of the greatness of his government and peace there will be no end.</a:t>
            </a:r>
          </a:p>
          <a:p>
            <a:pPr algn="l">
              <a:lnSpc>
                <a:spcPts val="5599"/>
              </a:lnSpc>
            </a:pPr>
            <a:r>
              <a:rPr lang="en-US" sz="3999">
                <a:solidFill>
                  <a:srgbClr val="FFFFFF"/>
                </a:solidFill>
                <a:latin typeface="Canva Sans"/>
                <a:ea typeface="Canva Sans"/>
                <a:cs typeface="Canva Sans"/>
                <a:sym typeface="Canva Sans"/>
              </a:rPr>
              <a:t>He will reign on David’s throne and over his kingdom, establishing and upholding it with justice and righteousness from that time on and forever.</a:t>
            </a:r>
          </a:p>
          <a:p>
            <a:pPr algn="l">
              <a:lnSpc>
                <a:spcPts val="5599"/>
              </a:lnSpc>
            </a:pPr>
            <a:r>
              <a:rPr lang="en-US" sz="3999">
                <a:solidFill>
                  <a:srgbClr val="FFFFFF"/>
                </a:solidFill>
                <a:latin typeface="Canva Sans"/>
                <a:ea typeface="Canva Sans"/>
                <a:cs typeface="Canva Sans"/>
                <a:sym typeface="Canva Sans"/>
              </a:rPr>
              <a:t>The zeal of the Lord Almighty will accomplish this.</a:t>
            </a:r>
          </a:p>
          <a:p>
            <a:pPr algn="l">
              <a:lnSpc>
                <a:spcPts val="5599"/>
              </a:lnSpc>
            </a:pPr>
            <a:endParaRPr lang="en-US" sz="3999">
              <a:solidFill>
                <a:srgbClr val="FFFFFF"/>
              </a:solidFill>
              <a:latin typeface="Canva Sans"/>
              <a:ea typeface="Canva Sans"/>
              <a:cs typeface="Canva Sans"/>
              <a:sym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1791223" y="1705845"/>
            <a:ext cx="5169396" cy="3498850"/>
          </a:xfrm>
          <a:prstGeom prst="rect">
            <a:avLst/>
          </a:prstGeom>
        </p:spPr>
        <p:txBody>
          <a:bodyPr lIns="0" tIns="0" rIns="0" bIns="0" rtlCol="0" anchor="t">
            <a:spAutoFit/>
          </a:bodyPr>
          <a:lstStyle/>
          <a:p>
            <a:pPr algn="l">
              <a:lnSpc>
                <a:spcPts val="5599"/>
              </a:lnSpc>
            </a:pPr>
            <a:r>
              <a:rPr lang="en-US" sz="3999" b="1">
                <a:solidFill>
                  <a:srgbClr val="FFFFFF"/>
                </a:solidFill>
                <a:latin typeface="Canva Sans Bold"/>
                <a:ea typeface="Canva Sans Bold"/>
                <a:cs typeface="Canva Sans Bold"/>
                <a:sym typeface="Canva Sans Bold"/>
              </a:rPr>
              <a:t>They expected:</a:t>
            </a:r>
          </a:p>
          <a:p>
            <a:pPr algn="l">
              <a:lnSpc>
                <a:spcPts val="5599"/>
              </a:lnSpc>
            </a:pPr>
            <a:endParaRPr lang="en-US" sz="3999" b="1">
              <a:solidFill>
                <a:srgbClr val="FFFFFF"/>
              </a:solidFill>
              <a:latin typeface="Canva Sans Bold"/>
              <a:ea typeface="Canva Sans Bold"/>
              <a:cs typeface="Canva Sans Bold"/>
              <a:sym typeface="Canva Sans Bold"/>
            </a:endParaRPr>
          </a:p>
          <a:p>
            <a:pPr algn="l">
              <a:lnSpc>
                <a:spcPts val="5599"/>
              </a:lnSpc>
            </a:pPr>
            <a:r>
              <a:rPr lang="en-US" sz="3999">
                <a:solidFill>
                  <a:srgbClr val="FFFFFF"/>
                </a:solidFill>
                <a:latin typeface="Canva Sans"/>
                <a:ea typeface="Canva Sans"/>
                <a:cs typeface="Canva Sans"/>
                <a:sym typeface="Canva Sans"/>
              </a:rPr>
              <a:t>A ruler</a:t>
            </a:r>
          </a:p>
          <a:p>
            <a:pPr algn="l">
              <a:lnSpc>
                <a:spcPts val="5599"/>
              </a:lnSpc>
            </a:pPr>
            <a:r>
              <a:rPr lang="en-US" sz="3999">
                <a:solidFill>
                  <a:srgbClr val="FFFFFF"/>
                </a:solidFill>
                <a:latin typeface="Canva Sans"/>
                <a:ea typeface="Canva Sans"/>
                <a:cs typeface="Canva Sans"/>
                <a:sym typeface="Canva Sans"/>
              </a:rPr>
              <a:t>A kingdom</a:t>
            </a:r>
          </a:p>
          <a:p>
            <a:pPr algn="l">
              <a:lnSpc>
                <a:spcPts val="5599"/>
              </a:lnSpc>
            </a:pPr>
            <a:r>
              <a:rPr lang="en-US" sz="3999">
                <a:solidFill>
                  <a:srgbClr val="FFFFFF"/>
                </a:solidFill>
                <a:latin typeface="Canva Sans"/>
                <a:ea typeface="Canva Sans"/>
                <a:cs typeface="Canva Sans"/>
                <a:sym typeface="Canva Sans"/>
              </a:rPr>
              <a:t>Authority and power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319123" y="473676"/>
            <a:ext cx="17649753" cy="4213224"/>
          </a:xfrm>
          <a:prstGeom prst="rect">
            <a:avLst/>
          </a:prstGeom>
        </p:spPr>
        <p:txBody>
          <a:bodyPr lIns="0" tIns="0" rIns="0" bIns="0" rtlCol="0" anchor="t">
            <a:spAutoFit/>
          </a:bodyPr>
          <a:lstStyle/>
          <a:p>
            <a:pPr algn="ctr">
              <a:lnSpc>
                <a:spcPts val="5600"/>
              </a:lnSpc>
            </a:pPr>
            <a:r>
              <a:rPr lang="en-US" sz="4000" b="1">
                <a:solidFill>
                  <a:srgbClr val="FFFFFF"/>
                </a:solidFill>
                <a:latin typeface="Canva Sans Bold"/>
                <a:ea typeface="Canva Sans Bold"/>
                <a:cs typeface="Canva Sans Bold"/>
                <a:sym typeface="Canva Sans Bold"/>
              </a:rPr>
              <a:t>Daniel 2:44 NIV</a:t>
            </a:r>
          </a:p>
          <a:p>
            <a:pPr algn="ctr">
              <a:lnSpc>
                <a:spcPts val="5600"/>
              </a:lnSpc>
            </a:pPr>
            <a:r>
              <a:rPr lang="en-US" sz="4000">
                <a:solidFill>
                  <a:srgbClr val="FFFFFF"/>
                </a:solidFill>
                <a:latin typeface="Canva Sans"/>
                <a:ea typeface="Canva Sans"/>
                <a:cs typeface="Canva Sans"/>
                <a:sym typeface="Canva Sans"/>
              </a:rPr>
              <a:t>In the time of those kings, the God of heaven will set up a kingdom that will never be destroyed, nor will it be left to another people. It will crush all those kingdoms and bring them to an end, but it will itself endure forever.</a:t>
            </a:r>
          </a:p>
          <a:p>
            <a:pPr algn="ctr">
              <a:lnSpc>
                <a:spcPts val="5600"/>
              </a:lnSpc>
            </a:pPr>
            <a:endParaRPr lang="en-US" sz="4000">
              <a:solidFill>
                <a:srgbClr val="FFFFFF"/>
              </a:solidFill>
              <a:latin typeface="Canva Sans"/>
              <a:ea typeface="Canva Sans"/>
              <a:cs typeface="Canva Sans"/>
              <a:sym typeface="Canva Sans"/>
            </a:endParaRPr>
          </a:p>
        </p:txBody>
      </p:sp>
      <p:sp>
        <p:nvSpPr>
          <p:cNvPr id="3" name="TextBox 3"/>
          <p:cNvSpPr txBox="1"/>
          <p:nvPr/>
        </p:nvSpPr>
        <p:spPr>
          <a:xfrm>
            <a:off x="674006" y="4126712"/>
            <a:ext cx="12171908" cy="5506720"/>
          </a:xfrm>
          <a:prstGeom prst="rect">
            <a:avLst/>
          </a:prstGeom>
        </p:spPr>
        <p:txBody>
          <a:bodyPr lIns="0" tIns="0" rIns="0" bIns="0" rtlCol="0" anchor="t">
            <a:spAutoFit/>
          </a:bodyPr>
          <a:lstStyle/>
          <a:p>
            <a:pPr algn="l">
              <a:lnSpc>
                <a:spcPts val="7279"/>
              </a:lnSpc>
            </a:pPr>
            <a:r>
              <a:rPr lang="en-US" sz="5199" b="1">
                <a:solidFill>
                  <a:srgbClr val="FFFFFF"/>
                </a:solidFill>
                <a:latin typeface="Canva Sans Bold"/>
                <a:ea typeface="Canva Sans Bold"/>
                <a:cs typeface="Canva Sans Bold"/>
                <a:sym typeface="Canva Sans Bold"/>
              </a:rPr>
              <a:t>They were looking for:</a:t>
            </a:r>
          </a:p>
          <a:p>
            <a:pPr algn="l">
              <a:lnSpc>
                <a:spcPts val="7279"/>
              </a:lnSpc>
            </a:pPr>
            <a:endParaRPr lang="en-US" sz="5199" b="1">
              <a:solidFill>
                <a:srgbClr val="FFFFFF"/>
              </a:solidFill>
              <a:latin typeface="Canva Sans Bold"/>
              <a:ea typeface="Canva Sans Bold"/>
              <a:cs typeface="Canva Sans Bold"/>
              <a:sym typeface="Canva Sans Bold"/>
            </a:endParaRPr>
          </a:p>
          <a:p>
            <a:pPr marL="1122679" lvl="1" indent="-561340" algn="l">
              <a:lnSpc>
                <a:spcPts val="7279"/>
              </a:lnSpc>
              <a:buFont typeface="Arial"/>
              <a:buChar char="•"/>
            </a:pPr>
            <a:r>
              <a:rPr lang="en-US" sz="5199" b="1">
                <a:solidFill>
                  <a:srgbClr val="FFFFFF"/>
                </a:solidFill>
                <a:latin typeface="Canva Sans Bold"/>
                <a:ea typeface="Canva Sans Bold"/>
                <a:cs typeface="Canva Sans Bold"/>
                <a:sym typeface="Canva Sans Bold"/>
              </a:rPr>
              <a:t>A kingdom that destroys all others</a:t>
            </a:r>
          </a:p>
          <a:p>
            <a:pPr marL="1122679" lvl="1" indent="-561340" algn="l">
              <a:lnSpc>
                <a:spcPts val="7279"/>
              </a:lnSpc>
              <a:buFont typeface="Arial"/>
              <a:buChar char="•"/>
            </a:pPr>
            <a:r>
              <a:rPr lang="en-US" sz="5199" b="1">
                <a:solidFill>
                  <a:srgbClr val="FFFFFF"/>
                </a:solidFill>
                <a:latin typeface="Canva Sans Bold"/>
                <a:ea typeface="Canva Sans Bold"/>
                <a:cs typeface="Canva Sans Bold"/>
                <a:sym typeface="Canva Sans Bold"/>
              </a:rPr>
              <a:t>Total victory</a:t>
            </a:r>
          </a:p>
          <a:p>
            <a:pPr marL="1122679" lvl="1" indent="-561340" algn="l">
              <a:lnSpc>
                <a:spcPts val="7279"/>
              </a:lnSpc>
              <a:buFont typeface="Arial"/>
              <a:buChar char="•"/>
            </a:pPr>
            <a:r>
              <a:rPr lang="en-US" sz="5199" b="1">
                <a:solidFill>
                  <a:srgbClr val="FFFFFF"/>
                </a:solidFill>
                <a:latin typeface="Canva Sans Bold"/>
                <a:ea typeface="Canva Sans Bold"/>
                <a:cs typeface="Canva Sans Bold"/>
                <a:sym typeface="Canva Sans Bold"/>
              </a:rPr>
              <a:t>Permanent rule</a:t>
            </a:r>
          </a:p>
          <a:p>
            <a:pPr algn="l">
              <a:lnSpc>
                <a:spcPts val="7279"/>
              </a:lnSpc>
            </a:pPr>
            <a:endParaRPr lang="en-US" sz="5199" b="1">
              <a:solidFill>
                <a:srgbClr val="FFFFFF"/>
              </a:solidFill>
              <a:latin typeface="Canva Sans Bold"/>
              <a:ea typeface="Canva Sans Bold"/>
              <a:cs typeface="Canva Sans Bold"/>
              <a:sym typeface="Canva Sans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1028700" y="1433234"/>
            <a:ext cx="13114729" cy="5238752"/>
          </a:xfrm>
          <a:prstGeom prst="rect">
            <a:avLst/>
          </a:prstGeom>
        </p:spPr>
        <p:txBody>
          <a:bodyPr lIns="0" tIns="0" rIns="0" bIns="0" rtlCol="0" anchor="t">
            <a:spAutoFit/>
          </a:bodyPr>
          <a:lstStyle/>
          <a:p>
            <a:pPr algn="l">
              <a:lnSpc>
                <a:spcPts val="8399"/>
              </a:lnSpc>
              <a:spcBef>
                <a:spcPct val="0"/>
              </a:spcBef>
            </a:pPr>
            <a:r>
              <a:rPr lang="en-US" sz="5999" b="1">
                <a:solidFill>
                  <a:srgbClr val="FFFFFF"/>
                </a:solidFill>
                <a:latin typeface="Canva Sans Bold"/>
                <a:ea typeface="Canva Sans Bold"/>
                <a:cs typeface="Canva Sans Bold"/>
                <a:sym typeface="Canva Sans Bold"/>
              </a:rPr>
              <a:t>He didn’t take a throne.</a:t>
            </a:r>
          </a:p>
          <a:p>
            <a:pPr algn="l">
              <a:lnSpc>
                <a:spcPts val="8399"/>
              </a:lnSpc>
              <a:spcBef>
                <a:spcPct val="0"/>
              </a:spcBef>
            </a:pPr>
            <a:r>
              <a:rPr lang="en-US" sz="5999" b="1">
                <a:solidFill>
                  <a:srgbClr val="FFFFFF"/>
                </a:solidFill>
                <a:latin typeface="Canva Sans Bold"/>
                <a:ea typeface="Canva Sans Bold"/>
                <a:cs typeface="Canva Sans Bold"/>
                <a:sym typeface="Canva Sans Bold"/>
              </a:rPr>
              <a:t>He went to a cross instead.</a:t>
            </a:r>
          </a:p>
          <a:p>
            <a:pPr algn="l">
              <a:lnSpc>
                <a:spcPts val="8399"/>
              </a:lnSpc>
              <a:spcBef>
                <a:spcPct val="0"/>
              </a:spcBef>
            </a:pPr>
            <a:r>
              <a:rPr lang="en-US" sz="5999" b="1">
                <a:solidFill>
                  <a:srgbClr val="FFFFFF"/>
                </a:solidFill>
                <a:latin typeface="Canva Sans Bold"/>
                <a:ea typeface="Canva Sans Bold"/>
                <a:cs typeface="Canva Sans Bold"/>
                <a:sym typeface="Canva Sans Bold"/>
              </a:rPr>
              <a:t>He didn’t crush Rome.</a:t>
            </a:r>
          </a:p>
          <a:p>
            <a:pPr algn="l">
              <a:lnSpc>
                <a:spcPts val="8399"/>
              </a:lnSpc>
              <a:spcBef>
                <a:spcPct val="0"/>
              </a:spcBef>
            </a:pPr>
            <a:r>
              <a:rPr lang="en-US" sz="5999" b="1">
                <a:solidFill>
                  <a:srgbClr val="FFFFFF"/>
                </a:solidFill>
                <a:latin typeface="Canva Sans Bold"/>
                <a:ea typeface="Canva Sans Bold"/>
                <a:cs typeface="Canva Sans Bold"/>
                <a:sym typeface="Canva Sans Bold"/>
              </a:rPr>
              <a:t>He carried our sin.”</a:t>
            </a:r>
          </a:p>
          <a:p>
            <a:pPr algn="l">
              <a:lnSpc>
                <a:spcPts val="8399"/>
              </a:lnSpc>
              <a:spcBef>
                <a:spcPct val="0"/>
              </a:spcBef>
            </a:pPr>
            <a:endParaRPr lang="en-US" sz="5999" b="1">
              <a:solidFill>
                <a:srgbClr val="FFFFFF"/>
              </a:solidFill>
              <a:latin typeface="Canva Sans Bold"/>
              <a:ea typeface="Canva Sans Bold"/>
              <a:cs typeface="Canva Sans Bold"/>
              <a:sym typeface="Canva Sa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2197821" y="2134780"/>
            <a:ext cx="10401351" cy="5012352"/>
            <a:chOff x="0" y="0"/>
            <a:chExt cx="13868468" cy="6683136"/>
          </a:xfrm>
        </p:grpSpPr>
        <p:sp>
          <p:nvSpPr>
            <p:cNvPr id="5" name="TextBox 5"/>
            <p:cNvSpPr txBox="1"/>
            <p:nvPr/>
          </p:nvSpPr>
          <p:spPr>
            <a:xfrm>
              <a:off x="901166" y="-57150"/>
              <a:ext cx="12066137" cy="595670"/>
            </a:xfrm>
            <a:prstGeom prst="rect">
              <a:avLst/>
            </a:prstGeom>
          </p:spPr>
          <p:txBody>
            <a:bodyPr lIns="0" tIns="0" rIns="0" bIns="0" rtlCol="0" anchor="t">
              <a:spAutoFit/>
            </a:bodyPr>
            <a:lstStyle/>
            <a:p>
              <a:pPr algn="ctr">
                <a:lnSpc>
                  <a:spcPts val="3732"/>
                </a:lnSpc>
              </a:pPr>
              <a:endParaRPr/>
            </a:p>
          </p:txBody>
        </p:sp>
        <p:sp>
          <p:nvSpPr>
            <p:cNvPr id="6" name="TextBox 6"/>
            <p:cNvSpPr txBox="1"/>
            <p:nvPr/>
          </p:nvSpPr>
          <p:spPr>
            <a:xfrm>
              <a:off x="433020" y="851719"/>
              <a:ext cx="11200319" cy="5831417"/>
            </a:xfrm>
            <a:prstGeom prst="rect">
              <a:avLst/>
            </a:prstGeom>
          </p:spPr>
          <p:txBody>
            <a:bodyPr lIns="0" tIns="0" rIns="0" bIns="0" rtlCol="0" anchor="t">
              <a:spAutoFit/>
            </a:bodyPr>
            <a:lstStyle/>
            <a:p>
              <a:pPr algn="l">
                <a:lnSpc>
                  <a:spcPts val="7000"/>
                </a:lnSpc>
              </a:pPr>
              <a:r>
                <a:rPr lang="en-US" sz="5000" b="1">
                  <a:solidFill>
                    <a:srgbClr val="FFFFFF"/>
                  </a:solidFill>
                  <a:latin typeface="Libre Baskerville Bold"/>
                  <a:ea typeface="Libre Baskerville Bold"/>
                  <a:cs typeface="Libre Baskerville Bold"/>
                  <a:sym typeface="Libre Baskerville Bold"/>
                </a:rPr>
                <a:t>world says:</a:t>
              </a:r>
            </a:p>
            <a:p>
              <a:pPr marL="1079501" lvl="1" indent="-539750" algn="l">
                <a:lnSpc>
                  <a:spcPts val="7000"/>
                </a:lnSpc>
                <a:buFont typeface="Arial"/>
                <a:buChar char="•"/>
              </a:pPr>
              <a:r>
                <a:rPr lang="en-US" sz="5000" b="1">
                  <a:solidFill>
                    <a:srgbClr val="FFFFFF"/>
                  </a:solidFill>
                  <a:latin typeface="Libre Baskerville Bold"/>
                  <a:ea typeface="Libre Baskerville Bold"/>
                  <a:cs typeface="Libre Baskerville Bold"/>
                  <a:sym typeface="Libre Baskerville Bold"/>
                </a:rPr>
                <a:t>Be strong</a:t>
              </a:r>
            </a:p>
            <a:p>
              <a:pPr marL="1079501" lvl="1" indent="-539750" algn="l">
                <a:lnSpc>
                  <a:spcPts val="7000"/>
                </a:lnSpc>
                <a:buFont typeface="Arial"/>
                <a:buChar char="•"/>
              </a:pPr>
              <a:r>
                <a:rPr lang="en-US" sz="5000" b="1">
                  <a:solidFill>
                    <a:srgbClr val="FFFFFF"/>
                  </a:solidFill>
                  <a:latin typeface="Libre Baskerville Bold"/>
                  <a:ea typeface="Libre Baskerville Bold"/>
                  <a:cs typeface="Libre Baskerville Bold"/>
                  <a:sym typeface="Libre Baskerville Bold"/>
                </a:rPr>
                <a:t>Be in control</a:t>
              </a:r>
            </a:p>
            <a:p>
              <a:pPr marL="1079501" lvl="1" indent="-539750" algn="l">
                <a:lnSpc>
                  <a:spcPts val="7000"/>
                </a:lnSpc>
                <a:buFont typeface="Arial"/>
                <a:buChar char="•"/>
              </a:pPr>
              <a:r>
                <a:rPr lang="en-US" sz="5000" b="1">
                  <a:solidFill>
                    <a:srgbClr val="FFFFFF"/>
                  </a:solidFill>
                  <a:latin typeface="Libre Baskerville Bold"/>
                  <a:ea typeface="Libre Baskerville Bold"/>
                  <a:cs typeface="Libre Baskerville Bold"/>
                  <a:sym typeface="Libre Baskerville Bold"/>
                </a:rPr>
                <a:t>Be successful</a:t>
              </a:r>
            </a:p>
            <a:p>
              <a:pPr algn="l">
                <a:lnSpc>
                  <a:spcPts val="7000"/>
                </a:lnSpc>
              </a:pPr>
              <a:endParaRPr lang="en-US" sz="5000" b="1">
                <a:solidFill>
                  <a:srgbClr val="FFFFFF"/>
                </a:solidFill>
                <a:latin typeface="Libre Baskerville Bold"/>
                <a:ea typeface="Libre Baskerville Bold"/>
                <a:cs typeface="Libre Baskerville Bold"/>
                <a:sym typeface="Libre Baskerville Bold"/>
              </a:endParaRPr>
            </a:p>
          </p:txBody>
        </p:sp>
        <p:sp>
          <p:nvSpPr>
            <p:cNvPr id="7" name="TextBox 7"/>
            <p:cNvSpPr txBox="1"/>
            <p:nvPr/>
          </p:nvSpPr>
          <p:spPr>
            <a:xfrm>
              <a:off x="0" y="1065107"/>
              <a:ext cx="13868468" cy="1945790"/>
            </a:xfrm>
            <a:prstGeom prst="rect">
              <a:avLst/>
            </a:prstGeom>
          </p:spPr>
          <p:txBody>
            <a:bodyPr lIns="0" tIns="0" rIns="0" bIns="0" rtlCol="0" anchor="t">
              <a:spAutoFit/>
            </a:bodyPr>
            <a:lstStyle/>
            <a:p>
              <a:pPr algn="ctr">
                <a:lnSpc>
                  <a:spcPts val="11617"/>
                </a:lnSpc>
              </a:pPr>
              <a:endParaRPr/>
            </a:p>
          </p:txBody>
        </p:sp>
      </p:grpSp>
      <p:sp>
        <p:nvSpPr>
          <p:cNvPr id="8" name="TextBox 8"/>
          <p:cNvSpPr txBox="1"/>
          <p:nvPr/>
        </p:nvSpPr>
        <p:spPr>
          <a:xfrm>
            <a:off x="10311432" y="2749757"/>
            <a:ext cx="7133639" cy="4397375"/>
          </a:xfrm>
          <a:prstGeom prst="rect">
            <a:avLst/>
          </a:prstGeom>
        </p:spPr>
        <p:txBody>
          <a:bodyPr lIns="0" tIns="0" rIns="0" bIns="0" rtlCol="0" anchor="t">
            <a:spAutoFit/>
          </a:bodyPr>
          <a:lstStyle/>
          <a:p>
            <a:pPr algn="l">
              <a:lnSpc>
                <a:spcPts val="7000"/>
              </a:lnSpc>
              <a:spcBef>
                <a:spcPct val="0"/>
              </a:spcBef>
            </a:pPr>
            <a:r>
              <a:rPr lang="en-US" sz="5000" b="1">
                <a:solidFill>
                  <a:srgbClr val="FFFFFF"/>
                </a:solidFill>
                <a:latin typeface="Libre Baskerville Bold"/>
                <a:ea typeface="Libre Baskerville Bold"/>
                <a:cs typeface="Libre Baskerville Bold"/>
                <a:sym typeface="Libre Baskerville Bold"/>
              </a:rPr>
              <a:t>God says:</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Be humble</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Be surrendered</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Be dependent</a:t>
            </a:r>
          </a:p>
          <a:p>
            <a:pPr algn="l">
              <a:lnSpc>
                <a:spcPts val="7000"/>
              </a:lnSpc>
              <a:spcBef>
                <a:spcPct val="0"/>
              </a:spcBef>
            </a:pPr>
            <a:endParaRPr lang="en-US" sz="5000" b="1">
              <a:solidFill>
                <a:srgbClr val="FFFFFF"/>
              </a:solidFill>
              <a:latin typeface="Libre Baskerville Bold"/>
              <a:ea typeface="Libre Baskerville Bold"/>
              <a:cs typeface="Libre Baskerville Bold"/>
              <a:sym typeface="Libre Baskerville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2807910" y="1678843"/>
            <a:ext cx="12669667" cy="5784520"/>
            <a:chOff x="0" y="0"/>
            <a:chExt cx="16892890" cy="7712693"/>
          </a:xfrm>
        </p:grpSpPr>
        <p:sp>
          <p:nvSpPr>
            <p:cNvPr id="5" name="TextBox 5"/>
            <p:cNvSpPr txBox="1"/>
            <p:nvPr/>
          </p:nvSpPr>
          <p:spPr>
            <a:xfrm>
              <a:off x="1625008" y="3071899"/>
              <a:ext cx="13642873" cy="4640794"/>
            </a:xfrm>
            <a:prstGeom prst="rect">
              <a:avLst/>
            </a:prstGeom>
          </p:spPr>
          <p:txBody>
            <a:bodyPr lIns="0" tIns="0" rIns="0" bIns="0" rtlCol="0" anchor="t">
              <a:spAutoFit/>
            </a:bodyPr>
            <a:lstStyle/>
            <a:p>
              <a:pPr algn="ctr">
                <a:lnSpc>
                  <a:spcPts val="6999"/>
                </a:lnSpc>
              </a:pPr>
              <a:r>
                <a:rPr lang="en-US" sz="4999" b="1">
                  <a:solidFill>
                    <a:srgbClr val="FFFFFF"/>
                  </a:solidFill>
                  <a:latin typeface="Libre Baskerville Bold"/>
                  <a:ea typeface="Libre Baskerville Bold"/>
                  <a:cs typeface="Libre Baskerville Bold"/>
                  <a:sym typeface="Libre Baskerville Bold"/>
                </a:rPr>
                <a:t>Will we embrace God’s way…</a:t>
              </a:r>
            </a:p>
            <a:p>
              <a:pPr algn="ctr">
                <a:lnSpc>
                  <a:spcPts val="6999"/>
                </a:lnSpc>
              </a:pPr>
              <a:r>
                <a:rPr lang="en-US" sz="4999" b="1">
                  <a:solidFill>
                    <a:srgbClr val="FFFFFF"/>
                  </a:solidFill>
                  <a:latin typeface="Libre Baskerville Bold"/>
                  <a:ea typeface="Libre Baskerville Bold"/>
                  <a:cs typeface="Libre Baskerville Bold"/>
                  <a:sym typeface="Libre Baskerville Bold"/>
                </a:rPr>
                <a:t>even when it feels upside down?</a:t>
              </a:r>
            </a:p>
            <a:p>
              <a:pPr algn="ctr">
                <a:lnSpc>
                  <a:spcPts val="6999"/>
                </a:lnSpc>
              </a:pPr>
              <a:endParaRPr lang="en-US" sz="4999" b="1">
                <a:solidFill>
                  <a:srgbClr val="FFFFFF"/>
                </a:solidFill>
                <a:latin typeface="Libre Baskerville Bold"/>
                <a:ea typeface="Libre Baskerville Bold"/>
                <a:cs typeface="Libre Baskerville Bold"/>
                <a:sym typeface="Libre Baskerville Bold"/>
              </a:endParaRPr>
            </a:p>
          </p:txBody>
        </p:sp>
        <p:sp>
          <p:nvSpPr>
            <p:cNvPr id="6" name="TextBox 6"/>
            <p:cNvSpPr txBox="1"/>
            <p:nvPr/>
          </p:nvSpPr>
          <p:spPr>
            <a:xfrm>
              <a:off x="0" y="-28575"/>
              <a:ext cx="16892890" cy="2052107"/>
            </a:xfrm>
            <a:prstGeom prst="rect">
              <a:avLst/>
            </a:prstGeom>
          </p:spPr>
          <p:txBody>
            <a:bodyPr lIns="0" tIns="0" rIns="0" bIns="0" rtlCol="0" anchor="t">
              <a:spAutoFit/>
            </a:bodyPr>
            <a:lstStyle/>
            <a:p>
              <a:pPr algn="ctr">
                <a:lnSpc>
                  <a:spcPts val="12200"/>
                </a:lnSpc>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Freeform 2"/>
          <p:cNvSpPr/>
          <p:nvPr/>
        </p:nvSpPr>
        <p:spPr>
          <a:xfrm>
            <a:off x="0" y="0"/>
            <a:ext cx="7689533" cy="10287000"/>
          </a:xfrm>
          <a:custGeom>
            <a:avLst/>
            <a:gdLst/>
            <a:ahLst/>
            <a:cxnLst/>
            <a:rect l="l" t="t" r="r" b="b"/>
            <a:pathLst>
              <a:path w="7689533" h="10287000">
                <a:moveTo>
                  <a:pt x="0" y="0"/>
                </a:moveTo>
                <a:lnTo>
                  <a:pt x="7689533" y="0"/>
                </a:lnTo>
                <a:lnTo>
                  <a:pt x="7689533"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047864" y="3765873"/>
            <a:ext cx="8742137" cy="2066926"/>
          </a:xfrm>
          <a:prstGeom prst="rect">
            <a:avLst/>
          </a:prstGeom>
        </p:spPr>
        <p:txBody>
          <a:bodyPr lIns="0" tIns="0" rIns="0" bIns="0" rtlCol="0" anchor="t">
            <a:spAutoFit/>
          </a:bodyPr>
          <a:lstStyle/>
          <a:p>
            <a:pPr algn="ctr">
              <a:lnSpc>
                <a:spcPts val="8399"/>
              </a:lnSpc>
              <a:spcBef>
                <a:spcPct val="0"/>
              </a:spcBef>
            </a:pPr>
            <a:r>
              <a:rPr lang="en-US" sz="5999" b="1">
                <a:solidFill>
                  <a:srgbClr val="FFFFFF"/>
                </a:solidFill>
                <a:latin typeface="Libre Baskerville Bold"/>
                <a:ea typeface="Libre Baskerville Bold"/>
                <a:cs typeface="Libre Baskerville Bold"/>
                <a:sym typeface="Libre Baskerville Bold"/>
              </a:rPr>
              <a:t>Gravitropic </a:t>
            </a:r>
          </a:p>
          <a:p>
            <a:pPr algn="ctr">
              <a:lnSpc>
                <a:spcPts val="8399"/>
              </a:lnSpc>
              <a:spcBef>
                <a:spcPct val="0"/>
              </a:spcBef>
            </a:pPr>
            <a:r>
              <a:rPr lang="en-US" sz="5999" b="1">
                <a:solidFill>
                  <a:srgbClr val="FFFFFF"/>
                </a:solidFill>
                <a:latin typeface="Libre Baskerville Bold"/>
                <a:ea typeface="Libre Baskerville Bold"/>
                <a:cs typeface="Libre Baskerville Bold"/>
                <a:sym typeface="Libre Baskerville Bold"/>
              </a:rPr>
              <a:t> Phototropic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Freeform 2"/>
          <p:cNvSpPr/>
          <p:nvPr/>
        </p:nvSpPr>
        <p:spPr>
          <a:xfrm>
            <a:off x="0" y="0"/>
            <a:ext cx="7689533" cy="10287000"/>
          </a:xfrm>
          <a:custGeom>
            <a:avLst/>
            <a:gdLst/>
            <a:ahLst/>
            <a:cxnLst/>
            <a:rect l="l" t="t" r="r" b="b"/>
            <a:pathLst>
              <a:path w="7689533" h="10287000">
                <a:moveTo>
                  <a:pt x="0" y="0"/>
                </a:moveTo>
                <a:lnTo>
                  <a:pt x="7689533" y="0"/>
                </a:lnTo>
                <a:lnTo>
                  <a:pt x="7689533"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8273128" y="2454275"/>
            <a:ext cx="9305296" cy="5283200"/>
          </a:xfrm>
          <a:prstGeom prst="rect">
            <a:avLst/>
          </a:prstGeom>
        </p:spPr>
        <p:txBody>
          <a:bodyPr lIns="0" tIns="0" rIns="0" bIns="0" rtlCol="0" anchor="t">
            <a:spAutoFit/>
          </a:bodyPr>
          <a:lstStyle/>
          <a:p>
            <a:pPr algn="l">
              <a:lnSpc>
                <a:spcPts val="7000"/>
              </a:lnSpc>
              <a:spcBef>
                <a:spcPct val="0"/>
              </a:spcBef>
            </a:pPr>
            <a:r>
              <a:rPr lang="en-US" sz="5000" b="1">
                <a:solidFill>
                  <a:srgbClr val="FFFFFF"/>
                </a:solidFill>
                <a:latin typeface="Libre Baskerville Bold"/>
                <a:ea typeface="Libre Baskerville Bold"/>
                <a:cs typeface="Libre Baskerville Bold"/>
                <a:sym typeface="Libre Baskerville Bold"/>
              </a:rPr>
              <a:t>Colossians 2:6–7, it says,</a:t>
            </a:r>
          </a:p>
          <a:p>
            <a:pPr algn="l">
              <a:lnSpc>
                <a:spcPts val="7000"/>
              </a:lnSpc>
              <a:spcBef>
                <a:spcPct val="0"/>
              </a:spcBef>
            </a:pPr>
            <a:r>
              <a:rPr lang="en-US" sz="5000" b="1">
                <a:solidFill>
                  <a:srgbClr val="FFFFFF"/>
                </a:solidFill>
                <a:latin typeface="Libre Baskerville Bold"/>
                <a:ea typeface="Libre Baskerville Bold"/>
                <a:cs typeface="Libre Baskerville Bold"/>
                <a:sym typeface="Libre Baskerville Bold"/>
              </a:rPr>
              <a:t> “So then, just as you received Christ Jesus as Lord, continue to live your lives in him, rooted and built up in him…”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sp>
        <p:nvSpPr>
          <p:cNvPr id="4" name="TextBox 4"/>
          <p:cNvSpPr txBox="1"/>
          <p:nvPr/>
        </p:nvSpPr>
        <p:spPr>
          <a:xfrm>
            <a:off x="2406826" y="3416500"/>
            <a:ext cx="13476862" cy="3089274"/>
          </a:xfrm>
          <a:prstGeom prst="rect">
            <a:avLst/>
          </a:prstGeom>
        </p:spPr>
        <p:txBody>
          <a:bodyPr lIns="0" tIns="0" rIns="0" bIns="0" rtlCol="0" anchor="t">
            <a:spAutoFit/>
          </a:bodyPr>
          <a:lstStyle/>
          <a:p>
            <a:pPr algn="ctr">
              <a:lnSpc>
                <a:spcPts val="12200"/>
              </a:lnSpc>
            </a:pPr>
            <a:r>
              <a:rPr lang="en-US" sz="10000" i="1">
                <a:solidFill>
                  <a:srgbClr val="FFFFFF"/>
                </a:solidFill>
                <a:latin typeface="Libre Baskerville Italics"/>
                <a:ea typeface="Libre Baskerville Italics"/>
                <a:cs typeface="Libre Baskerville Italics"/>
                <a:sym typeface="Libre Baskerville Italics"/>
              </a:rPr>
              <a:t>SURRENDER CONTROL</a:t>
            </a:r>
          </a:p>
        </p:txBody>
      </p:sp>
      <p:sp>
        <p:nvSpPr>
          <p:cNvPr id="5" name="TextBox 5"/>
          <p:cNvSpPr txBox="1"/>
          <p:nvPr/>
        </p:nvSpPr>
        <p:spPr>
          <a:xfrm>
            <a:off x="7301668" y="7892314"/>
            <a:ext cx="4566946" cy="481330"/>
          </a:xfrm>
          <a:prstGeom prst="rect">
            <a:avLst/>
          </a:prstGeom>
        </p:spPr>
        <p:txBody>
          <a:bodyPr lIns="0" tIns="0" rIns="0" bIns="0" rtlCol="0" anchor="t">
            <a:spAutoFit/>
          </a:bodyPr>
          <a:lstStyle/>
          <a:p>
            <a:pPr algn="ctr">
              <a:lnSpc>
                <a:spcPts val="3919"/>
              </a:lnSpc>
              <a:spcBef>
                <a:spcPct val="0"/>
              </a:spcBef>
            </a:pPr>
            <a:r>
              <a:rPr lang="en-US" sz="2799" b="1" spc="559">
                <a:solidFill>
                  <a:srgbClr val="FFFFFF"/>
                </a:solidFill>
                <a:latin typeface="Libre Baskerville Bold"/>
                <a:ea typeface="Libre Baskerville Bold"/>
                <a:cs typeface="Libre Baskerville Bold"/>
                <a:sym typeface="Libre Baskerville Bold"/>
              </a:rPr>
              <a:t>LUKE 1:34-38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6703136" y="218813"/>
            <a:ext cx="4581376" cy="481330"/>
          </a:xfrm>
          <a:prstGeom prst="rect">
            <a:avLst/>
          </a:prstGeom>
        </p:spPr>
        <p:txBody>
          <a:bodyPr lIns="0" tIns="0" rIns="0" bIns="0" rtlCol="0" anchor="t">
            <a:spAutoFit/>
          </a:bodyPr>
          <a:lstStyle/>
          <a:p>
            <a:pPr algn="ctr">
              <a:lnSpc>
                <a:spcPts val="3919"/>
              </a:lnSpc>
              <a:spcBef>
                <a:spcPct val="0"/>
              </a:spcBef>
            </a:pPr>
            <a:r>
              <a:rPr lang="en-US" sz="2799" b="1" spc="559">
                <a:solidFill>
                  <a:srgbClr val="FFFFFF"/>
                </a:solidFill>
                <a:latin typeface="Libre Baskerville Bold"/>
                <a:ea typeface="Libre Baskerville Bold"/>
                <a:cs typeface="Libre Baskerville Bold"/>
                <a:sym typeface="Libre Baskerville Bold"/>
              </a:rPr>
              <a:t>LUKE 1:26-56 NIV</a:t>
            </a:r>
          </a:p>
        </p:txBody>
      </p:sp>
      <p:sp>
        <p:nvSpPr>
          <p:cNvPr id="3" name="TextBox 3"/>
          <p:cNvSpPr txBox="1"/>
          <p:nvPr/>
        </p:nvSpPr>
        <p:spPr>
          <a:xfrm>
            <a:off x="878524" y="1067487"/>
            <a:ext cx="16774987" cy="8258837"/>
          </a:xfrm>
          <a:prstGeom prst="rect">
            <a:avLst/>
          </a:prstGeom>
        </p:spPr>
        <p:txBody>
          <a:bodyPr lIns="0" tIns="0" rIns="0" bIns="0" rtlCol="0" anchor="t">
            <a:spAutoFit/>
          </a:bodyPr>
          <a:lstStyle/>
          <a:p>
            <a:pPr algn="l">
              <a:lnSpc>
                <a:spcPts val="4688"/>
              </a:lnSpc>
            </a:pPr>
            <a:r>
              <a:rPr lang="en-US" sz="3348" b="1">
                <a:solidFill>
                  <a:srgbClr val="FFFFFF"/>
                </a:solidFill>
                <a:latin typeface="Canva Sans Bold"/>
                <a:ea typeface="Canva Sans Bold"/>
                <a:cs typeface="Canva Sans Bold"/>
                <a:sym typeface="Canva Sans Bold"/>
              </a:rPr>
              <a:t>The Birth of Jesus Foretold</a:t>
            </a:r>
          </a:p>
          <a:p>
            <a:pPr algn="l">
              <a:lnSpc>
                <a:spcPts val="4688"/>
              </a:lnSpc>
            </a:pPr>
            <a:r>
              <a:rPr lang="en-US" sz="3348">
                <a:solidFill>
                  <a:srgbClr val="FFFFFF"/>
                </a:solidFill>
                <a:latin typeface="Canva Sans"/>
                <a:ea typeface="Canva Sans"/>
                <a:cs typeface="Canva Sans"/>
                <a:sym typeface="Canva Sans"/>
              </a:rPr>
              <a:t> In the sixth month of Elizabeth’s pregnancy, God sent the angel Gabriel to Nazareth, a town in Galilee,27 to a virgin pledged to be married to a man named Joseph, a descendant of David. The virgin’s name was Mary. 28 The angel went toher and said, “Greetings, you who are highly favored! The Lord is with you.”</a:t>
            </a:r>
          </a:p>
          <a:p>
            <a:pPr algn="l">
              <a:lnSpc>
                <a:spcPts val="4688"/>
              </a:lnSpc>
            </a:pPr>
            <a:r>
              <a:rPr lang="en-US" sz="3348">
                <a:solidFill>
                  <a:srgbClr val="FFFFFF"/>
                </a:solidFill>
                <a:latin typeface="Canva Sans"/>
                <a:ea typeface="Canva Sans"/>
                <a:cs typeface="Canva Sans"/>
                <a:sym typeface="Canva Sans"/>
              </a:rPr>
              <a:t>29 Mary was greatly troubled at his words and wondered what kind of greeting this might be. 30 But the angel said to her, “Do not be afraid, Mary; you have found favor with God. 31 You will conceive and give birth to a son, and you are to call him Jesus. 32 He will be great and will be called the Son of the Most High. The Lord God will give him the throne of his father David, 33 and he will reign over Jacob’s descendants forever; his kingdom will never end.”</a:t>
            </a:r>
          </a:p>
          <a:p>
            <a:pPr algn="l">
              <a:lnSpc>
                <a:spcPts val="4688"/>
              </a:lnSpc>
            </a:pPr>
            <a:r>
              <a:rPr lang="en-US" sz="3348">
                <a:solidFill>
                  <a:srgbClr val="FFFFFF"/>
                </a:solidFill>
                <a:latin typeface="Canva Sans"/>
                <a:ea typeface="Canva Sans"/>
                <a:cs typeface="Canva Sans"/>
                <a:sym typeface="Canva Sans"/>
              </a:rPr>
              <a:t>34 “How will this be,” Mary asked the angel, “since I am a virgin?”</a:t>
            </a:r>
          </a:p>
          <a:p>
            <a:pPr algn="l">
              <a:lnSpc>
                <a:spcPts val="4688"/>
              </a:lnSpc>
            </a:pPr>
            <a:endParaRPr lang="en-US" sz="3348">
              <a:solidFill>
                <a:srgbClr val="FFFFFF"/>
              </a:solidFill>
              <a:latin typeface="Canva Sans"/>
              <a:ea typeface="Canva Sans"/>
              <a:cs typeface="Canva Sans"/>
              <a:sym typeface="Canv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1833570" y="-626037"/>
            <a:ext cx="14623373" cy="7999082"/>
            <a:chOff x="0" y="0"/>
            <a:chExt cx="19497831" cy="10665443"/>
          </a:xfrm>
        </p:grpSpPr>
        <p:sp>
          <p:nvSpPr>
            <p:cNvPr id="5" name="TextBox 5"/>
            <p:cNvSpPr txBox="1"/>
            <p:nvPr/>
          </p:nvSpPr>
          <p:spPr>
            <a:xfrm>
              <a:off x="1625008" y="3662449"/>
              <a:ext cx="17872822" cy="7002994"/>
            </a:xfrm>
            <a:prstGeom prst="rect">
              <a:avLst/>
            </a:prstGeom>
          </p:spPr>
          <p:txBody>
            <a:bodyPr lIns="0" tIns="0" rIns="0" bIns="0" rtlCol="0" anchor="t">
              <a:spAutoFit/>
            </a:bodyPr>
            <a:lstStyle/>
            <a:p>
              <a:pPr algn="ctr">
                <a:lnSpc>
                  <a:spcPts val="6999"/>
                </a:lnSpc>
              </a:pPr>
              <a:r>
                <a:rPr lang="en-US" sz="4999" b="1">
                  <a:solidFill>
                    <a:srgbClr val="FFFFFF"/>
                  </a:solidFill>
                  <a:latin typeface="Libre Baskerville Bold"/>
                  <a:ea typeface="Libre Baskerville Bold"/>
                  <a:cs typeface="Libre Baskerville Bold"/>
                  <a:sym typeface="Libre Baskerville Bold"/>
                </a:rPr>
                <a:t>We feel safe whe we are in  control.</a:t>
              </a:r>
            </a:p>
            <a:p>
              <a:pPr algn="ctr">
                <a:lnSpc>
                  <a:spcPts val="6999"/>
                </a:lnSpc>
              </a:pPr>
              <a:endParaRPr lang="en-US" sz="4999" b="1">
                <a:solidFill>
                  <a:srgbClr val="FFFFFF"/>
                </a:solidFill>
                <a:latin typeface="Libre Baskerville Bold"/>
                <a:ea typeface="Libre Baskerville Bold"/>
                <a:cs typeface="Libre Baskerville Bold"/>
                <a:sym typeface="Libre Baskerville Bold"/>
              </a:endParaRPr>
            </a:p>
            <a:p>
              <a:pPr marL="1079486" lvl="1" indent="-539743" algn="l">
                <a:lnSpc>
                  <a:spcPts val="6999"/>
                </a:lnSpc>
                <a:buFont typeface="Arial"/>
                <a:buChar char="•"/>
              </a:pPr>
              <a:r>
                <a:rPr lang="en-US" sz="4999" b="1">
                  <a:solidFill>
                    <a:srgbClr val="FFFFFF"/>
                  </a:solidFill>
                  <a:latin typeface="Libre Baskerville Bold"/>
                  <a:ea typeface="Libre Baskerville Bold"/>
                  <a:cs typeface="Libre Baskerville Bold"/>
                  <a:sym typeface="Libre Baskerville Bold"/>
                </a:rPr>
                <a:t>What is happening</a:t>
              </a:r>
            </a:p>
            <a:p>
              <a:pPr marL="1079486" lvl="1" indent="-539743" algn="l">
                <a:lnSpc>
                  <a:spcPts val="6999"/>
                </a:lnSpc>
                <a:buFont typeface="Arial"/>
                <a:buChar char="•"/>
              </a:pPr>
              <a:r>
                <a:rPr lang="en-US" sz="4999" b="1">
                  <a:solidFill>
                    <a:srgbClr val="FFFFFF"/>
                  </a:solidFill>
                  <a:latin typeface="Libre Baskerville Bold"/>
                  <a:ea typeface="Libre Baskerville Bold"/>
                  <a:cs typeface="Libre Baskerville Bold"/>
                  <a:sym typeface="Libre Baskerville Bold"/>
                </a:rPr>
                <a:t>When it will happen</a:t>
              </a:r>
            </a:p>
            <a:p>
              <a:pPr marL="1079486" lvl="1" indent="-539743" algn="l">
                <a:lnSpc>
                  <a:spcPts val="6999"/>
                </a:lnSpc>
                <a:buFont typeface="Arial"/>
                <a:buChar char="•"/>
              </a:pPr>
              <a:r>
                <a:rPr lang="en-US" sz="4999" b="1">
                  <a:solidFill>
                    <a:srgbClr val="FFFFFF"/>
                  </a:solidFill>
                  <a:latin typeface="Libre Baskerville Bold"/>
                  <a:ea typeface="Libre Baskerville Bold"/>
                  <a:cs typeface="Libre Baskerville Bold"/>
                  <a:sym typeface="Libre Baskerville Bold"/>
                </a:rPr>
                <a:t>How it will happen</a:t>
              </a:r>
            </a:p>
            <a:p>
              <a:pPr algn="ctr">
                <a:lnSpc>
                  <a:spcPts val="6999"/>
                </a:lnSpc>
              </a:pPr>
              <a:endParaRPr lang="en-US" sz="4999" b="1">
                <a:solidFill>
                  <a:srgbClr val="FFFFFF"/>
                </a:solidFill>
                <a:latin typeface="Libre Baskerville Bold"/>
                <a:ea typeface="Libre Baskerville Bold"/>
                <a:cs typeface="Libre Baskerville Bold"/>
                <a:sym typeface="Libre Baskerville Bold"/>
              </a:endParaRPr>
            </a:p>
          </p:txBody>
        </p:sp>
        <p:sp>
          <p:nvSpPr>
            <p:cNvPr id="6" name="TextBox 6"/>
            <p:cNvSpPr txBox="1"/>
            <p:nvPr/>
          </p:nvSpPr>
          <p:spPr>
            <a:xfrm>
              <a:off x="0" y="-28575"/>
              <a:ext cx="16892890" cy="2052107"/>
            </a:xfrm>
            <a:prstGeom prst="rect">
              <a:avLst/>
            </a:prstGeom>
          </p:spPr>
          <p:txBody>
            <a:bodyPr lIns="0" tIns="0" rIns="0" bIns="0" rtlCol="0" anchor="t">
              <a:spAutoFit/>
            </a:bodyPr>
            <a:lstStyle/>
            <a:p>
              <a:pPr algn="ctr">
                <a:lnSpc>
                  <a:spcPts val="12200"/>
                </a:lnSpc>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Freeform 2"/>
          <p:cNvSpPr/>
          <p:nvPr/>
        </p:nvSpPr>
        <p:spPr>
          <a:xfrm>
            <a:off x="202734" y="408991"/>
            <a:ext cx="5304801" cy="3017465"/>
          </a:xfrm>
          <a:custGeom>
            <a:avLst/>
            <a:gdLst/>
            <a:ahLst/>
            <a:cxnLst/>
            <a:rect l="l" t="t" r="r" b="b"/>
            <a:pathLst>
              <a:path w="5304801" h="3017465">
                <a:moveTo>
                  <a:pt x="0" y="0"/>
                </a:moveTo>
                <a:lnTo>
                  <a:pt x="5304801" y="0"/>
                </a:lnTo>
                <a:lnTo>
                  <a:pt x="5304801" y="3017465"/>
                </a:lnTo>
                <a:lnTo>
                  <a:pt x="0" y="3017465"/>
                </a:lnTo>
                <a:lnTo>
                  <a:pt x="0" y="0"/>
                </a:lnTo>
                <a:close/>
              </a:path>
            </a:pathLst>
          </a:custGeom>
          <a:blipFill>
            <a:blip r:embed="rId2"/>
            <a:stretch>
              <a:fillRect l="-11936" r="-7785" b="-57856"/>
            </a:stretch>
          </a:blipFill>
        </p:spPr>
        <p:txBody>
          <a:bodyPr/>
          <a:lstStyle/>
          <a:p>
            <a:endParaRPr lang="en-US"/>
          </a:p>
        </p:txBody>
      </p:sp>
      <p:sp>
        <p:nvSpPr>
          <p:cNvPr id="3" name="Freeform 3"/>
          <p:cNvSpPr/>
          <p:nvPr/>
        </p:nvSpPr>
        <p:spPr>
          <a:xfrm>
            <a:off x="7620439" y="1587359"/>
            <a:ext cx="2539069" cy="3111561"/>
          </a:xfrm>
          <a:custGeom>
            <a:avLst/>
            <a:gdLst/>
            <a:ahLst/>
            <a:cxnLst/>
            <a:rect l="l" t="t" r="r" b="b"/>
            <a:pathLst>
              <a:path w="2539069" h="3111561">
                <a:moveTo>
                  <a:pt x="0" y="0"/>
                </a:moveTo>
                <a:lnTo>
                  <a:pt x="2539069" y="0"/>
                </a:lnTo>
                <a:lnTo>
                  <a:pt x="2539069" y="3111560"/>
                </a:lnTo>
                <a:lnTo>
                  <a:pt x="0" y="3111560"/>
                </a:lnTo>
                <a:lnTo>
                  <a:pt x="0" y="0"/>
                </a:lnTo>
                <a:close/>
              </a:path>
            </a:pathLst>
          </a:custGeom>
          <a:blipFill>
            <a:blip r:embed="rId3"/>
            <a:stretch>
              <a:fillRect r="-4877"/>
            </a:stretch>
          </a:blipFill>
        </p:spPr>
        <p:txBody>
          <a:bodyPr/>
          <a:lstStyle/>
          <a:p>
            <a:endParaRPr lang="en-US"/>
          </a:p>
        </p:txBody>
      </p:sp>
      <p:sp>
        <p:nvSpPr>
          <p:cNvPr id="4" name="Freeform 4"/>
          <p:cNvSpPr/>
          <p:nvPr/>
        </p:nvSpPr>
        <p:spPr>
          <a:xfrm>
            <a:off x="12784485" y="408991"/>
            <a:ext cx="4739190" cy="5468296"/>
          </a:xfrm>
          <a:custGeom>
            <a:avLst/>
            <a:gdLst/>
            <a:ahLst/>
            <a:cxnLst/>
            <a:rect l="l" t="t" r="r" b="b"/>
            <a:pathLst>
              <a:path w="4739190" h="5468296">
                <a:moveTo>
                  <a:pt x="0" y="0"/>
                </a:moveTo>
                <a:lnTo>
                  <a:pt x="4739190" y="0"/>
                </a:lnTo>
                <a:lnTo>
                  <a:pt x="4739190" y="5468296"/>
                </a:lnTo>
                <a:lnTo>
                  <a:pt x="0" y="5468296"/>
                </a:lnTo>
                <a:lnTo>
                  <a:pt x="0" y="0"/>
                </a:lnTo>
                <a:close/>
              </a:path>
            </a:pathLst>
          </a:custGeom>
          <a:blipFill>
            <a:blip r:embed="rId4"/>
            <a:stretch>
              <a:fillRect/>
            </a:stretch>
          </a:blipFill>
        </p:spPr>
        <p:txBody>
          <a:bodyPr/>
          <a:lstStyle/>
          <a:p>
            <a:endParaRPr lang="en-US"/>
          </a:p>
        </p:txBody>
      </p:sp>
      <p:sp>
        <p:nvSpPr>
          <p:cNvPr id="5" name="Freeform 5"/>
          <p:cNvSpPr/>
          <p:nvPr/>
        </p:nvSpPr>
        <p:spPr>
          <a:xfrm>
            <a:off x="797270" y="4265808"/>
            <a:ext cx="3383104" cy="3960258"/>
          </a:xfrm>
          <a:custGeom>
            <a:avLst/>
            <a:gdLst/>
            <a:ahLst/>
            <a:cxnLst/>
            <a:rect l="l" t="t" r="r" b="b"/>
            <a:pathLst>
              <a:path w="3383104" h="3960258">
                <a:moveTo>
                  <a:pt x="0" y="0"/>
                </a:moveTo>
                <a:lnTo>
                  <a:pt x="3383104" y="0"/>
                </a:lnTo>
                <a:lnTo>
                  <a:pt x="3383104" y="3960258"/>
                </a:lnTo>
                <a:lnTo>
                  <a:pt x="0" y="3960258"/>
                </a:lnTo>
                <a:lnTo>
                  <a:pt x="0" y="0"/>
                </a:lnTo>
                <a:close/>
              </a:path>
            </a:pathLst>
          </a:custGeom>
          <a:blipFill>
            <a:blip r:embed="rId5"/>
            <a:stretch>
              <a:fillRect/>
            </a:stretch>
          </a:blipFill>
        </p:spPr>
        <p:txBody>
          <a:bodyPr/>
          <a:lstStyle/>
          <a:p>
            <a:endParaRPr lang="en-US"/>
          </a:p>
        </p:txBody>
      </p:sp>
      <p:sp>
        <p:nvSpPr>
          <p:cNvPr id="6" name="Freeform 6"/>
          <p:cNvSpPr/>
          <p:nvPr/>
        </p:nvSpPr>
        <p:spPr>
          <a:xfrm>
            <a:off x="13654246" y="5877287"/>
            <a:ext cx="3605054" cy="4111866"/>
          </a:xfrm>
          <a:custGeom>
            <a:avLst/>
            <a:gdLst/>
            <a:ahLst/>
            <a:cxnLst/>
            <a:rect l="l" t="t" r="r" b="b"/>
            <a:pathLst>
              <a:path w="3605054" h="4111866">
                <a:moveTo>
                  <a:pt x="0" y="0"/>
                </a:moveTo>
                <a:lnTo>
                  <a:pt x="3605054" y="0"/>
                </a:lnTo>
                <a:lnTo>
                  <a:pt x="3605054" y="4111866"/>
                </a:lnTo>
                <a:lnTo>
                  <a:pt x="0" y="4111866"/>
                </a:lnTo>
                <a:lnTo>
                  <a:pt x="0" y="0"/>
                </a:lnTo>
                <a:close/>
              </a:path>
            </a:pathLst>
          </a:custGeom>
          <a:blipFill>
            <a:blip r:embed="rId6"/>
            <a:stretch>
              <a:fillRect/>
            </a:stretch>
          </a:blipFill>
        </p:spPr>
        <p:txBody>
          <a:bodyPr/>
          <a:lstStyle/>
          <a:p>
            <a:endParaRPr lang="en-US"/>
          </a:p>
        </p:txBody>
      </p:sp>
      <p:sp>
        <p:nvSpPr>
          <p:cNvPr id="7" name="Freeform 7"/>
          <p:cNvSpPr/>
          <p:nvPr/>
        </p:nvSpPr>
        <p:spPr>
          <a:xfrm>
            <a:off x="5471302" y="5405124"/>
            <a:ext cx="7313183" cy="4029022"/>
          </a:xfrm>
          <a:custGeom>
            <a:avLst/>
            <a:gdLst/>
            <a:ahLst/>
            <a:cxnLst/>
            <a:rect l="l" t="t" r="r" b="b"/>
            <a:pathLst>
              <a:path w="7313183" h="4029022">
                <a:moveTo>
                  <a:pt x="0" y="0"/>
                </a:moveTo>
                <a:lnTo>
                  <a:pt x="7313183" y="0"/>
                </a:lnTo>
                <a:lnTo>
                  <a:pt x="7313183" y="4029021"/>
                </a:lnTo>
                <a:lnTo>
                  <a:pt x="0" y="4029021"/>
                </a:lnTo>
                <a:lnTo>
                  <a:pt x="0" y="0"/>
                </a:lnTo>
                <a:close/>
              </a:path>
            </a:pathLst>
          </a:custGeom>
          <a:blipFill>
            <a:blip r:embed="rId7"/>
            <a:stretch>
              <a:fillRect/>
            </a:stretch>
          </a:blipFill>
        </p:spPr>
        <p:txBody>
          <a:bodyPr/>
          <a:lstStyle/>
          <a:p>
            <a:endParaRPr lang="en-US"/>
          </a:p>
        </p:txBody>
      </p:sp>
      <p:sp>
        <p:nvSpPr>
          <p:cNvPr id="8" name="TextBox 8"/>
          <p:cNvSpPr txBox="1"/>
          <p:nvPr/>
        </p:nvSpPr>
        <p:spPr>
          <a:xfrm>
            <a:off x="5507535" y="323266"/>
            <a:ext cx="7398750" cy="844552"/>
          </a:xfrm>
          <a:prstGeom prst="rect">
            <a:avLst/>
          </a:prstGeom>
        </p:spPr>
        <p:txBody>
          <a:bodyPr lIns="0" tIns="0" rIns="0" bIns="0" rtlCol="0" anchor="t">
            <a:spAutoFit/>
          </a:bodyPr>
          <a:lstStyle/>
          <a:p>
            <a:pPr algn="ctr">
              <a:lnSpc>
                <a:spcPts val="6999"/>
              </a:lnSpc>
              <a:spcBef>
                <a:spcPct val="0"/>
              </a:spcBef>
            </a:pPr>
            <a:r>
              <a:rPr lang="en-US" sz="4999" b="1">
                <a:solidFill>
                  <a:srgbClr val="FFFFFF"/>
                </a:solidFill>
                <a:latin typeface="Libre Baskerville Bold"/>
                <a:ea typeface="Libre Baskerville Bold"/>
                <a:cs typeface="Libre Baskerville Bold"/>
                <a:sym typeface="Libre Baskerville Bold"/>
              </a:rPr>
              <a:t>LOOKSMAXXING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2404313" y="1284514"/>
            <a:ext cx="13476862" cy="6676157"/>
            <a:chOff x="0" y="0"/>
            <a:chExt cx="17969149" cy="8901543"/>
          </a:xfrm>
        </p:grpSpPr>
        <p:sp>
          <p:nvSpPr>
            <p:cNvPr id="5" name="TextBox 5"/>
            <p:cNvSpPr txBox="1"/>
            <p:nvPr/>
          </p:nvSpPr>
          <p:spPr>
            <a:xfrm>
              <a:off x="2648428" y="-57150"/>
              <a:ext cx="12672293" cy="676063"/>
            </a:xfrm>
            <a:prstGeom prst="rect">
              <a:avLst/>
            </a:prstGeom>
          </p:spPr>
          <p:txBody>
            <a:bodyPr lIns="0" tIns="0" rIns="0" bIns="0" rtlCol="0" anchor="t">
              <a:spAutoFit/>
            </a:bodyPr>
            <a:lstStyle/>
            <a:p>
              <a:pPr algn="ctr">
                <a:lnSpc>
                  <a:spcPts val="4339"/>
                </a:lnSpc>
              </a:pPr>
              <a:r>
                <a:rPr lang="en-US" sz="3099" b="1" spc="619">
                  <a:solidFill>
                    <a:srgbClr val="FFFFFF"/>
                  </a:solidFill>
                  <a:latin typeface="Libre Baskerville Bold"/>
                  <a:ea typeface="Libre Baskerville Bold"/>
                  <a:cs typeface="Libre Baskerville Bold"/>
                  <a:sym typeface="Libre Baskerville Bold"/>
                </a:rPr>
                <a:t>1 PETER 3:3–4</a:t>
              </a:r>
            </a:p>
          </p:txBody>
        </p:sp>
        <p:sp>
          <p:nvSpPr>
            <p:cNvPr id="6" name="TextBox 6"/>
            <p:cNvSpPr txBox="1"/>
            <p:nvPr/>
          </p:nvSpPr>
          <p:spPr>
            <a:xfrm>
              <a:off x="0" y="2736751"/>
              <a:ext cx="17969149" cy="6164792"/>
            </a:xfrm>
            <a:prstGeom prst="rect">
              <a:avLst/>
            </a:prstGeom>
          </p:spPr>
          <p:txBody>
            <a:bodyPr lIns="0" tIns="0" rIns="0" bIns="0" rtlCol="0" anchor="t">
              <a:spAutoFit/>
            </a:bodyPr>
            <a:lstStyle/>
            <a:p>
              <a:pPr algn="ctr">
                <a:lnSpc>
                  <a:spcPts val="6100"/>
                </a:lnSpc>
              </a:pPr>
              <a:endParaRPr/>
            </a:p>
            <a:p>
              <a:pPr algn="ctr">
                <a:lnSpc>
                  <a:spcPts val="6100"/>
                </a:lnSpc>
              </a:pPr>
              <a:r>
                <a:rPr lang="en-US" sz="5000" i="1">
                  <a:solidFill>
                    <a:srgbClr val="FFFFFF"/>
                  </a:solidFill>
                  <a:latin typeface="Libre Baskerville Italics"/>
                  <a:ea typeface="Libre Baskerville Italics"/>
                  <a:cs typeface="Libre Baskerville Italics"/>
                  <a:sym typeface="Libre Baskerville Italics"/>
                </a:rPr>
                <a:t> “Your beauty should not come from outward adornment… Rather, it should be that of your inner self, the unfading beauty of a gentle and quiet spirit…”</a:t>
              </a:r>
            </a:p>
            <a:p>
              <a:pPr algn="ctr">
                <a:lnSpc>
                  <a:spcPts val="6100"/>
                </a:lnSpc>
              </a:pPr>
              <a:endParaRPr lang="en-US" sz="5000" i="1">
                <a:solidFill>
                  <a:srgbClr val="FFFFFF"/>
                </a:solidFill>
                <a:latin typeface="Libre Baskerville Italics"/>
                <a:ea typeface="Libre Baskerville Italics"/>
                <a:cs typeface="Libre Baskerville Italics"/>
                <a:sym typeface="Libre Baskerville Italic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1833570" y="248631"/>
            <a:ext cx="14623373" cy="7113257"/>
            <a:chOff x="0" y="0"/>
            <a:chExt cx="19497831" cy="9484343"/>
          </a:xfrm>
        </p:grpSpPr>
        <p:sp>
          <p:nvSpPr>
            <p:cNvPr id="5" name="TextBox 5"/>
            <p:cNvSpPr txBox="1"/>
            <p:nvPr/>
          </p:nvSpPr>
          <p:spPr>
            <a:xfrm>
              <a:off x="1625008" y="3662449"/>
              <a:ext cx="17872822" cy="5821894"/>
            </a:xfrm>
            <a:prstGeom prst="rect">
              <a:avLst/>
            </a:prstGeom>
          </p:spPr>
          <p:txBody>
            <a:bodyPr lIns="0" tIns="0" rIns="0" bIns="0" rtlCol="0" anchor="t">
              <a:spAutoFit/>
            </a:bodyPr>
            <a:lstStyle/>
            <a:p>
              <a:pPr algn="l">
                <a:lnSpc>
                  <a:spcPts val="6999"/>
                </a:lnSpc>
              </a:pPr>
              <a:r>
                <a:rPr lang="en-US" sz="4999" b="1">
                  <a:solidFill>
                    <a:srgbClr val="FFFFFF"/>
                  </a:solidFill>
                  <a:latin typeface="Libre Baskerville Bold"/>
                  <a:ea typeface="Libre Baskerville Bold"/>
                  <a:cs typeface="Libre Baskerville Bold"/>
                  <a:sym typeface="Libre Baskerville Bold"/>
                </a:rPr>
                <a:t>Faith requires:</a:t>
              </a:r>
            </a:p>
            <a:p>
              <a:pPr marL="1079486" lvl="1" indent="-539743" algn="l">
                <a:lnSpc>
                  <a:spcPts val="6999"/>
                </a:lnSpc>
                <a:buFont typeface="Arial"/>
                <a:buChar char="•"/>
              </a:pPr>
              <a:r>
                <a:rPr lang="en-US" sz="4999" b="1">
                  <a:solidFill>
                    <a:srgbClr val="FFFFFF"/>
                  </a:solidFill>
                  <a:latin typeface="Libre Baskerville Bold"/>
                  <a:ea typeface="Libre Baskerville Bold"/>
                  <a:cs typeface="Libre Baskerville Bold"/>
                  <a:sym typeface="Libre Baskerville Bold"/>
                </a:rPr>
                <a:t>Surrender before clarity</a:t>
              </a:r>
            </a:p>
            <a:p>
              <a:pPr marL="1079486" lvl="1" indent="-539743" algn="l">
                <a:lnSpc>
                  <a:spcPts val="6999"/>
                </a:lnSpc>
                <a:buFont typeface="Arial"/>
                <a:buChar char="•"/>
              </a:pPr>
              <a:r>
                <a:rPr lang="en-US" sz="4999" b="1">
                  <a:solidFill>
                    <a:srgbClr val="FFFFFF"/>
                  </a:solidFill>
                  <a:latin typeface="Libre Baskerville Bold"/>
                  <a:ea typeface="Libre Baskerville Bold"/>
                  <a:cs typeface="Libre Baskerville Bold"/>
                  <a:sym typeface="Libre Baskerville Bold"/>
                </a:rPr>
                <a:t>Obedience before understanding</a:t>
              </a:r>
            </a:p>
            <a:p>
              <a:pPr marL="1079486" lvl="1" indent="-539743" algn="l">
                <a:lnSpc>
                  <a:spcPts val="6999"/>
                </a:lnSpc>
                <a:buFont typeface="Arial"/>
                <a:buChar char="•"/>
              </a:pPr>
              <a:r>
                <a:rPr lang="en-US" sz="4999" b="1">
                  <a:solidFill>
                    <a:srgbClr val="FFFFFF"/>
                  </a:solidFill>
                  <a:latin typeface="Libre Baskerville Bold"/>
                  <a:ea typeface="Libre Baskerville Bold"/>
                  <a:cs typeface="Libre Baskerville Bold"/>
                  <a:sym typeface="Libre Baskerville Bold"/>
                </a:rPr>
                <a:t>Trust before resolution</a:t>
              </a:r>
            </a:p>
            <a:p>
              <a:pPr algn="l">
                <a:lnSpc>
                  <a:spcPts val="6999"/>
                </a:lnSpc>
              </a:pPr>
              <a:endParaRPr lang="en-US" sz="4999" b="1">
                <a:solidFill>
                  <a:srgbClr val="FFFFFF"/>
                </a:solidFill>
                <a:latin typeface="Libre Baskerville Bold"/>
                <a:ea typeface="Libre Baskerville Bold"/>
                <a:cs typeface="Libre Baskerville Bold"/>
                <a:sym typeface="Libre Baskerville Bold"/>
              </a:endParaRPr>
            </a:p>
          </p:txBody>
        </p:sp>
        <p:sp>
          <p:nvSpPr>
            <p:cNvPr id="6" name="TextBox 6"/>
            <p:cNvSpPr txBox="1"/>
            <p:nvPr/>
          </p:nvSpPr>
          <p:spPr>
            <a:xfrm>
              <a:off x="0" y="-28575"/>
              <a:ext cx="16892890" cy="2052107"/>
            </a:xfrm>
            <a:prstGeom prst="rect">
              <a:avLst/>
            </a:prstGeom>
          </p:spPr>
          <p:txBody>
            <a:bodyPr lIns="0" tIns="0" rIns="0" bIns="0" rtlCol="0" anchor="t">
              <a:spAutoFit/>
            </a:bodyPr>
            <a:lstStyle/>
            <a:p>
              <a:pPr algn="ctr">
                <a:lnSpc>
                  <a:spcPts val="12200"/>
                </a:lnSpc>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2404313" y="2018495"/>
            <a:ext cx="13476862" cy="5133107"/>
            <a:chOff x="0" y="0"/>
            <a:chExt cx="17969149" cy="6844143"/>
          </a:xfrm>
        </p:grpSpPr>
        <p:sp>
          <p:nvSpPr>
            <p:cNvPr id="5" name="TextBox 5"/>
            <p:cNvSpPr txBox="1"/>
            <p:nvPr/>
          </p:nvSpPr>
          <p:spPr>
            <a:xfrm>
              <a:off x="2648428" y="-57150"/>
              <a:ext cx="12672293" cy="676063"/>
            </a:xfrm>
            <a:prstGeom prst="rect">
              <a:avLst/>
            </a:prstGeom>
          </p:spPr>
          <p:txBody>
            <a:bodyPr lIns="0" tIns="0" rIns="0" bIns="0" rtlCol="0" anchor="t">
              <a:spAutoFit/>
            </a:bodyPr>
            <a:lstStyle/>
            <a:p>
              <a:pPr algn="ctr">
                <a:lnSpc>
                  <a:spcPts val="4339"/>
                </a:lnSpc>
              </a:pPr>
              <a:r>
                <a:rPr lang="en-US" sz="3099" b="1" spc="619">
                  <a:solidFill>
                    <a:srgbClr val="FFFFFF"/>
                  </a:solidFill>
                  <a:latin typeface="Libre Baskerville Bold"/>
                  <a:ea typeface="Libre Baskerville Bold"/>
                  <a:cs typeface="Libre Baskerville Bold"/>
                  <a:sym typeface="Libre Baskerville Bold"/>
                </a:rPr>
                <a:t>LUKE 22:42</a:t>
              </a:r>
            </a:p>
          </p:txBody>
        </p:sp>
        <p:sp>
          <p:nvSpPr>
            <p:cNvPr id="6" name="TextBox 6"/>
            <p:cNvSpPr txBox="1"/>
            <p:nvPr/>
          </p:nvSpPr>
          <p:spPr>
            <a:xfrm>
              <a:off x="0" y="2736751"/>
              <a:ext cx="17969149" cy="4107392"/>
            </a:xfrm>
            <a:prstGeom prst="rect">
              <a:avLst/>
            </a:prstGeom>
          </p:spPr>
          <p:txBody>
            <a:bodyPr lIns="0" tIns="0" rIns="0" bIns="0" rtlCol="0" anchor="t">
              <a:spAutoFit/>
            </a:bodyPr>
            <a:lstStyle/>
            <a:p>
              <a:pPr algn="ctr">
                <a:lnSpc>
                  <a:spcPts val="6100"/>
                </a:lnSpc>
              </a:pPr>
              <a:r>
                <a:rPr lang="en-US" sz="5000">
                  <a:solidFill>
                    <a:srgbClr val="FFFFFF"/>
                  </a:solidFill>
                  <a:latin typeface="Libre Baskerville"/>
                  <a:ea typeface="Libre Baskerville"/>
                  <a:cs typeface="Libre Baskerville"/>
                  <a:sym typeface="Libre Baskerville"/>
                </a:rPr>
                <a:t>“Father, if You are willing, take this cup from Me; yet not My will, but Yours be done.”</a:t>
              </a:r>
            </a:p>
            <a:p>
              <a:pPr algn="ctr">
                <a:lnSpc>
                  <a:spcPts val="6100"/>
                </a:lnSpc>
              </a:pPr>
              <a:endParaRPr lang="en-US" sz="5000">
                <a:solidFill>
                  <a:srgbClr val="FFFFFF"/>
                </a:solidFill>
                <a:latin typeface="Libre Baskerville"/>
                <a:ea typeface="Libre Baskerville"/>
                <a:cs typeface="Libre Baskerville"/>
                <a:sym typeface="Libre Baskerville"/>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sp>
        <p:nvSpPr>
          <p:cNvPr id="4" name="TextBox 4"/>
          <p:cNvSpPr txBox="1"/>
          <p:nvPr/>
        </p:nvSpPr>
        <p:spPr>
          <a:xfrm>
            <a:off x="2406826" y="4188025"/>
            <a:ext cx="13476862" cy="1546224"/>
          </a:xfrm>
          <a:prstGeom prst="rect">
            <a:avLst/>
          </a:prstGeom>
        </p:spPr>
        <p:txBody>
          <a:bodyPr lIns="0" tIns="0" rIns="0" bIns="0" rtlCol="0" anchor="t">
            <a:spAutoFit/>
          </a:bodyPr>
          <a:lstStyle/>
          <a:p>
            <a:pPr algn="ctr">
              <a:lnSpc>
                <a:spcPts val="12200"/>
              </a:lnSpc>
            </a:pPr>
            <a:r>
              <a:rPr lang="en-US" sz="10000" i="1">
                <a:solidFill>
                  <a:srgbClr val="FFFFFF"/>
                </a:solidFill>
                <a:latin typeface="Libre Baskerville Italics"/>
                <a:ea typeface="Libre Baskerville Italics"/>
                <a:cs typeface="Libre Baskerville Italics"/>
                <a:sym typeface="Libre Baskerville Italics"/>
              </a:rPr>
              <a:t>Trust the Disruption</a:t>
            </a:r>
          </a:p>
        </p:txBody>
      </p:sp>
      <p:sp>
        <p:nvSpPr>
          <p:cNvPr id="5" name="TextBox 5"/>
          <p:cNvSpPr txBox="1"/>
          <p:nvPr/>
        </p:nvSpPr>
        <p:spPr>
          <a:xfrm>
            <a:off x="7007346" y="7911086"/>
            <a:ext cx="4275822" cy="481330"/>
          </a:xfrm>
          <a:prstGeom prst="rect">
            <a:avLst/>
          </a:prstGeom>
        </p:spPr>
        <p:txBody>
          <a:bodyPr lIns="0" tIns="0" rIns="0" bIns="0" rtlCol="0" anchor="t">
            <a:spAutoFit/>
          </a:bodyPr>
          <a:lstStyle/>
          <a:p>
            <a:pPr algn="ctr">
              <a:lnSpc>
                <a:spcPts val="3919"/>
              </a:lnSpc>
              <a:spcBef>
                <a:spcPct val="0"/>
              </a:spcBef>
            </a:pPr>
            <a:r>
              <a:rPr lang="en-US" sz="2799" b="1" spc="559">
                <a:solidFill>
                  <a:srgbClr val="FFFFFF"/>
                </a:solidFill>
                <a:latin typeface="Libre Baskerville Bold"/>
                <a:ea typeface="Libre Baskerville Bold"/>
                <a:cs typeface="Libre Baskerville Bold"/>
                <a:sym typeface="Libre Baskerville Bold"/>
              </a:rPr>
              <a:t>LUKE 1:26-33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2404313" y="1999723"/>
            <a:ext cx="13476862" cy="5133107"/>
            <a:chOff x="0" y="0"/>
            <a:chExt cx="17969149" cy="6844143"/>
          </a:xfrm>
        </p:grpSpPr>
        <p:sp>
          <p:nvSpPr>
            <p:cNvPr id="5" name="TextBox 5"/>
            <p:cNvSpPr txBox="1"/>
            <p:nvPr/>
          </p:nvSpPr>
          <p:spPr>
            <a:xfrm>
              <a:off x="2648428" y="-57150"/>
              <a:ext cx="12672293" cy="676063"/>
            </a:xfrm>
            <a:prstGeom prst="rect">
              <a:avLst/>
            </a:prstGeom>
          </p:spPr>
          <p:txBody>
            <a:bodyPr lIns="0" tIns="0" rIns="0" bIns="0" rtlCol="0" anchor="t">
              <a:spAutoFit/>
            </a:bodyPr>
            <a:lstStyle/>
            <a:p>
              <a:pPr algn="ctr">
                <a:lnSpc>
                  <a:spcPts val="4339"/>
                </a:lnSpc>
              </a:pPr>
              <a:r>
                <a:rPr lang="en-US" sz="3099" b="1" spc="619">
                  <a:solidFill>
                    <a:srgbClr val="FFFFFF"/>
                  </a:solidFill>
                  <a:latin typeface="Libre Baskerville Bold"/>
                  <a:ea typeface="Libre Baskerville Bold"/>
                  <a:cs typeface="Libre Baskerville Bold"/>
                  <a:sym typeface="Libre Baskerville Bold"/>
                </a:rPr>
                <a:t>LEVITICUS 20:10</a:t>
              </a:r>
            </a:p>
          </p:txBody>
        </p:sp>
        <p:sp>
          <p:nvSpPr>
            <p:cNvPr id="6" name="TextBox 6"/>
            <p:cNvSpPr txBox="1"/>
            <p:nvPr/>
          </p:nvSpPr>
          <p:spPr>
            <a:xfrm>
              <a:off x="0" y="2736751"/>
              <a:ext cx="17969149" cy="4107392"/>
            </a:xfrm>
            <a:prstGeom prst="rect">
              <a:avLst/>
            </a:prstGeom>
          </p:spPr>
          <p:txBody>
            <a:bodyPr lIns="0" tIns="0" rIns="0" bIns="0" rtlCol="0" anchor="t">
              <a:spAutoFit/>
            </a:bodyPr>
            <a:lstStyle/>
            <a:p>
              <a:pPr algn="ctr">
                <a:lnSpc>
                  <a:spcPts val="6100"/>
                </a:lnSpc>
              </a:pPr>
              <a:r>
                <a:rPr lang="en-US" sz="5000">
                  <a:solidFill>
                    <a:srgbClr val="FFFFFF"/>
                  </a:solidFill>
                  <a:latin typeface="Libre Baskerville"/>
                  <a:ea typeface="Libre Baskerville"/>
                  <a:cs typeface="Libre Baskerville"/>
                  <a:sym typeface="Libre Baskerville"/>
                </a:rPr>
                <a:t>“If a man commits adultery with another man’s wife… both the adulterer and the adulteress are to be put to death.”</a:t>
              </a:r>
            </a:p>
            <a:p>
              <a:pPr algn="ctr">
                <a:lnSpc>
                  <a:spcPts val="6100"/>
                </a:lnSpc>
              </a:pPr>
              <a:endParaRPr lang="en-US" sz="5000">
                <a:solidFill>
                  <a:srgbClr val="FFFFFF"/>
                </a:solidFill>
                <a:latin typeface="Libre Baskerville"/>
                <a:ea typeface="Libre Baskerville"/>
                <a:cs typeface="Libre Baskerville"/>
                <a:sym typeface="Libre Baskerville"/>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879445" y="1435150"/>
            <a:ext cx="16807061" cy="7380237"/>
            <a:chOff x="0" y="0"/>
            <a:chExt cx="22409415" cy="9840316"/>
          </a:xfrm>
        </p:grpSpPr>
        <p:sp>
          <p:nvSpPr>
            <p:cNvPr id="5" name="TextBox 5"/>
            <p:cNvSpPr txBox="1"/>
            <p:nvPr/>
          </p:nvSpPr>
          <p:spPr>
            <a:xfrm>
              <a:off x="0" y="2837323"/>
              <a:ext cx="22409415" cy="7002994"/>
            </a:xfrm>
            <a:prstGeom prst="rect">
              <a:avLst/>
            </a:prstGeom>
          </p:spPr>
          <p:txBody>
            <a:bodyPr lIns="0" tIns="0" rIns="0" bIns="0" rtlCol="0" anchor="t">
              <a:spAutoFit/>
            </a:bodyPr>
            <a:lstStyle/>
            <a:p>
              <a:pPr algn="ctr">
                <a:lnSpc>
                  <a:spcPts val="6999"/>
                </a:lnSpc>
              </a:pPr>
              <a:r>
                <a:rPr lang="en-US" sz="4999" b="1">
                  <a:solidFill>
                    <a:srgbClr val="FFFFFF"/>
                  </a:solidFill>
                  <a:latin typeface="Libre Baskerville Bold"/>
                  <a:ea typeface="Libre Baskerville Bold"/>
                  <a:cs typeface="Libre Baskerville Bold"/>
                  <a:sym typeface="Libre Baskerville Bold"/>
                </a:rPr>
                <a:t>“Favoured one" - kecharitomene, (κεχαριτωμένη) one who has received grace or favour</a:t>
              </a:r>
            </a:p>
            <a:p>
              <a:pPr algn="ctr">
                <a:lnSpc>
                  <a:spcPts val="6999"/>
                </a:lnSpc>
              </a:pPr>
              <a:endParaRPr lang="en-US" sz="4999" b="1">
                <a:solidFill>
                  <a:srgbClr val="FFFFFF"/>
                </a:solidFill>
                <a:latin typeface="Libre Baskerville Bold"/>
                <a:ea typeface="Libre Baskerville Bold"/>
                <a:cs typeface="Libre Baskerville Bold"/>
                <a:sym typeface="Libre Baskerville Bold"/>
              </a:endParaRPr>
            </a:p>
            <a:p>
              <a:pPr algn="ctr">
                <a:lnSpc>
                  <a:spcPts val="6999"/>
                </a:lnSpc>
              </a:pPr>
              <a:endParaRPr lang="en-US" sz="4999" b="1">
                <a:solidFill>
                  <a:srgbClr val="FFFFFF"/>
                </a:solidFill>
                <a:latin typeface="Libre Baskerville Bold"/>
                <a:ea typeface="Libre Baskerville Bold"/>
                <a:cs typeface="Libre Baskerville Bold"/>
                <a:sym typeface="Libre Baskerville Bold"/>
              </a:endParaRPr>
            </a:p>
            <a:p>
              <a:pPr algn="ctr">
                <a:lnSpc>
                  <a:spcPts val="6999"/>
                </a:lnSpc>
              </a:pPr>
              <a:r>
                <a:rPr lang="en-US" sz="4999" b="1">
                  <a:solidFill>
                    <a:srgbClr val="FFFFFF"/>
                  </a:solidFill>
                  <a:latin typeface="Libre Baskerville Bold"/>
                  <a:ea typeface="Libre Baskerville Bold"/>
                  <a:cs typeface="Libre Baskerville Bold"/>
                  <a:sym typeface="Libre Baskerville Bold"/>
                </a:rPr>
                <a:t>"you have found favour [charis (χάρις) = favour or grace] </a:t>
              </a:r>
            </a:p>
          </p:txBody>
        </p:sp>
        <p:sp>
          <p:nvSpPr>
            <p:cNvPr id="6" name="TextBox 6"/>
            <p:cNvSpPr txBox="1"/>
            <p:nvPr/>
          </p:nvSpPr>
          <p:spPr>
            <a:xfrm>
              <a:off x="0" y="-19050"/>
              <a:ext cx="21180750" cy="1642953"/>
            </a:xfrm>
            <a:prstGeom prst="rect">
              <a:avLst/>
            </a:prstGeom>
          </p:spPr>
          <p:txBody>
            <a:bodyPr lIns="0" tIns="0" rIns="0" bIns="0" rtlCol="0" anchor="t">
              <a:spAutoFit/>
            </a:bodyPr>
            <a:lstStyle/>
            <a:p>
              <a:pPr algn="ctr">
                <a:lnSpc>
                  <a:spcPts val="9761"/>
                </a:lnSpc>
              </a:pPr>
              <a:r>
                <a:rPr lang="en-US" sz="8001" i="1">
                  <a:solidFill>
                    <a:srgbClr val="FFFFFF"/>
                  </a:solidFill>
                  <a:latin typeface="Libre Baskerville Italics"/>
                  <a:ea typeface="Libre Baskerville Italics"/>
                  <a:cs typeface="Libre Baskerville Italics"/>
                  <a:sym typeface="Libre Baskerville Italics"/>
                </a:rPr>
                <a:t>Greek</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sp>
        <p:nvSpPr>
          <p:cNvPr id="4" name="TextBox 4"/>
          <p:cNvSpPr txBox="1"/>
          <p:nvPr/>
        </p:nvSpPr>
        <p:spPr>
          <a:xfrm>
            <a:off x="10198800" y="3928229"/>
            <a:ext cx="5648111" cy="4397375"/>
          </a:xfrm>
          <a:prstGeom prst="rect">
            <a:avLst/>
          </a:prstGeom>
        </p:spPr>
        <p:txBody>
          <a:bodyPr lIns="0" tIns="0" rIns="0" bIns="0" rtlCol="0" anchor="t">
            <a:spAutoFit/>
          </a:bodyPr>
          <a:lstStyle/>
          <a:p>
            <a:pPr algn="l">
              <a:lnSpc>
                <a:spcPts val="7000"/>
              </a:lnSpc>
              <a:spcBef>
                <a:spcPct val="0"/>
              </a:spcBef>
            </a:pPr>
            <a:r>
              <a:rPr lang="en-US" sz="5000" b="1">
                <a:solidFill>
                  <a:srgbClr val="FFFFFF"/>
                </a:solidFill>
                <a:latin typeface="Libre Baskerville Bold"/>
                <a:ea typeface="Libre Baskerville Bold"/>
                <a:cs typeface="Libre Baskerville Bold"/>
                <a:sym typeface="Libre Baskerville Bold"/>
              </a:rPr>
              <a:t>But also carry:</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Redemptive</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Eternal</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Glorious</a:t>
            </a:r>
          </a:p>
          <a:p>
            <a:pPr algn="l">
              <a:lnSpc>
                <a:spcPts val="7000"/>
              </a:lnSpc>
              <a:spcBef>
                <a:spcPct val="0"/>
              </a:spcBef>
            </a:pPr>
            <a:endParaRPr lang="en-US" sz="5000" b="1">
              <a:solidFill>
                <a:srgbClr val="FFFFFF"/>
              </a:solidFill>
              <a:latin typeface="Libre Baskerville Bold"/>
              <a:ea typeface="Libre Baskerville Bold"/>
              <a:cs typeface="Libre Baskerville Bold"/>
              <a:sym typeface="Libre Baskerville Bold"/>
            </a:endParaRPr>
          </a:p>
        </p:txBody>
      </p:sp>
      <p:sp>
        <p:nvSpPr>
          <p:cNvPr id="5" name="TextBox 5"/>
          <p:cNvSpPr txBox="1"/>
          <p:nvPr/>
        </p:nvSpPr>
        <p:spPr>
          <a:xfrm>
            <a:off x="2584781" y="3928229"/>
            <a:ext cx="5515220" cy="4397375"/>
          </a:xfrm>
          <a:prstGeom prst="rect">
            <a:avLst/>
          </a:prstGeom>
        </p:spPr>
        <p:txBody>
          <a:bodyPr lIns="0" tIns="0" rIns="0" bIns="0" rtlCol="0" anchor="t">
            <a:spAutoFit/>
          </a:bodyPr>
          <a:lstStyle/>
          <a:p>
            <a:pPr algn="l">
              <a:lnSpc>
                <a:spcPts val="7000"/>
              </a:lnSpc>
              <a:spcBef>
                <a:spcPct val="0"/>
              </a:spcBef>
            </a:pPr>
            <a:r>
              <a:rPr lang="en-US" sz="5000" b="1">
                <a:solidFill>
                  <a:srgbClr val="FFFFFF"/>
                </a:solidFill>
                <a:latin typeface="Libre Baskerville Bold"/>
                <a:ea typeface="Libre Baskerville Bold"/>
                <a:cs typeface="Libre Baskerville Bold"/>
                <a:sym typeface="Libre Baskerville Bold"/>
              </a:rPr>
              <a:t>Which is:</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Costly</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Risky</a:t>
            </a:r>
          </a:p>
          <a:p>
            <a:pPr marL="1079501" lvl="1" indent="-539750" algn="l">
              <a:lnSpc>
                <a:spcPts val="7000"/>
              </a:lnSpc>
              <a:spcBef>
                <a:spcPct val="0"/>
              </a:spcBef>
              <a:buFont typeface="Arial"/>
              <a:buChar char="•"/>
            </a:pPr>
            <a:r>
              <a:rPr lang="en-US" sz="5000" b="1">
                <a:solidFill>
                  <a:srgbClr val="FFFFFF"/>
                </a:solidFill>
                <a:latin typeface="Libre Baskerville Bold"/>
                <a:ea typeface="Libre Baskerville Bold"/>
                <a:cs typeface="Libre Baskerville Bold"/>
                <a:sym typeface="Libre Baskerville Bold"/>
              </a:rPr>
              <a:t>Uncertain</a:t>
            </a:r>
          </a:p>
          <a:p>
            <a:pPr algn="l">
              <a:lnSpc>
                <a:spcPts val="7000"/>
              </a:lnSpc>
              <a:spcBef>
                <a:spcPct val="0"/>
              </a:spcBef>
            </a:pPr>
            <a:endParaRPr lang="en-US" sz="5000" b="1">
              <a:solidFill>
                <a:srgbClr val="FFFFFF"/>
              </a:solidFill>
              <a:latin typeface="Libre Baskerville Bold"/>
              <a:ea typeface="Libre Baskerville Bold"/>
              <a:cs typeface="Libre Baskerville Bold"/>
              <a:sym typeface="Libre Baskerville Bold"/>
            </a:endParaRPr>
          </a:p>
        </p:txBody>
      </p:sp>
      <p:sp>
        <p:nvSpPr>
          <p:cNvPr id="6" name="TextBox 6"/>
          <p:cNvSpPr txBox="1"/>
          <p:nvPr/>
        </p:nvSpPr>
        <p:spPr>
          <a:xfrm>
            <a:off x="2584781" y="1331079"/>
            <a:ext cx="13115925" cy="1739900"/>
          </a:xfrm>
          <a:prstGeom prst="rect">
            <a:avLst/>
          </a:prstGeom>
        </p:spPr>
        <p:txBody>
          <a:bodyPr lIns="0" tIns="0" rIns="0" bIns="0" rtlCol="0" anchor="t">
            <a:spAutoFit/>
          </a:bodyPr>
          <a:lstStyle/>
          <a:p>
            <a:pPr algn="ctr">
              <a:lnSpc>
                <a:spcPts val="7000"/>
              </a:lnSpc>
            </a:pPr>
            <a:r>
              <a:rPr lang="en-US" sz="5000" b="1">
                <a:solidFill>
                  <a:srgbClr val="FFFFFF"/>
                </a:solidFill>
                <a:latin typeface="Libre Baskerville Bold"/>
                <a:ea typeface="Libre Baskerville Bold"/>
                <a:cs typeface="Libre Baskerville Bold"/>
                <a:sym typeface="Libre Baskerville Bold"/>
              </a:rPr>
              <a:t>Marry carry Jesus Christ into the world.</a:t>
            </a:r>
          </a:p>
          <a:p>
            <a:pPr algn="ctr">
              <a:lnSpc>
                <a:spcPts val="7000"/>
              </a:lnSpc>
            </a:pPr>
            <a:endParaRPr lang="en-US" sz="5000" b="1">
              <a:solidFill>
                <a:srgbClr val="FFFFFF"/>
              </a:solidFill>
              <a:latin typeface="Libre Baskerville Bold"/>
              <a:ea typeface="Libre Baskerville Bold"/>
              <a:cs typeface="Libre Baskerville Bold"/>
              <a:sym typeface="Libre Baskerville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58223" y="469667"/>
            <a:ext cx="17963361" cy="7556170"/>
            <a:chOff x="0" y="0"/>
            <a:chExt cx="23951148" cy="10074893"/>
          </a:xfrm>
        </p:grpSpPr>
        <p:sp>
          <p:nvSpPr>
            <p:cNvPr id="5" name="TextBox 5"/>
            <p:cNvSpPr txBox="1"/>
            <p:nvPr/>
          </p:nvSpPr>
          <p:spPr>
            <a:xfrm>
              <a:off x="2303976" y="3071899"/>
              <a:ext cx="19343196" cy="7002994"/>
            </a:xfrm>
            <a:prstGeom prst="rect">
              <a:avLst/>
            </a:prstGeom>
          </p:spPr>
          <p:txBody>
            <a:bodyPr lIns="0" tIns="0" rIns="0" bIns="0" rtlCol="0" anchor="t">
              <a:spAutoFit/>
            </a:bodyPr>
            <a:lstStyle/>
            <a:p>
              <a:pPr algn="l">
                <a:lnSpc>
                  <a:spcPts val="6999"/>
                </a:lnSpc>
              </a:pPr>
              <a:r>
                <a:rPr lang="en-US" sz="4999" b="1">
                  <a:solidFill>
                    <a:srgbClr val="FFFFFF"/>
                  </a:solidFill>
                  <a:latin typeface="Libre Baskerville Bold"/>
                  <a:ea typeface="Libre Baskerville Bold"/>
                  <a:cs typeface="Libre Baskerville Bold"/>
                  <a:sym typeface="Libre Baskerville Bold"/>
                </a:rPr>
                <a:t>He interrupts our separation from God.</a:t>
              </a:r>
            </a:p>
            <a:p>
              <a:pPr algn="l">
                <a:lnSpc>
                  <a:spcPts val="6999"/>
                </a:lnSpc>
              </a:pPr>
              <a:r>
                <a:rPr lang="en-US" sz="4999" b="1">
                  <a:solidFill>
                    <a:srgbClr val="FFFFFF"/>
                  </a:solidFill>
                  <a:latin typeface="Libre Baskerville Bold"/>
                  <a:ea typeface="Libre Baskerville Bold"/>
                  <a:cs typeface="Libre Baskerville Bold"/>
                  <a:sym typeface="Libre Baskerville Bold"/>
                </a:rPr>
                <a:t>He interrupts our guilt.</a:t>
              </a:r>
            </a:p>
            <a:p>
              <a:pPr algn="l">
                <a:lnSpc>
                  <a:spcPts val="6999"/>
                </a:lnSpc>
              </a:pPr>
              <a:r>
                <a:rPr lang="en-US" sz="4999" b="1">
                  <a:solidFill>
                    <a:srgbClr val="FFFFFF"/>
                  </a:solidFill>
                  <a:latin typeface="Libre Baskerville Bold"/>
                  <a:ea typeface="Libre Baskerville Bold"/>
                  <a:cs typeface="Libre Baskerville Bold"/>
                  <a:sym typeface="Libre Baskerville Bold"/>
                </a:rPr>
                <a:t>He interrupts our shame.</a:t>
              </a:r>
            </a:p>
            <a:p>
              <a:pPr algn="l">
                <a:lnSpc>
                  <a:spcPts val="6999"/>
                </a:lnSpc>
              </a:pPr>
              <a:r>
                <a:rPr lang="en-US" sz="4999" b="1">
                  <a:solidFill>
                    <a:srgbClr val="FFFFFF"/>
                  </a:solidFill>
                  <a:latin typeface="Libre Baskerville Bold"/>
                  <a:ea typeface="Libre Baskerville Bold"/>
                  <a:cs typeface="Libre Baskerville Bold"/>
                  <a:sym typeface="Libre Baskerville Bold"/>
                </a:rPr>
                <a:t>He interrupts our constant attempt to save ourselves.</a:t>
              </a:r>
            </a:p>
            <a:p>
              <a:pPr algn="l">
                <a:lnSpc>
                  <a:spcPts val="6999"/>
                </a:lnSpc>
              </a:pPr>
              <a:endParaRPr lang="en-US" sz="4999" b="1">
                <a:solidFill>
                  <a:srgbClr val="FFFFFF"/>
                </a:solidFill>
                <a:latin typeface="Libre Baskerville Bold"/>
                <a:ea typeface="Libre Baskerville Bold"/>
                <a:cs typeface="Libre Baskerville Bold"/>
                <a:sym typeface="Libre Baskerville Bold"/>
              </a:endParaRPr>
            </a:p>
          </p:txBody>
        </p:sp>
        <p:sp>
          <p:nvSpPr>
            <p:cNvPr id="6" name="TextBox 6"/>
            <p:cNvSpPr txBox="1"/>
            <p:nvPr/>
          </p:nvSpPr>
          <p:spPr>
            <a:xfrm>
              <a:off x="0" y="-28575"/>
              <a:ext cx="23951148" cy="2052107"/>
            </a:xfrm>
            <a:prstGeom prst="rect">
              <a:avLst/>
            </a:prstGeom>
          </p:spPr>
          <p:txBody>
            <a:bodyPr lIns="0" tIns="0" rIns="0" bIns="0" rtlCol="0" anchor="t">
              <a:spAutoFit/>
            </a:bodyPr>
            <a:lstStyle/>
            <a:p>
              <a:pPr algn="ctr">
                <a:lnSpc>
                  <a:spcPts val="12200"/>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6703136" y="218813"/>
            <a:ext cx="4581376" cy="481330"/>
          </a:xfrm>
          <a:prstGeom prst="rect">
            <a:avLst/>
          </a:prstGeom>
        </p:spPr>
        <p:txBody>
          <a:bodyPr lIns="0" tIns="0" rIns="0" bIns="0" rtlCol="0" anchor="t">
            <a:spAutoFit/>
          </a:bodyPr>
          <a:lstStyle/>
          <a:p>
            <a:pPr algn="ctr">
              <a:lnSpc>
                <a:spcPts val="3919"/>
              </a:lnSpc>
              <a:spcBef>
                <a:spcPct val="0"/>
              </a:spcBef>
            </a:pPr>
            <a:r>
              <a:rPr lang="en-US" sz="2799" b="1" spc="559">
                <a:solidFill>
                  <a:srgbClr val="FFFFFF"/>
                </a:solidFill>
                <a:latin typeface="Libre Baskerville Bold"/>
                <a:ea typeface="Libre Baskerville Bold"/>
                <a:cs typeface="Libre Baskerville Bold"/>
                <a:sym typeface="Libre Baskerville Bold"/>
              </a:rPr>
              <a:t>LUKE 1:26-56 NIV</a:t>
            </a:r>
          </a:p>
        </p:txBody>
      </p:sp>
      <p:sp>
        <p:nvSpPr>
          <p:cNvPr id="3" name="TextBox 3"/>
          <p:cNvSpPr txBox="1"/>
          <p:nvPr/>
        </p:nvSpPr>
        <p:spPr>
          <a:xfrm>
            <a:off x="756507" y="1780822"/>
            <a:ext cx="16774987" cy="5696612"/>
          </a:xfrm>
          <a:prstGeom prst="rect">
            <a:avLst/>
          </a:prstGeom>
        </p:spPr>
        <p:txBody>
          <a:bodyPr lIns="0" tIns="0" rIns="0" bIns="0" rtlCol="0" anchor="t">
            <a:spAutoFit/>
          </a:bodyPr>
          <a:lstStyle/>
          <a:p>
            <a:pPr algn="l">
              <a:lnSpc>
                <a:spcPts val="4688"/>
              </a:lnSpc>
            </a:pPr>
            <a:r>
              <a:rPr lang="en-US" sz="3348" b="1">
                <a:solidFill>
                  <a:srgbClr val="FFFFFF"/>
                </a:solidFill>
                <a:latin typeface="Canva Sans Bold"/>
                <a:ea typeface="Canva Sans Bold"/>
                <a:cs typeface="Canva Sans Bold"/>
                <a:sym typeface="Canva Sans Bold"/>
              </a:rPr>
              <a:t>34 “How will this be,” Mary asked the angel, “since I am a virgin?”</a:t>
            </a:r>
          </a:p>
          <a:p>
            <a:pPr algn="l">
              <a:lnSpc>
                <a:spcPts val="4688"/>
              </a:lnSpc>
            </a:pPr>
            <a:r>
              <a:rPr lang="en-US" sz="3348" b="1">
                <a:solidFill>
                  <a:srgbClr val="FFFFFF"/>
                </a:solidFill>
                <a:latin typeface="Canva Sans Bold"/>
                <a:ea typeface="Canva Sans Bold"/>
                <a:cs typeface="Canva Sans Bold"/>
                <a:sym typeface="Canva Sans Bold"/>
              </a:rPr>
              <a:t>35 The angel answered, “The Holy Spirit will come on you, and the power of the Most High will overshadow you. So the holy one to be born will be called[</a:t>
            </a:r>
            <a:r>
              <a:rPr lang="en-US" sz="3348" u="sng">
                <a:solidFill>
                  <a:srgbClr val="FFFFFF"/>
                </a:solidFill>
                <a:latin typeface="Canva Sans"/>
                <a:ea typeface="Canva Sans"/>
                <a:cs typeface="Canva Sans"/>
                <a:sym typeface="Canva Sans"/>
                <a:hlinkClick r:id="rId2" tooltip="https://www.biblegateway.com/passage/?search=Luke%201%3A26-56&amp;version=NIV#fen-NIV-24929a"/>
              </a:rPr>
              <a:t>a</a:t>
            </a:r>
            <a:r>
              <a:rPr lang="en-US" sz="3348" b="1">
                <a:solidFill>
                  <a:srgbClr val="FFFFFF"/>
                </a:solidFill>
                <a:latin typeface="Canva Sans Bold"/>
                <a:ea typeface="Canva Sans Bold"/>
                <a:cs typeface="Canva Sans Bold"/>
                <a:sym typeface="Canva Sans Bold"/>
              </a:rPr>
              <a:t>] the Son of God. 36 Even Elizabeth your relative is going to have a child in her old age, and she who was said to be unable to conceive is in her sixth month. 37 For no word from God will ever fail.”</a:t>
            </a:r>
          </a:p>
          <a:p>
            <a:pPr algn="l">
              <a:lnSpc>
                <a:spcPts val="4688"/>
              </a:lnSpc>
            </a:pPr>
            <a:r>
              <a:rPr lang="en-US" sz="3348" b="1">
                <a:solidFill>
                  <a:srgbClr val="FFFFFF"/>
                </a:solidFill>
                <a:latin typeface="Canva Sans Bold"/>
                <a:ea typeface="Canva Sans Bold"/>
                <a:cs typeface="Canva Sans Bold"/>
                <a:sym typeface="Canva Sans Bold"/>
              </a:rPr>
              <a:t>38 “I am the Lord’s servant,” Mary answered. “May your word to me be fulfilled.” Then the angel left her.</a:t>
            </a:r>
          </a:p>
          <a:p>
            <a:pPr algn="l">
              <a:lnSpc>
                <a:spcPts val="4688"/>
              </a:lnSpc>
            </a:pPr>
            <a:endParaRPr lang="en-US" sz="3348" b="1">
              <a:solidFill>
                <a:srgbClr val="FFFFFF"/>
              </a:solidFill>
              <a:latin typeface="Canva Sans Bold"/>
              <a:ea typeface="Canva Sans Bold"/>
              <a:cs typeface="Canva Sans Bold"/>
              <a:sym typeface="Canva Sans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58223" y="1798404"/>
            <a:ext cx="17963361" cy="4898695"/>
            <a:chOff x="0" y="0"/>
            <a:chExt cx="23951148" cy="6531593"/>
          </a:xfrm>
        </p:grpSpPr>
        <p:sp>
          <p:nvSpPr>
            <p:cNvPr id="5" name="TextBox 5"/>
            <p:cNvSpPr txBox="1"/>
            <p:nvPr/>
          </p:nvSpPr>
          <p:spPr>
            <a:xfrm>
              <a:off x="2303976" y="3071899"/>
              <a:ext cx="19343196" cy="3459694"/>
            </a:xfrm>
            <a:prstGeom prst="rect">
              <a:avLst/>
            </a:prstGeom>
          </p:spPr>
          <p:txBody>
            <a:bodyPr lIns="0" tIns="0" rIns="0" bIns="0" rtlCol="0" anchor="t">
              <a:spAutoFit/>
            </a:bodyPr>
            <a:lstStyle/>
            <a:p>
              <a:pPr algn="l">
                <a:lnSpc>
                  <a:spcPts val="6999"/>
                </a:lnSpc>
              </a:pPr>
              <a:r>
                <a:rPr lang="en-US" sz="4999" b="1">
                  <a:solidFill>
                    <a:srgbClr val="FFFFFF"/>
                  </a:solidFill>
                  <a:latin typeface="Libre Baskerville Bold"/>
                  <a:ea typeface="Libre Baskerville Bold"/>
                  <a:cs typeface="Libre Baskerville Bold"/>
                  <a:sym typeface="Libre Baskerville Bold"/>
                </a:rPr>
                <a:t>Can you trust God’s plan…</a:t>
              </a:r>
            </a:p>
            <a:p>
              <a:pPr algn="l">
                <a:lnSpc>
                  <a:spcPts val="6999"/>
                </a:lnSpc>
              </a:pPr>
              <a:r>
                <a:rPr lang="en-US" sz="4999" b="1">
                  <a:solidFill>
                    <a:srgbClr val="FFFFFF"/>
                  </a:solidFill>
                  <a:latin typeface="Libre Baskerville Bold"/>
                  <a:ea typeface="Libre Baskerville Bold"/>
                  <a:cs typeface="Libre Baskerville Bold"/>
                  <a:sym typeface="Libre Baskerville Bold"/>
                </a:rPr>
                <a:t> even when it disrupts yours?</a:t>
              </a:r>
            </a:p>
            <a:p>
              <a:pPr algn="l">
                <a:lnSpc>
                  <a:spcPts val="6999"/>
                </a:lnSpc>
              </a:pPr>
              <a:endParaRPr lang="en-US" sz="4999" b="1">
                <a:solidFill>
                  <a:srgbClr val="FFFFFF"/>
                </a:solidFill>
                <a:latin typeface="Libre Baskerville Bold"/>
                <a:ea typeface="Libre Baskerville Bold"/>
                <a:cs typeface="Libre Baskerville Bold"/>
                <a:sym typeface="Libre Baskerville Bold"/>
              </a:endParaRPr>
            </a:p>
          </p:txBody>
        </p:sp>
        <p:sp>
          <p:nvSpPr>
            <p:cNvPr id="6" name="TextBox 6"/>
            <p:cNvSpPr txBox="1"/>
            <p:nvPr/>
          </p:nvSpPr>
          <p:spPr>
            <a:xfrm>
              <a:off x="0" y="-28575"/>
              <a:ext cx="23951148" cy="2052107"/>
            </a:xfrm>
            <a:prstGeom prst="rect">
              <a:avLst/>
            </a:prstGeom>
          </p:spPr>
          <p:txBody>
            <a:bodyPr lIns="0" tIns="0" rIns="0" bIns="0" rtlCol="0" anchor="t">
              <a:spAutoFit/>
            </a:bodyPr>
            <a:lstStyle/>
            <a:p>
              <a:pPr algn="ctr">
                <a:lnSpc>
                  <a:spcPts val="12200"/>
                </a:lnSpc>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1028700" y="1175467"/>
            <a:ext cx="13889845" cy="5916283"/>
            <a:chOff x="0" y="0"/>
            <a:chExt cx="18519793" cy="7888377"/>
          </a:xfrm>
        </p:grpSpPr>
        <p:sp>
          <p:nvSpPr>
            <p:cNvPr id="5" name="TextBox 5"/>
            <p:cNvSpPr txBox="1"/>
            <p:nvPr/>
          </p:nvSpPr>
          <p:spPr>
            <a:xfrm>
              <a:off x="1781508" y="3757699"/>
              <a:ext cx="16738285" cy="4130678"/>
            </a:xfrm>
            <a:prstGeom prst="rect">
              <a:avLst/>
            </a:prstGeom>
          </p:spPr>
          <p:txBody>
            <a:bodyPr lIns="0" tIns="0" rIns="0" bIns="0" rtlCol="0" anchor="t">
              <a:spAutoFit/>
            </a:bodyPr>
            <a:lstStyle/>
            <a:p>
              <a:pPr algn="l">
                <a:lnSpc>
                  <a:spcPts val="8399"/>
                </a:lnSpc>
              </a:pPr>
              <a:r>
                <a:rPr lang="en-US" sz="5999" b="1">
                  <a:solidFill>
                    <a:srgbClr val="FFFFFF"/>
                  </a:solidFill>
                  <a:latin typeface="Libre Baskerville Bold"/>
                  <a:ea typeface="Libre Baskerville Bold"/>
                  <a:cs typeface="Libre Baskerville Bold"/>
                  <a:sym typeface="Libre Baskerville Bold"/>
                </a:rPr>
                <a:t>When life feels out of control, God is still in control.</a:t>
              </a:r>
            </a:p>
            <a:p>
              <a:pPr algn="l">
                <a:lnSpc>
                  <a:spcPts val="8399"/>
                </a:lnSpc>
              </a:pPr>
              <a:endParaRPr lang="en-US" sz="5999" b="1">
                <a:solidFill>
                  <a:srgbClr val="FFFFFF"/>
                </a:solidFill>
                <a:latin typeface="Libre Baskerville Bold"/>
                <a:ea typeface="Libre Baskerville Bold"/>
                <a:cs typeface="Libre Baskerville Bold"/>
                <a:sym typeface="Libre Baskerville Bold"/>
              </a:endParaRPr>
            </a:p>
          </p:txBody>
        </p:sp>
        <p:sp>
          <p:nvSpPr>
            <p:cNvPr id="6" name="TextBox 6"/>
            <p:cNvSpPr txBox="1"/>
            <p:nvPr/>
          </p:nvSpPr>
          <p:spPr>
            <a:xfrm>
              <a:off x="0" y="-28575"/>
              <a:ext cx="18519793" cy="2052107"/>
            </a:xfrm>
            <a:prstGeom prst="rect">
              <a:avLst/>
            </a:prstGeom>
          </p:spPr>
          <p:txBody>
            <a:bodyPr lIns="0" tIns="0" rIns="0" bIns="0" rtlCol="0" anchor="t">
              <a:spAutoFit/>
            </a:bodyPr>
            <a:lstStyle/>
            <a:p>
              <a:pPr algn="ctr">
                <a:lnSpc>
                  <a:spcPts val="12200"/>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6703136" y="218813"/>
            <a:ext cx="4581376" cy="481330"/>
          </a:xfrm>
          <a:prstGeom prst="rect">
            <a:avLst/>
          </a:prstGeom>
        </p:spPr>
        <p:txBody>
          <a:bodyPr lIns="0" tIns="0" rIns="0" bIns="0" rtlCol="0" anchor="t">
            <a:spAutoFit/>
          </a:bodyPr>
          <a:lstStyle/>
          <a:p>
            <a:pPr algn="ctr">
              <a:lnSpc>
                <a:spcPts val="3919"/>
              </a:lnSpc>
              <a:spcBef>
                <a:spcPct val="0"/>
              </a:spcBef>
            </a:pPr>
            <a:r>
              <a:rPr lang="en-US" sz="2799" b="1" spc="559">
                <a:solidFill>
                  <a:srgbClr val="FFFFFF"/>
                </a:solidFill>
                <a:latin typeface="Libre Baskerville Bold"/>
                <a:ea typeface="Libre Baskerville Bold"/>
                <a:cs typeface="Libre Baskerville Bold"/>
                <a:sym typeface="Libre Baskerville Bold"/>
              </a:rPr>
              <a:t>LUKE 1:26-56 NIV</a:t>
            </a:r>
          </a:p>
        </p:txBody>
      </p:sp>
      <p:sp>
        <p:nvSpPr>
          <p:cNvPr id="3" name="TextBox 3"/>
          <p:cNvSpPr txBox="1"/>
          <p:nvPr/>
        </p:nvSpPr>
        <p:spPr>
          <a:xfrm>
            <a:off x="756507" y="1780822"/>
            <a:ext cx="16774987" cy="6877712"/>
          </a:xfrm>
          <a:prstGeom prst="rect">
            <a:avLst/>
          </a:prstGeom>
        </p:spPr>
        <p:txBody>
          <a:bodyPr lIns="0" tIns="0" rIns="0" bIns="0" rtlCol="0" anchor="t">
            <a:spAutoFit/>
          </a:bodyPr>
          <a:lstStyle/>
          <a:p>
            <a:pPr algn="l">
              <a:lnSpc>
                <a:spcPts val="4688"/>
              </a:lnSpc>
            </a:pPr>
            <a:r>
              <a:rPr lang="en-US" sz="3348" b="1">
                <a:solidFill>
                  <a:srgbClr val="FFFFFF"/>
                </a:solidFill>
                <a:latin typeface="Canva Sans Bold"/>
                <a:ea typeface="Canva Sans Bold"/>
                <a:cs typeface="Canva Sans Bold"/>
                <a:sym typeface="Canva Sans Bold"/>
              </a:rPr>
              <a:t>Mary Visits Elizabeth</a:t>
            </a:r>
          </a:p>
          <a:p>
            <a:pPr algn="l">
              <a:lnSpc>
                <a:spcPts val="4688"/>
              </a:lnSpc>
            </a:pPr>
            <a:endParaRPr lang="en-US" sz="3348" b="1">
              <a:solidFill>
                <a:srgbClr val="FFFFFF"/>
              </a:solidFill>
              <a:latin typeface="Canva Sans Bold"/>
              <a:ea typeface="Canva Sans Bold"/>
              <a:cs typeface="Canva Sans Bold"/>
              <a:sym typeface="Canva Sans Bold"/>
            </a:endParaRPr>
          </a:p>
          <a:p>
            <a:pPr algn="l">
              <a:lnSpc>
                <a:spcPts val="4688"/>
              </a:lnSpc>
            </a:pPr>
            <a:r>
              <a:rPr lang="en-US" sz="3348" b="1">
                <a:solidFill>
                  <a:srgbClr val="FFFFFF"/>
                </a:solidFill>
                <a:latin typeface="Canva Sans Bold"/>
                <a:ea typeface="Canva Sans Bold"/>
                <a:cs typeface="Canva Sans Bold"/>
                <a:sym typeface="Canva Sans Bold"/>
              </a:rPr>
              <a:t>39 At that time Mary got ready and hurried to a town in the hill country of Judea, 40 where she entered Zechariah’s home and greeted Elizabeth. 41 When Elizabeth heard Mary’s greeting, the baby leaped in her womb, and Elizabeth was filled with the Holy Spirit. 42 In a loud voice she exclaimed: “Blessed are you among women, and blessed is the child you will bear! 43 But why am I so favored, that the mother of my Lord should come to me? 44 As soon as the sound of your greeting reached my ears, the baby in my womb leaped for joy. 45 Blessed is she who has believed that the Lord would fulfill his promises to her!”</a:t>
            </a:r>
          </a:p>
          <a:p>
            <a:pPr algn="l">
              <a:lnSpc>
                <a:spcPts val="4688"/>
              </a:lnSpc>
            </a:pPr>
            <a:endParaRPr lang="en-US" sz="3348" b="1">
              <a:solidFill>
                <a:srgbClr val="FFFFFF"/>
              </a:solidFill>
              <a:latin typeface="Canva Sans Bold"/>
              <a:ea typeface="Canva Sans Bold"/>
              <a:cs typeface="Canva Sans Bold"/>
              <a:sym typeface="Canva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6703136" y="218813"/>
            <a:ext cx="4581376" cy="481330"/>
          </a:xfrm>
          <a:prstGeom prst="rect">
            <a:avLst/>
          </a:prstGeom>
        </p:spPr>
        <p:txBody>
          <a:bodyPr lIns="0" tIns="0" rIns="0" bIns="0" rtlCol="0" anchor="t">
            <a:spAutoFit/>
          </a:bodyPr>
          <a:lstStyle/>
          <a:p>
            <a:pPr algn="ctr">
              <a:lnSpc>
                <a:spcPts val="3919"/>
              </a:lnSpc>
              <a:spcBef>
                <a:spcPct val="0"/>
              </a:spcBef>
            </a:pPr>
            <a:r>
              <a:rPr lang="en-US" sz="2799" b="1" spc="559">
                <a:solidFill>
                  <a:srgbClr val="FFFFFF"/>
                </a:solidFill>
                <a:latin typeface="Libre Baskerville Bold"/>
                <a:ea typeface="Libre Baskerville Bold"/>
                <a:cs typeface="Libre Baskerville Bold"/>
                <a:sym typeface="Libre Baskerville Bold"/>
              </a:rPr>
              <a:t>LUKE 1:26-56 NIV</a:t>
            </a:r>
          </a:p>
        </p:txBody>
      </p:sp>
      <p:sp>
        <p:nvSpPr>
          <p:cNvPr id="3" name="TextBox 3"/>
          <p:cNvSpPr txBox="1"/>
          <p:nvPr/>
        </p:nvSpPr>
        <p:spPr>
          <a:xfrm>
            <a:off x="878524" y="1067487"/>
            <a:ext cx="16774987" cy="7401587"/>
          </a:xfrm>
          <a:prstGeom prst="rect">
            <a:avLst/>
          </a:prstGeom>
        </p:spPr>
        <p:txBody>
          <a:bodyPr lIns="0" tIns="0" rIns="0" bIns="0" rtlCol="0" anchor="t">
            <a:spAutoFit/>
          </a:bodyPr>
          <a:lstStyle/>
          <a:p>
            <a:pPr algn="l">
              <a:lnSpc>
                <a:spcPts val="4688"/>
              </a:lnSpc>
            </a:pPr>
            <a:r>
              <a:rPr lang="en-US" sz="3348" b="1">
                <a:solidFill>
                  <a:srgbClr val="FFFFFF"/>
                </a:solidFill>
                <a:latin typeface="Canva Sans Bold"/>
                <a:ea typeface="Canva Sans Bold"/>
                <a:cs typeface="Canva Sans Bold"/>
                <a:sym typeface="Canva Sans Bold"/>
              </a:rPr>
              <a:t>Mary’s Song</a:t>
            </a:r>
          </a:p>
          <a:p>
            <a:pPr algn="l">
              <a:lnSpc>
                <a:spcPts val="4688"/>
              </a:lnSpc>
            </a:pPr>
            <a:r>
              <a:rPr lang="en-US" sz="3348" b="1">
                <a:solidFill>
                  <a:srgbClr val="FFFFFF"/>
                </a:solidFill>
                <a:latin typeface="Canva Sans Bold"/>
                <a:ea typeface="Canva Sans Bold"/>
                <a:cs typeface="Canva Sans Bold"/>
                <a:sym typeface="Canva Sans Bold"/>
              </a:rPr>
              <a:t>46 And Mary said:</a:t>
            </a:r>
          </a:p>
          <a:p>
            <a:pPr algn="l">
              <a:lnSpc>
                <a:spcPts val="4688"/>
              </a:lnSpc>
            </a:pPr>
            <a:r>
              <a:rPr lang="en-US" sz="3348" b="1">
                <a:solidFill>
                  <a:srgbClr val="FFFFFF"/>
                </a:solidFill>
                <a:latin typeface="Canva Sans Bold"/>
                <a:ea typeface="Canva Sans Bold"/>
                <a:cs typeface="Canva Sans Bold"/>
                <a:sym typeface="Canva Sans Bold"/>
              </a:rPr>
              <a:t>“My soul glorifies the Lord</a:t>
            </a:r>
          </a:p>
          <a:p>
            <a:pPr algn="l">
              <a:lnSpc>
                <a:spcPts val="4688"/>
              </a:lnSpc>
            </a:pPr>
            <a:r>
              <a:rPr lang="en-US" sz="3348" b="1">
                <a:solidFill>
                  <a:srgbClr val="FFFFFF"/>
                </a:solidFill>
                <a:latin typeface="Canva Sans Bold"/>
                <a:ea typeface="Canva Sans Bold"/>
                <a:cs typeface="Canva Sans Bold"/>
                <a:sym typeface="Canva Sans Bold"/>
              </a:rPr>
              <a:t>47     and my spirit rejoices in God my Savior,</a:t>
            </a:r>
          </a:p>
          <a:p>
            <a:pPr algn="l">
              <a:lnSpc>
                <a:spcPts val="4688"/>
              </a:lnSpc>
            </a:pPr>
            <a:r>
              <a:rPr lang="en-US" sz="3348" b="1">
                <a:solidFill>
                  <a:srgbClr val="FFFFFF"/>
                </a:solidFill>
                <a:latin typeface="Canva Sans Bold"/>
                <a:ea typeface="Canva Sans Bold"/>
                <a:cs typeface="Canva Sans Bold"/>
                <a:sym typeface="Canva Sans Bold"/>
              </a:rPr>
              <a:t>48 for he has been mindful</a:t>
            </a:r>
          </a:p>
          <a:p>
            <a:pPr algn="l">
              <a:lnSpc>
                <a:spcPts val="4688"/>
              </a:lnSpc>
            </a:pPr>
            <a:r>
              <a:rPr lang="en-US" sz="3348" b="1">
                <a:solidFill>
                  <a:srgbClr val="FFFFFF"/>
                </a:solidFill>
                <a:latin typeface="Canva Sans Bold"/>
                <a:ea typeface="Canva Sans Bold"/>
                <a:cs typeface="Canva Sans Bold"/>
                <a:sym typeface="Canva Sans Bold"/>
              </a:rPr>
              <a:t>    of the humble state of his servant.</a:t>
            </a:r>
          </a:p>
          <a:p>
            <a:pPr algn="l">
              <a:lnSpc>
                <a:spcPts val="4688"/>
              </a:lnSpc>
            </a:pPr>
            <a:r>
              <a:rPr lang="en-US" sz="3348" b="1">
                <a:solidFill>
                  <a:srgbClr val="FFFFFF"/>
                </a:solidFill>
                <a:latin typeface="Canva Sans Bold"/>
                <a:ea typeface="Canva Sans Bold"/>
                <a:cs typeface="Canva Sans Bold"/>
                <a:sym typeface="Canva Sans Bold"/>
              </a:rPr>
              <a:t>From now on all generations will call me blessed,</a:t>
            </a:r>
          </a:p>
          <a:p>
            <a:pPr algn="l">
              <a:lnSpc>
                <a:spcPts val="4688"/>
              </a:lnSpc>
            </a:pPr>
            <a:r>
              <a:rPr lang="en-US" sz="3348" b="1">
                <a:solidFill>
                  <a:srgbClr val="FFFFFF"/>
                </a:solidFill>
                <a:latin typeface="Canva Sans Bold"/>
                <a:ea typeface="Canva Sans Bold"/>
                <a:cs typeface="Canva Sans Bold"/>
                <a:sym typeface="Canva Sans Bold"/>
              </a:rPr>
              <a:t>49     for the Mighty One has done great things for me—</a:t>
            </a:r>
          </a:p>
          <a:p>
            <a:pPr algn="l">
              <a:lnSpc>
                <a:spcPts val="4688"/>
              </a:lnSpc>
            </a:pPr>
            <a:r>
              <a:rPr lang="en-US" sz="3348" b="1">
                <a:solidFill>
                  <a:srgbClr val="FFFFFF"/>
                </a:solidFill>
                <a:latin typeface="Canva Sans Bold"/>
                <a:ea typeface="Canva Sans Bold"/>
                <a:cs typeface="Canva Sans Bold"/>
                <a:sym typeface="Canva Sans Bold"/>
              </a:rPr>
              <a:t>    holy is his name.</a:t>
            </a:r>
          </a:p>
          <a:p>
            <a:pPr algn="l">
              <a:lnSpc>
                <a:spcPts val="4688"/>
              </a:lnSpc>
            </a:pPr>
            <a:r>
              <a:rPr lang="en-US" sz="3348" b="1">
                <a:solidFill>
                  <a:srgbClr val="FFFFFF"/>
                </a:solidFill>
                <a:latin typeface="Canva Sans Bold"/>
                <a:ea typeface="Canva Sans Bold"/>
                <a:cs typeface="Canva Sans Bold"/>
                <a:sym typeface="Canva Sans Bold"/>
              </a:rPr>
              <a:t>50 His mercy extends to those who fear him,</a:t>
            </a:r>
          </a:p>
          <a:p>
            <a:pPr algn="l">
              <a:lnSpc>
                <a:spcPts val="4688"/>
              </a:lnSpc>
            </a:pPr>
            <a:r>
              <a:rPr lang="en-US" sz="3348" b="1">
                <a:solidFill>
                  <a:srgbClr val="FFFFFF"/>
                </a:solidFill>
                <a:latin typeface="Canva Sans Bold"/>
                <a:ea typeface="Canva Sans Bold"/>
                <a:cs typeface="Canva Sans Bold"/>
                <a:sym typeface="Canva Sans Bold"/>
              </a:rPr>
              <a:t>    from generation to generation.</a:t>
            </a:r>
          </a:p>
          <a:p>
            <a:pPr algn="l">
              <a:lnSpc>
                <a:spcPts val="4688"/>
              </a:lnSpc>
            </a:pPr>
            <a:endParaRPr lang="en-US" sz="3348" b="1">
              <a:solidFill>
                <a:srgbClr val="FFFFFF"/>
              </a:solidFill>
              <a:latin typeface="Canva Sans Bold"/>
              <a:ea typeface="Canva Sans Bold"/>
              <a:cs typeface="Canva Sans Bold"/>
              <a:sym typeface="Canva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6703136" y="218813"/>
            <a:ext cx="4581376" cy="481330"/>
          </a:xfrm>
          <a:prstGeom prst="rect">
            <a:avLst/>
          </a:prstGeom>
        </p:spPr>
        <p:txBody>
          <a:bodyPr lIns="0" tIns="0" rIns="0" bIns="0" rtlCol="0" anchor="t">
            <a:spAutoFit/>
          </a:bodyPr>
          <a:lstStyle/>
          <a:p>
            <a:pPr algn="ctr">
              <a:lnSpc>
                <a:spcPts val="3919"/>
              </a:lnSpc>
              <a:spcBef>
                <a:spcPct val="0"/>
              </a:spcBef>
            </a:pPr>
            <a:r>
              <a:rPr lang="en-US" sz="2799" b="1" spc="559">
                <a:solidFill>
                  <a:srgbClr val="FFFFFF"/>
                </a:solidFill>
                <a:latin typeface="Libre Baskerville Bold"/>
                <a:ea typeface="Libre Baskerville Bold"/>
                <a:cs typeface="Libre Baskerville Bold"/>
                <a:sym typeface="Libre Baskerville Bold"/>
              </a:rPr>
              <a:t>LUKE 1:26-56 NIV</a:t>
            </a:r>
          </a:p>
        </p:txBody>
      </p:sp>
      <p:sp>
        <p:nvSpPr>
          <p:cNvPr id="3" name="TextBox 3"/>
          <p:cNvSpPr txBox="1"/>
          <p:nvPr/>
        </p:nvSpPr>
        <p:spPr>
          <a:xfrm>
            <a:off x="878524" y="1593102"/>
            <a:ext cx="16774987" cy="7401587"/>
          </a:xfrm>
          <a:prstGeom prst="rect">
            <a:avLst/>
          </a:prstGeom>
        </p:spPr>
        <p:txBody>
          <a:bodyPr lIns="0" tIns="0" rIns="0" bIns="0" rtlCol="0" anchor="t">
            <a:spAutoFit/>
          </a:bodyPr>
          <a:lstStyle/>
          <a:p>
            <a:pPr algn="l">
              <a:lnSpc>
                <a:spcPts val="4688"/>
              </a:lnSpc>
            </a:pPr>
            <a:r>
              <a:rPr lang="en-US" sz="3348" b="1">
                <a:solidFill>
                  <a:srgbClr val="FFFFFF"/>
                </a:solidFill>
                <a:latin typeface="Canva Sans Bold"/>
                <a:ea typeface="Canva Sans Bold"/>
                <a:cs typeface="Canva Sans Bold"/>
                <a:sym typeface="Canva Sans Bold"/>
              </a:rPr>
              <a:t>He has performed mighty deeds with his arm;</a:t>
            </a:r>
          </a:p>
          <a:p>
            <a:pPr algn="l">
              <a:lnSpc>
                <a:spcPts val="4688"/>
              </a:lnSpc>
            </a:pPr>
            <a:r>
              <a:rPr lang="en-US" sz="3348" b="1">
                <a:solidFill>
                  <a:srgbClr val="FFFFFF"/>
                </a:solidFill>
                <a:latin typeface="Canva Sans Bold"/>
                <a:ea typeface="Canva Sans Bold"/>
                <a:cs typeface="Canva Sans Bold"/>
                <a:sym typeface="Canva Sans Bold"/>
              </a:rPr>
              <a:t>    he has scattered those who are proud in their inmost thoughts.</a:t>
            </a:r>
          </a:p>
          <a:p>
            <a:pPr algn="l">
              <a:lnSpc>
                <a:spcPts val="4688"/>
              </a:lnSpc>
            </a:pPr>
            <a:r>
              <a:rPr lang="en-US" sz="3348" b="1">
                <a:solidFill>
                  <a:srgbClr val="FFFFFF"/>
                </a:solidFill>
                <a:latin typeface="Canva Sans Bold"/>
                <a:ea typeface="Canva Sans Bold"/>
                <a:cs typeface="Canva Sans Bold"/>
                <a:sym typeface="Canva Sans Bold"/>
              </a:rPr>
              <a:t>52 He has brought down rulers from their thrones</a:t>
            </a:r>
          </a:p>
          <a:p>
            <a:pPr algn="l">
              <a:lnSpc>
                <a:spcPts val="4688"/>
              </a:lnSpc>
            </a:pPr>
            <a:r>
              <a:rPr lang="en-US" sz="3348" b="1">
                <a:solidFill>
                  <a:srgbClr val="FFFFFF"/>
                </a:solidFill>
                <a:latin typeface="Canva Sans Bold"/>
                <a:ea typeface="Canva Sans Bold"/>
                <a:cs typeface="Canva Sans Bold"/>
                <a:sym typeface="Canva Sans Bold"/>
              </a:rPr>
              <a:t>    but has lifted up the humble.</a:t>
            </a:r>
          </a:p>
          <a:p>
            <a:pPr algn="l">
              <a:lnSpc>
                <a:spcPts val="4688"/>
              </a:lnSpc>
            </a:pPr>
            <a:r>
              <a:rPr lang="en-US" sz="3348" b="1">
                <a:solidFill>
                  <a:srgbClr val="FFFFFF"/>
                </a:solidFill>
                <a:latin typeface="Canva Sans Bold"/>
                <a:ea typeface="Canva Sans Bold"/>
                <a:cs typeface="Canva Sans Bold"/>
                <a:sym typeface="Canva Sans Bold"/>
              </a:rPr>
              <a:t>53 He has filled the hungry with good things</a:t>
            </a:r>
          </a:p>
          <a:p>
            <a:pPr algn="l">
              <a:lnSpc>
                <a:spcPts val="4688"/>
              </a:lnSpc>
            </a:pPr>
            <a:r>
              <a:rPr lang="en-US" sz="3348" b="1">
                <a:solidFill>
                  <a:srgbClr val="FFFFFF"/>
                </a:solidFill>
                <a:latin typeface="Canva Sans Bold"/>
                <a:ea typeface="Canva Sans Bold"/>
                <a:cs typeface="Canva Sans Bold"/>
                <a:sym typeface="Canva Sans Bold"/>
              </a:rPr>
              <a:t>    but has sent the rich away empty.</a:t>
            </a:r>
          </a:p>
          <a:p>
            <a:pPr algn="l">
              <a:lnSpc>
                <a:spcPts val="4688"/>
              </a:lnSpc>
            </a:pPr>
            <a:r>
              <a:rPr lang="en-US" sz="3348" b="1">
                <a:solidFill>
                  <a:srgbClr val="FFFFFF"/>
                </a:solidFill>
                <a:latin typeface="Canva Sans Bold"/>
                <a:ea typeface="Canva Sans Bold"/>
                <a:cs typeface="Canva Sans Bold"/>
                <a:sym typeface="Canva Sans Bold"/>
              </a:rPr>
              <a:t>54 He has helped his servant Israel,</a:t>
            </a:r>
          </a:p>
          <a:p>
            <a:pPr algn="l">
              <a:lnSpc>
                <a:spcPts val="4688"/>
              </a:lnSpc>
            </a:pPr>
            <a:r>
              <a:rPr lang="en-US" sz="3348" b="1">
                <a:solidFill>
                  <a:srgbClr val="FFFFFF"/>
                </a:solidFill>
                <a:latin typeface="Canva Sans Bold"/>
                <a:ea typeface="Canva Sans Bold"/>
                <a:cs typeface="Canva Sans Bold"/>
                <a:sym typeface="Canva Sans Bold"/>
              </a:rPr>
              <a:t>    remembering to be merciful</a:t>
            </a:r>
          </a:p>
          <a:p>
            <a:pPr algn="l">
              <a:lnSpc>
                <a:spcPts val="4688"/>
              </a:lnSpc>
            </a:pPr>
            <a:r>
              <a:rPr lang="en-US" sz="3348" b="1">
                <a:solidFill>
                  <a:srgbClr val="FFFFFF"/>
                </a:solidFill>
                <a:latin typeface="Canva Sans Bold"/>
                <a:ea typeface="Canva Sans Bold"/>
                <a:cs typeface="Canva Sans Bold"/>
                <a:sym typeface="Canva Sans Bold"/>
              </a:rPr>
              <a:t>55 to Abraham and his descendants forever,</a:t>
            </a:r>
          </a:p>
          <a:p>
            <a:pPr algn="l">
              <a:lnSpc>
                <a:spcPts val="4688"/>
              </a:lnSpc>
            </a:pPr>
            <a:r>
              <a:rPr lang="en-US" sz="3348" b="1">
                <a:solidFill>
                  <a:srgbClr val="FFFFFF"/>
                </a:solidFill>
                <a:latin typeface="Canva Sans Bold"/>
                <a:ea typeface="Canva Sans Bold"/>
                <a:cs typeface="Canva Sans Bold"/>
                <a:sym typeface="Canva Sans Bold"/>
              </a:rPr>
              <a:t>    just as he promised our ancestors.”</a:t>
            </a:r>
          </a:p>
          <a:p>
            <a:pPr algn="l">
              <a:lnSpc>
                <a:spcPts val="4688"/>
              </a:lnSpc>
            </a:pPr>
            <a:r>
              <a:rPr lang="en-US" sz="3348" b="1">
                <a:solidFill>
                  <a:srgbClr val="FFFFFF"/>
                </a:solidFill>
                <a:latin typeface="Canva Sans Bold"/>
                <a:ea typeface="Canva Sans Bold"/>
                <a:cs typeface="Canva Sans Bold"/>
                <a:sym typeface="Canva Sans Bold"/>
              </a:rPr>
              <a:t>56 Mary stayed with Elizabeth for about three months and then returned home.</a:t>
            </a:r>
          </a:p>
          <a:p>
            <a:pPr algn="l">
              <a:lnSpc>
                <a:spcPts val="4688"/>
              </a:lnSpc>
            </a:pPr>
            <a:endParaRPr lang="en-US" sz="3348" b="1">
              <a:solidFill>
                <a:srgbClr val="FFFFFF"/>
              </a:solidFill>
              <a:latin typeface="Canva Sans Bold"/>
              <a:ea typeface="Canva Sans Bold"/>
              <a:cs typeface="Canva Sans Bold"/>
              <a:sym typeface="Canva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grpSp>
        <p:nvGrpSpPr>
          <p:cNvPr id="4" name="Group 4"/>
          <p:cNvGrpSpPr/>
          <p:nvPr/>
        </p:nvGrpSpPr>
        <p:grpSpPr>
          <a:xfrm>
            <a:off x="2404313" y="1594321"/>
            <a:ext cx="13476862" cy="5568472"/>
            <a:chOff x="0" y="0"/>
            <a:chExt cx="17969149" cy="7424629"/>
          </a:xfrm>
        </p:grpSpPr>
        <p:sp>
          <p:nvSpPr>
            <p:cNvPr id="5" name="TextBox 5"/>
            <p:cNvSpPr txBox="1"/>
            <p:nvPr/>
          </p:nvSpPr>
          <p:spPr>
            <a:xfrm>
              <a:off x="3123985" y="-57150"/>
              <a:ext cx="12672293" cy="622723"/>
            </a:xfrm>
            <a:prstGeom prst="rect">
              <a:avLst/>
            </a:prstGeom>
          </p:spPr>
          <p:txBody>
            <a:bodyPr lIns="0" tIns="0" rIns="0" bIns="0" rtlCol="0" anchor="t">
              <a:spAutoFit/>
            </a:bodyPr>
            <a:lstStyle/>
            <a:p>
              <a:pPr algn="ctr">
                <a:lnSpc>
                  <a:spcPts val="3919"/>
                </a:lnSpc>
              </a:pPr>
              <a:r>
                <a:rPr lang="en-US" sz="2800" b="1" spc="560">
                  <a:solidFill>
                    <a:srgbClr val="FFFFFF"/>
                  </a:solidFill>
                  <a:latin typeface="Libre Baskerville Bold"/>
                  <a:ea typeface="Libre Baskerville Bold"/>
                  <a:cs typeface="Libre Baskerville Bold"/>
                  <a:sym typeface="Libre Baskerville Bold"/>
                </a:rPr>
                <a:t>LUKE 1:26-56</a:t>
              </a:r>
            </a:p>
          </p:txBody>
        </p:sp>
        <p:sp>
          <p:nvSpPr>
            <p:cNvPr id="6" name="TextBox 6"/>
            <p:cNvSpPr txBox="1"/>
            <p:nvPr/>
          </p:nvSpPr>
          <p:spPr>
            <a:xfrm>
              <a:off x="0" y="3315123"/>
              <a:ext cx="17969149" cy="4109507"/>
            </a:xfrm>
            <a:prstGeom prst="rect">
              <a:avLst/>
            </a:prstGeom>
          </p:spPr>
          <p:txBody>
            <a:bodyPr lIns="0" tIns="0" rIns="0" bIns="0" rtlCol="0" anchor="t">
              <a:spAutoFit/>
            </a:bodyPr>
            <a:lstStyle/>
            <a:p>
              <a:pPr algn="ctr">
                <a:lnSpc>
                  <a:spcPts val="12200"/>
                </a:lnSpc>
              </a:pPr>
              <a:r>
                <a:rPr lang="en-US" sz="10000" i="1">
                  <a:solidFill>
                    <a:srgbClr val="FFFFFF"/>
                  </a:solidFill>
                  <a:latin typeface="Libre Baskerville Italics"/>
                  <a:ea typeface="Libre Baskerville Italics"/>
                  <a:cs typeface="Libre Baskerville Italics"/>
                  <a:sym typeface="Libre Baskerville Italics"/>
                </a:rPr>
                <a:t>Trusting God in Times of Uncertainty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AutoShape 2"/>
          <p:cNvSpPr/>
          <p:nvPr/>
        </p:nvSpPr>
        <p:spPr>
          <a:xfrm>
            <a:off x="380349" y="403412"/>
            <a:ext cx="17524789" cy="66255"/>
          </a:xfrm>
          <a:prstGeom prst="rect">
            <a:avLst/>
          </a:prstGeom>
          <a:solidFill>
            <a:srgbClr val="FFFFFF"/>
          </a:solidFill>
        </p:spPr>
        <p:txBody>
          <a:bodyPr/>
          <a:lstStyle/>
          <a:p>
            <a:endParaRPr lang="en-US"/>
          </a:p>
        </p:txBody>
      </p:sp>
      <p:sp>
        <p:nvSpPr>
          <p:cNvPr id="3" name="AutoShape 3"/>
          <p:cNvSpPr/>
          <p:nvPr/>
        </p:nvSpPr>
        <p:spPr>
          <a:xfrm>
            <a:off x="382862" y="9817333"/>
            <a:ext cx="17524789" cy="66255"/>
          </a:xfrm>
          <a:prstGeom prst="rect">
            <a:avLst/>
          </a:prstGeom>
          <a:solidFill>
            <a:srgbClr val="FFFFFF"/>
          </a:solidFill>
        </p:spPr>
        <p:txBody>
          <a:bodyPr/>
          <a:lstStyle/>
          <a:p>
            <a:endParaRPr lang="en-US"/>
          </a:p>
        </p:txBody>
      </p:sp>
      <p:sp>
        <p:nvSpPr>
          <p:cNvPr id="4" name="TextBox 4"/>
          <p:cNvSpPr txBox="1"/>
          <p:nvPr/>
        </p:nvSpPr>
        <p:spPr>
          <a:xfrm>
            <a:off x="2406826" y="3416500"/>
            <a:ext cx="13476862" cy="3089274"/>
          </a:xfrm>
          <a:prstGeom prst="rect">
            <a:avLst/>
          </a:prstGeom>
        </p:spPr>
        <p:txBody>
          <a:bodyPr lIns="0" tIns="0" rIns="0" bIns="0" rtlCol="0" anchor="t">
            <a:spAutoFit/>
          </a:bodyPr>
          <a:lstStyle/>
          <a:p>
            <a:pPr algn="ctr">
              <a:lnSpc>
                <a:spcPts val="12200"/>
              </a:lnSpc>
            </a:pPr>
            <a:r>
              <a:rPr lang="en-US" sz="10000" i="1">
                <a:solidFill>
                  <a:srgbClr val="FFFFFF"/>
                </a:solidFill>
                <a:latin typeface="Libre Baskerville Italics"/>
                <a:ea typeface="Libre Baskerville Italics"/>
                <a:cs typeface="Libre Baskerville Italics"/>
                <a:sym typeface="Libre Baskerville Italics"/>
              </a:rPr>
              <a:t>EMBRACE THE REVERSAL</a:t>
            </a:r>
          </a:p>
        </p:txBody>
      </p:sp>
      <p:sp>
        <p:nvSpPr>
          <p:cNvPr id="5" name="TextBox 5"/>
          <p:cNvSpPr txBox="1"/>
          <p:nvPr/>
        </p:nvSpPr>
        <p:spPr>
          <a:xfrm>
            <a:off x="7003419" y="7892314"/>
            <a:ext cx="4278650" cy="481330"/>
          </a:xfrm>
          <a:prstGeom prst="rect">
            <a:avLst/>
          </a:prstGeom>
        </p:spPr>
        <p:txBody>
          <a:bodyPr lIns="0" tIns="0" rIns="0" bIns="0" rtlCol="0" anchor="t">
            <a:spAutoFit/>
          </a:bodyPr>
          <a:lstStyle/>
          <a:p>
            <a:pPr algn="ctr">
              <a:lnSpc>
                <a:spcPts val="3919"/>
              </a:lnSpc>
              <a:spcBef>
                <a:spcPct val="0"/>
              </a:spcBef>
            </a:pPr>
            <a:r>
              <a:rPr lang="en-US" sz="2799" b="1" spc="559">
                <a:solidFill>
                  <a:srgbClr val="FFFFFF"/>
                </a:solidFill>
                <a:latin typeface="Libre Baskerville Bold"/>
                <a:ea typeface="Libre Baskerville Bold"/>
                <a:cs typeface="Libre Baskerville Bold"/>
                <a:sym typeface="Libre Baskerville Bold"/>
              </a:rPr>
              <a:t>LUKE 1:46-56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2243"/>
        </a:solidFill>
        <a:effectLst/>
      </p:bgPr>
    </p:bg>
    <p:spTree>
      <p:nvGrpSpPr>
        <p:cNvPr id="1" name=""/>
        <p:cNvGrpSpPr/>
        <p:nvPr/>
      </p:nvGrpSpPr>
      <p:grpSpPr>
        <a:xfrm>
          <a:off x="0" y="0"/>
          <a:ext cx="0" cy="0"/>
          <a:chOff x="0" y="0"/>
          <a:chExt cx="0" cy="0"/>
        </a:xfrm>
      </p:grpSpPr>
      <p:sp>
        <p:nvSpPr>
          <p:cNvPr id="2" name="TextBox 2"/>
          <p:cNvSpPr txBox="1"/>
          <p:nvPr/>
        </p:nvSpPr>
        <p:spPr>
          <a:xfrm>
            <a:off x="5584686" y="1648257"/>
            <a:ext cx="7100939" cy="1193801"/>
          </a:xfrm>
          <a:prstGeom prst="rect">
            <a:avLst/>
          </a:prstGeom>
        </p:spPr>
        <p:txBody>
          <a:bodyPr lIns="0" tIns="0" rIns="0" bIns="0" rtlCol="0" anchor="t">
            <a:spAutoFit/>
          </a:bodyPr>
          <a:lstStyle/>
          <a:p>
            <a:pPr algn="ctr">
              <a:lnSpc>
                <a:spcPts val="9799"/>
              </a:lnSpc>
            </a:pPr>
            <a:r>
              <a:rPr lang="en-US" sz="6999" b="1">
                <a:solidFill>
                  <a:srgbClr val="FF3131"/>
                </a:solidFill>
                <a:latin typeface="Canva Sans Bold"/>
                <a:ea typeface="Canva Sans Bold"/>
                <a:cs typeface="Canva Sans Bold"/>
                <a:sym typeface="Canva Sans Bold"/>
              </a:rPr>
              <a:t>The Magnificat</a:t>
            </a:r>
          </a:p>
        </p:txBody>
      </p:sp>
      <p:sp>
        <p:nvSpPr>
          <p:cNvPr id="3" name="TextBox 3"/>
          <p:cNvSpPr txBox="1"/>
          <p:nvPr/>
        </p:nvSpPr>
        <p:spPr>
          <a:xfrm>
            <a:off x="5602375" y="3533949"/>
            <a:ext cx="7083250" cy="2794000"/>
          </a:xfrm>
          <a:prstGeom prst="rect">
            <a:avLst/>
          </a:prstGeom>
        </p:spPr>
        <p:txBody>
          <a:bodyPr lIns="0" tIns="0" rIns="0" bIns="0" rtlCol="0" anchor="t">
            <a:spAutoFit/>
          </a:bodyPr>
          <a:lstStyle/>
          <a:p>
            <a:pPr marL="863596" lvl="1" indent="-431798" algn="l">
              <a:lnSpc>
                <a:spcPts val="5599"/>
              </a:lnSpc>
              <a:buFont typeface="Arial"/>
              <a:buChar char="•"/>
            </a:pPr>
            <a:r>
              <a:rPr lang="en-US" sz="3999">
                <a:solidFill>
                  <a:srgbClr val="FFFFFF"/>
                </a:solidFill>
                <a:latin typeface="Canva Sans"/>
                <a:ea typeface="Canva Sans"/>
                <a:cs typeface="Canva Sans"/>
                <a:sym typeface="Canva Sans"/>
              </a:rPr>
              <a:t>The proud are scattered</a:t>
            </a:r>
          </a:p>
          <a:p>
            <a:pPr marL="863596" lvl="1" indent="-431798" algn="l">
              <a:lnSpc>
                <a:spcPts val="5599"/>
              </a:lnSpc>
              <a:buFont typeface="Arial"/>
              <a:buChar char="•"/>
            </a:pPr>
            <a:r>
              <a:rPr lang="en-US" sz="3999">
                <a:solidFill>
                  <a:srgbClr val="FFFFFF"/>
                </a:solidFill>
                <a:latin typeface="Canva Sans"/>
                <a:ea typeface="Canva Sans"/>
                <a:cs typeface="Canva Sans"/>
                <a:sym typeface="Canva Sans"/>
              </a:rPr>
              <a:t>The humble are lifted</a:t>
            </a:r>
          </a:p>
          <a:p>
            <a:pPr marL="863596" lvl="1" indent="-431798" algn="l">
              <a:lnSpc>
                <a:spcPts val="5599"/>
              </a:lnSpc>
              <a:buFont typeface="Arial"/>
              <a:buChar char="•"/>
            </a:pPr>
            <a:r>
              <a:rPr lang="en-US" sz="3999">
                <a:solidFill>
                  <a:srgbClr val="FFFFFF"/>
                </a:solidFill>
                <a:latin typeface="Canva Sans"/>
                <a:ea typeface="Canva Sans"/>
                <a:cs typeface="Canva Sans"/>
                <a:sym typeface="Canva Sans"/>
              </a:rPr>
              <a:t>The hungry are filled</a:t>
            </a:r>
          </a:p>
          <a:p>
            <a:pPr algn="l">
              <a:lnSpc>
                <a:spcPts val="5599"/>
              </a:lnSpc>
            </a:pPr>
            <a:endParaRPr lang="en-US" sz="3999">
              <a:solidFill>
                <a:srgbClr val="FFFFFF"/>
              </a:solidFill>
              <a:latin typeface="Canva Sans"/>
              <a:ea typeface="Canva Sans"/>
              <a:cs typeface="Canva Sans"/>
              <a:sym typeface="Canva Sans"/>
            </a:endParaRPr>
          </a:p>
        </p:txBody>
      </p:sp>
      <p:sp>
        <p:nvSpPr>
          <p:cNvPr id="4" name="TextBox 4"/>
          <p:cNvSpPr txBox="1"/>
          <p:nvPr/>
        </p:nvSpPr>
        <p:spPr>
          <a:xfrm>
            <a:off x="2018769" y="7510547"/>
            <a:ext cx="15240531" cy="1152522"/>
          </a:xfrm>
          <a:prstGeom prst="rect">
            <a:avLst/>
          </a:prstGeom>
        </p:spPr>
        <p:txBody>
          <a:bodyPr lIns="0" tIns="0" rIns="0" bIns="0" rtlCol="0" anchor="t">
            <a:spAutoFit/>
          </a:bodyPr>
          <a:lstStyle/>
          <a:p>
            <a:pPr algn="ctr">
              <a:lnSpc>
                <a:spcPts val="9151"/>
              </a:lnSpc>
            </a:pPr>
            <a:r>
              <a:rPr lang="en-US" sz="7501" i="1">
                <a:solidFill>
                  <a:srgbClr val="FFFFFF"/>
                </a:solidFill>
                <a:latin typeface="Libre Baskerville Italics"/>
                <a:ea typeface="Libre Baskerville Italics"/>
                <a:cs typeface="Libre Baskerville Italics"/>
                <a:sym typeface="Libre Baskerville Italics"/>
              </a:rPr>
              <a:t>The upside-down kingdom of God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1232</Words>
  <Application>Microsoft Macintosh PowerPoint</Application>
  <PresentationFormat>Custom</PresentationFormat>
  <Paragraphs>134</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Libre Baskerville Bold</vt:lpstr>
      <vt:lpstr>Libre Baskerville Italics</vt:lpstr>
      <vt:lpstr>Canva Sans Bold</vt:lpstr>
      <vt:lpstr>Canva Sans</vt:lpstr>
      <vt:lpstr>Libre Baskerville</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Faewool Camera Shop</dc:title>
  <cp:lastModifiedBy>Daniel Lee</cp:lastModifiedBy>
  <cp:revision>1</cp:revision>
  <dcterms:created xsi:type="dcterms:W3CDTF">2006-08-16T00:00:00Z</dcterms:created>
  <dcterms:modified xsi:type="dcterms:W3CDTF">2026-04-18T13:47:24Z</dcterms:modified>
  <dc:identifier>DAHHNHiAw5c</dc:identifier>
</cp:coreProperties>
</file>