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768" r:id="rId6"/>
  </p:sldMasterIdLst>
  <p:notesMasterIdLst>
    <p:notesMasterId r:id="rId64"/>
  </p:notesMasterIdLst>
  <p:handoutMasterIdLst>
    <p:handoutMasterId r:id="rId65"/>
  </p:handoutMasterIdLst>
  <p:sldIdLst>
    <p:sldId id="438" r:id="rId7"/>
    <p:sldId id="1101" r:id="rId8"/>
    <p:sldId id="991" r:id="rId9"/>
    <p:sldId id="1203" r:id="rId10"/>
    <p:sldId id="1082" r:id="rId11"/>
    <p:sldId id="1102" r:id="rId12"/>
    <p:sldId id="1161" r:id="rId13"/>
    <p:sldId id="1162" r:id="rId14"/>
    <p:sldId id="1163" r:id="rId15"/>
    <p:sldId id="1020" r:id="rId16"/>
    <p:sldId id="933" r:id="rId17"/>
    <p:sldId id="1164" r:id="rId18"/>
    <p:sldId id="1165" r:id="rId19"/>
    <p:sldId id="1167" r:id="rId20"/>
    <p:sldId id="1168" r:id="rId21"/>
    <p:sldId id="1158" r:id="rId22"/>
    <p:sldId id="1169" r:id="rId23"/>
    <p:sldId id="1204" r:id="rId24"/>
    <p:sldId id="1170" r:id="rId25"/>
    <p:sldId id="1171" r:id="rId26"/>
    <p:sldId id="1205" r:id="rId27"/>
    <p:sldId id="1174" r:id="rId28"/>
    <p:sldId id="1076" r:id="rId29"/>
    <p:sldId id="1175" r:id="rId30"/>
    <p:sldId id="1160" r:id="rId31"/>
    <p:sldId id="1206" r:id="rId32"/>
    <p:sldId id="1177" r:id="rId33"/>
    <p:sldId id="1201" r:id="rId34"/>
    <p:sldId id="1077" r:id="rId35"/>
    <p:sldId id="1178" r:id="rId36"/>
    <p:sldId id="1179" r:id="rId37"/>
    <p:sldId id="1180" r:id="rId38"/>
    <p:sldId id="1207" r:id="rId39"/>
    <p:sldId id="731" r:id="rId40"/>
    <p:sldId id="1182" r:id="rId41"/>
    <p:sldId id="1186" r:id="rId42"/>
    <p:sldId id="1124" r:id="rId43"/>
    <p:sldId id="1187" r:id="rId44"/>
    <p:sldId id="1189" r:id="rId45"/>
    <p:sldId id="1148" r:id="rId46"/>
    <p:sldId id="1026" r:id="rId47"/>
    <p:sldId id="1027" r:id="rId48"/>
    <p:sldId id="1184" r:id="rId49"/>
    <p:sldId id="1080" r:id="rId50"/>
    <p:sldId id="1200" r:id="rId51"/>
    <p:sldId id="1059" r:id="rId52"/>
    <p:sldId id="1191" r:id="rId53"/>
    <p:sldId id="1192" r:id="rId54"/>
    <p:sldId id="1149" r:id="rId55"/>
    <p:sldId id="1193" r:id="rId56"/>
    <p:sldId id="1194" r:id="rId57"/>
    <p:sldId id="1096" r:id="rId58"/>
    <p:sldId id="1195" r:id="rId59"/>
    <p:sldId id="1196" r:id="rId60"/>
    <p:sldId id="1197" r:id="rId61"/>
    <p:sldId id="1198" r:id="rId62"/>
    <p:sldId id="1199" r:id="rId63"/>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422"/>
    <a:srgbClr val="F5801F"/>
    <a:srgbClr val="94582C"/>
    <a:srgbClr val="C99504"/>
    <a:srgbClr val="E3960B"/>
    <a:srgbClr val="CC3399"/>
    <a:srgbClr val="E3C2FC"/>
    <a:srgbClr val="F5B033"/>
    <a:srgbClr val="00B050"/>
    <a:srgbClr val="A3F0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112B42-4AE6-47B8-A69E-A81F2C994399}" v="14" dt="2026-04-17T08:56:37.3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152" y="306"/>
      </p:cViewPr>
      <p:guideLst>
        <p:guide orient="horz" pos="2092"/>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15/04/2026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15/04/2026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olyhermits.com.au/ministries/prayer-group"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C24D-2586-D0B2-5926-23DBDB6F3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21F9D-51A9-B56E-8344-EBDF35D0FC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5B2E763-D296-1FE7-483A-15C488F3FDA3}"/>
              </a:ext>
            </a:extLst>
          </p:cNvPr>
          <p:cNvSpPr>
            <a:spLocks noGrp="1"/>
          </p:cNvSpPr>
          <p:nvPr>
            <p:ph type="body" idx="1"/>
          </p:nvPr>
        </p:nvSpPr>
        <p:spPr/>
        <p:txBody>
          <a:bodyPr/>
          <a:lstStyle/>
          <a:p>
            <a:r>
              <a:rPr lang="en-US"/>
              <a:t>Used Lent 2022</a:t>
            </a:r>
          </a:p>
        </p:txBody>
      </p:sp>
      <p:sp>
        <p:nvSpPr>
          <p:cNvPr id="4" name="Slide Number Placeholder 3">
            <a:extLst>
              <a:ext uri="{FF2B5EF4-FFF2-40B4-BE49-F238E27FC236}">
                <a16:creationId xmlns:a16="http://schemas.microsoft.com/office/drawing/2014/main" id="{35B3646C-E537-4ED5-1470-11102DBB5F8C}"/>
              </a:ext>
            </a:extLst>
          </p:cNvPr>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4177790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57</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Add note to slides to check with broadcaster/zoom button about recording when clergy away.</a:t>
            </a:r>
          </a:p>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30</a:t>
            </a:fld>
            <a:endParaRPr lang="en-AU"/>
          </a:p>
        </p:txBody>
      </p:sp>
    </p:spTree>
    <p:extLst>
      <p:ext uri="{BB962C8B-B14F-4D97-AF65-F5344CB8AC3E}">
        <p14:creationId xmlns:p14="http://schemas.microsoft.com/office/powerpoint/2010/main" val="1428379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33</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34</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a:t>Link to prayer group ministry page for weekly commitment prayer </a:t>
            </a:r>
            <a:r>
              <a:rPr lang="en-US">
                <a:hlinkClick r:id="rId3"/>
              </a:rPr>
              <a:t>Prayer Group | Ministries | Holy Hermits Online</a:t>
            </a:r>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42</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43</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49</a:t>
            </a:fld>
            <a:endParaRPr lang="en-AU"/>
          </a:p>
        </p:txBody>
      </p:sp>
    </p:spTree>
    <p:extLst>
      <p:ext uri="{BB962C8B-B14F-4D97-AF65-F5344CB8AC3E}">
        <p14:creationId xmlns:p14="http://schemas.microsoft.com/office/powerpoint/2010/main" val="3745202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51</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55</a:t>
            </a:fld>
            <a:endParaRPr lang="en-AU"/>
          </a:p>
        </p:txBody>
      </p:sp>
    </p:spTree>
    <p:extLst>
      <p:ext uri="{BB962C8B-B14F-4D97-AF65-F5344CB8AC3E}">
        <p14:creationId xmlns:p14="http://schemas.microsoft.com/office/powerpoint/2010/main" val="29975221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15/04/2026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15/04/2026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15/04/2026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15/04/2026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15/04/2026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15/04/2026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15/04/2026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15/04/2026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15/04/2026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15/04/2026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15/04/2026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15/04/2026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Zn4SQmcFqUQ"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hyperlink" Target="https://www.youtube.com/watch?v=v3bZKOHQ-8I"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uhkBwPKHNXw?si=WwSOZUNb3P8SiEm7"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LXEVxXTLJQk"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cz4rdD9AI4"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holyhermits.com.au/events"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7129"/>
            <a:ext cx="12192000" cy="2985433"/>
          </a:xfrm>
          <a:prstGeom prst="rect">
            <a:avLst/>
          </a:prstGeom>
          <a:noFill/>
        </p:spPr>
        <p:txBody>
          <a:bodyPr wrap="square" lIns="91440" tIns="45720" rIns="91440" bIns="45720" rtlCol="0" anchor="t">
            <a:spAutoFit/>
          </a:bodyPr>
          <a:lstStyle/>
          <a:p>
            <a:pPr algn="ctr"/>
            <a:r>
              <a:rPr lang="en-AU" sz="4400" noProof="0" dirty="0">
                <a:solidFill>
                  <a:srgbClr val="F5801F"/>
                </a:solidFill>
                <a:latin typeface="Comic Sans MS"/>
                <a:cs typeface="MV Boli"/>
              </a:rPr>
              <a:t>Welcome to Holy Hermits Online Worship </a:t>
            </a:r>
          </a:p>
          <a:p>
            <a:pPr algn="ctr">
              <a:lnSpc>
                <a:spcPct val="150000"/>
              </a:lnSpc>
            </a:pPr>
            <a:r>
              <a:rPr lang="en-AU" sz="3600" dirty="0">
                <a:solidFill>
                  <a:srgbClr val="F5801F"/>
                </a:solidFill>
                <a:latin typeface="Comic Sans MS"/>
                <a:cs typeface="MV Boli"/>
              </a:rPr>
              <a:t>Third</a:t>
            </a:r>
            <a:r>
              <a:rPr lang="en-AU" sz="3600" noProof="0" dirty="0">
                <a:solidFill>
                  <a:srgbClr val="F5801F"/>
                </a:solidFill>
                <a:latin typeface="Comic Sans MS"/>
                <a:cs typeface="MV Boli"/>
              </a:rPr>
              <a:t> Sunday in Easter</a:t>
            </a:r>
          </a:p>
          <a:p>
            <a:pPr algn="ctr">
              <a:lnSpc>
                <a:spcPct val="150000"/>
              </a:lnSpc>
            </a:pPr>
            <a:r>
              <a:rPr lang="en-AU" sz="3600" noProof="0" dirty="0">
                <a:solidFill>
                  <a:srgbClr val="F5801F"/>
                </a:solidFill>
                <a:latin typeface="Comic Sans MS"/>
                <a:cs typeface="MV Boli"/>
              </a:rPr>
              <a:t>Today we are remembering </a:t>
            </a:r>
          </a:p>
          <a:p>
            <a:pPr algn="ctr"/>
            <a:r>
              <a:rPr lang="en-AU" sz="3600" noProof="0" dirty="0">
                <a:solidFill>
                  <a:srgbClr val="F5801F"/>
                </a:solidFill>
                <a:latin typeface="Comic Sans MS"/>
              </a:rPr>
              <a:t>Holy Hermit </a:t>
            </a:r>
            <a:r>
              <a:rPr lang="en-AU" sz="3600" dirty="0">
                <a:solidFill>
                  <a:srgbClr val="F5801F"/>
                </a:solidFill>
                <a:latin typeface="Comic Sans MS"/>
              </a:rPr>
              <a:t>Jan </a:t>
            </a:r>
            <a:r>
              <a:rPr lang="en-AU" sz="3600" dirty="0" err="1">
                <a:solidFill>
                  <a:srgbClr val="F5801F"/>
                </a:solidFill>
                <a:latin typeface="Comic Sans MS"/>
              </a:rPr>
              <a:t>Tyranowski</a:t>
            </a:r>
            <a:endParaRPr lang="en-AU" sz="3600" noProof="0" dirty="0">
              <a:solidFill>
                <a:srgbClr val="F5801F"/>
              </a:solidFill>
              <a:latin typeface="Comic Sans MS" panose="030F0702030302020204" pitchFamily="66" charset="0"/>
            </a:endParaRPr>
          </a:p>
        </p:txBody>
      </p:sp>
      <p:graphicFrame>
        <p:nvGraphicFramePr>
          <p:cNvPr id="2" name="Table 1">
            <a:extLst>
              <a:ext uri="{FF2B5EF4-FFF2-40B4-BE49-F238E27FC236}">
                <a16:creationId xmlns:a16="http://schemas.microsoft.com/office/drawing/2014/main" id="{75CA1FDE-730E-B53C-1058-7E435A82ECB2}"/>
              </a:ext>
            </a:extLst>
          </p:cNvPr>
          <p:cNvGraphicFramePr>
            <a:graphicFrameLocks noGrp="1"/>
          </p:cNvGraphicFramePr>
          <p:nvPr>
            <p:extLst>
              <p:ext uri="{D42A27DB-BD31-4B8C-83A1-F6EECF244321}">
                <p14:modId xmlns:p14="http://schemas.microsoft.com/office/powerpoint/2010/main" val="2798259697"/>
              </p:ext>
            </p:extLst>
          </p:nvPr>
        </p:nvGraphicFramePr>
        <p:xfrm>
          <a:off x="1092563" y="3622440"/>
          <a:ext cx="10499073" cy="2593807"/>
        </p:xfrm>
        <a:graphic>
          <a:graphicData uri="http://schemas.openxmlformats.org/drawingml/2006/table">
            <a:tbl>
              <a:tblPr firstRow="1" bandRow="1">
                <a:tableStyleId>{2D5ABB26-0587-4C30-8999-92F81FD0307C}</a:tableStyleId>
              </a:tblPr>
              <a:tblGrid>
                <a:gridCol w="3499691">
                  <a:extLst>
                    <a:ext uri="{9D8B030D-6E8A-4147-A177-3AD203B41FA5}">
                      <a16:colId xmlns:a16="http://schemas.microsoft.com/office/drawing/2014/main" val="1738739509"/>
                    </a:ext>
                  </a:extLst>
                </a:gridCol>
                <a:gridCol w="3499691">
                  <a:extLst>
                    <a:ext uri="{9D8B030D-6E8A-4147-A177-3AD203B41FA5}">
                      <a16:colId xmlns:a16="http://schemas.microsoft.com/office/drawing/2014/main" val="4139255324"/>
                    </a:ext>
                  </a:extLst>
                </a:gridCol>
                <a:gridCol w="3499691">
                  <a:extLst>
                    <a:ext uri="{9D8B030D-6E8A-4147-A177-3AD203B41FA5}">
                      <a16:colId xmlns:a16="http://schemas.microsoft.com/office/drawing/2014/main" val="1978999015"/>
                    </a:ext>
                  </a:extLst>
                </a:gridCol>
              </a:tblGrid>
              <a:tr h="459947">
                <a:tc>
                  <a:txBody>
                    <a:bodyPr/>
                    <a:lstStyle/>
                    <a:p>
                      <a:r>
                        <a:rPr lang="en-AU" sz="1800" b="0" i="0" noProof="0">
                          <a:solidFill>
                            <a:schemeClr val="accent3"/>
                          </a:solidFill>
                          <a:latin typeface="Comic Sans MS"/>
                        </a:rPr>
                        <a:t>Service Prep: Kristine</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a:solidFill>
                            <a:schemeClr val="accent3"/>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a:solidFill>
                            <a:schemeClr val="accent3"/>
                          </a:solidFill>
                          <a:latin typeface="Comic Sans MS"/>
                        </a:rPr>
                        <a:t>First Reader: Helen</a:t>
                      </a:r>
                      <a:endParaRPr lang="en-AU" sz="1800" noProof="0"/>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noProof="0">
                          <a:solidFill>
                            <a:schemeClr val="accent3"/>
                          </a:solidFill>
                          <a:latin typeface="Comic Sans MS"/>
                        </a:rPr>
                        <a:t>Music: Wiggles 🐶</a:t>
                      </a:r>
                      <a:endParaRPr lang="en-AU" sz="1800" noProof="0"/>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a:solidFill>
                            <a:schemeClr val="accent3"/>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a:solidFill>
                            <a:schemeClr val="accent3"/>
                          </a:solidFill>
                          <a:latin typeface="Comic Sans MS"/>
                        </a:rPr>
                        <a:t>Second Reader: Roselyn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noProof="0">
                          <a:solidFill>
                            <a:schemeClr val="accent3"/>
                          </a:solidFill>
                          <a:latin typeface="Comic Sans MS"/>
                        </a:rPr>
                        <a:t>Proof-reader: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a:solidFill>
                            <a:schemeClr val="accent3"/>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dirty="0">
                          <a:solidFill>
                            <a:schemeClr val="accent3"/>
                          </a:solidFill>
                          <a:latin typeface="Comic Sans MS"/>
                        </a:rPr>
                        <a:t>Preacher: Lauren</a:t>
                      </a:r>
                      <a:endParaRPr lang="en-AU" sz="1800" noProof="0" dirty="0">
                        <a:solidFill>
                          <a:schemeClr val="accent3"/>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noProof="0">
                          <a:solidFill>
                            <a:schemeClr val="accent3"/>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a:solidFill>
                            <a:schemeClr val="accent3"/>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a:solidFill>
                            <a:schemeClr val="accent3"/>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dirty="0">
                          <a:solidFill>
                            <a:schemeClr val="accent3"/>
                          </a:solidFill>
                          <a:latin typeface="Comic Sans MS"/>
                        </a:rPr>
                        <a:t>Backup Broadcaster: Paul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a:solidFill>
                            <a:schemeClr val="accent3"/>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noProof="0" dirty="0">
                          <a:solidFill>
                            <a:schemeClr val="accent3"/>
                          </a:solidFill>
                          <a:latin typeface="Comic Sans MS"/>
                        </a:rPr>
                        <a:t>Safety Officer: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dirty="0">
                          <a:solidFill>
                            <a:schemeClr val="accent3"/>
                          </a:solidFill>
                          <a:latin typeface="Comic Sans MS"/>
                        </a:rPr>
                        <a:t>Zoom Buttons: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noProof="0">
                          <a:solidFill>
                            <a:schemeClr val="accent3"/>
                          </a:solidFill>
                          <a:latin typeface="Comic Sans MS"/>
                        </a:rPr>
                        <a:t>Cantor: Margo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noProof="0" dirty="0">
                          <a:solidFill>
                            <a:schemeClr val="accent3"/>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3472" y="791276"/>
            <a:ext cx="9325053" cy="5837817"/>
          </a:xfrm>
          <a:prstGeom prst="rect">
            <a:avLst/>
          </a:prstGeom>
        </p:spPr>
        <p:txBody>
          <a:bodyPr wrap="square" lIns="91440" tIns="45720" rIns="91440" bIns="45720" anchor="t">
            <a:spAutoFit/>
          </a:bodyPr>
          <a:lstStyle/>
          <a:p>
            <a:pPr>
              <a:lnSpc>
                <a:spcPct val="150000"/>
              </a:lnSpc>
            </a:pPr>
            <a:r>
              <a:rPr lang="en-AU" sz="2800" b="1" noProof="0" dirty="0">
                <a:solidFill>
                  <a:schemeClr val="accent3"/>
                </a:solidFill>
                <a:latin typeface="Comic Sans MS"/>
              </a:rPr>
              <a:t>Leader: </a:t>
            </a:r>
            <a:r>
              <a:rPr lang="en-AU" sz="2800" noProof="0" dirty="0">
                <a:latin typeface="Comic Sans MS"/>
              </a:rPr>
              <a:t>We pray the prayer of approach together</a:t>
            </a:r>
            <a:endParaRPr lang="en-AU" sz="2800" b="1" noProof="0" dirty="0">
              <a:latin typeface="Comic Sans MS"/>
            </a:endParaRPr>
          </a:p>
          <a:p>
            <a:pPr>
              <a:lnSpc>
                <a:spcPct val="150000"/>
              </a:lnSpc>
            </a:pPr>
            <a:r>
              <a:rPr lang="en-AU" sz="2800" b="1" noProof="0" dirty="0">
                <a:solidFill>
                  <a:schemeClr val="accent3"/>
                </a:solidFill>
                <a:latin typeface="Comic Sans MS"/>
              </a:rPr>
              <a:t>All: </a:t>
            </a:r>
          </a:p>
          <a:p>
            <a:pPr>
              <a:lnSpc>
                <a:spcPct val="150000"/>
              </a:lnSpc>
            </a:pPr>
            <a:r>
              <a:rPr lang="en-AU" sz="2800" b="1" dirty="0">
                <a:latin typeface="Comic Sans MS" panose="030F0702030302020204" pitchFamily="66" charset="0"/>
              </a:rPr>
              <a:t>O Lord, who walks with us along life’s way,</a:t>
            </a:r>
            <a:br>
              <a:rPr lang="en-AU" sz="2800" b="1" dirty="0">
                <a:latin typeface="Comic Sans MS" panose="030F0702030302020204" pitchFamily="66" charset="0"/>
              </a:rPr>
            </a:br>
            <a:r>
              <a:rPr lang="en-AU" sz="2800" b="1" dirty="0">
                <a:latin typeface="Comic Sans MS" panose="030F0702030302020204" pitchFamily="66" charset="0"/>
              </a:rPr>
              <a:t>we come before you today,</a:t>
            </a:r>
            <a:br>
              <a:rPr lang="en-AU" sz="2800" b="1" dirty="0">
                <a:latin typeface="Comic Sans MS" panose="030F0702030302020204" pitchFamily="66" charset="0"/>
              </a:rPr>
            </a:br>
            <a:r>
              <a:rPr lang="en-AU" sz="2800" b="1" dirty="0">
                <a:latin typeface="Comic Sans MS" panose="030F0702030302020204" pitchFamily="66" charset="0"/>
              </a:rPr>
              <a:t>joyful to be back in your house.</a:t>
            </a:r>
            <a:br>
              <a:rPr lang="en-AU" sz="2800" b="1" dirty="0">
                <a:latin typeface="Comic Sans MS" panose="030F0702030302020204" pitchFamily="66" charset="0"/>
              </a:rPr>
            </a:br>
            <a:r>
              <a:rPr lang="en-AU" sz="2800" b="1" dirty="0">
                <a:latin typeface="Comic Sans MS" panose="030F0702030302020204" pitchFamily="66" charset="0"/>
              </a:rPr>
              <a:t>Draw near to us as we draw near to you, we pray,</a:t>
            </a:r>
            <a:br>
              <a:rPr lang="en-AU" sz="2800" b="1" dirty="0">
                <a:latin typeface="Comic Sans MS" panose="030F0702030302020204" pitchFamily="66" charset="0"/>
              </a:rPr>
            </a:br>
            <a:r>
              <a:rPr lang="en-AU" sz="2800" b="1" dirty="0">
                <a:latin typeface="Comic Sans MS" panose="030F0702030302020204" pitchFamily="66" charset="0"/>
              </a:rPr>
              <a:t>and may we step forward together on this journey of worship and praise.</a:t>
            </a:r>
            <a:br>
              <a:rPr lang="en-AU" sz="2800" b="1" dirty="0">
                <a:latin typeface="Comic Sans MS" panose="030F0702030302020204" pitchFamily="66" charset="0"/>
              </a:rPr>
            </a:br>
            <a:r>
              <a:rPr lang="en-AU" sz="2800" b="1" dirty="0">
                <a:latin typeface="Comic Sans MS" panose="030F0702030302020204" pitchFamily="66" charset="0"/>
              </a:rPr>
              <a:t>Amen.</a:t>
            </a:r>
            <a:endParaRPr lang="en-AU" sz="2800" b="1" noProof="0" dirty="0">
              <a:latin typeface="Comic Sans MS" panose="030F0702030302020204" pitchFamily="66" charset="0"/>
            </a:endParaRPr>
          </a:p>
        </p:txBody>
      </p:sp>
      <p:sp>
        <p:nvSpPr>
          <p:cNvPr id="4" name="TextBox 3"/>
          <p:cNvSpPr txBox="1"/>
          <p:nvPr/>
        </p:nvSpPr>
        <p:spPr>
          <a:xfrm>
            <a:off x="3997841" y="206501"/>
            <a:ext cx="4196316" cy="584775"/>
          </a:xfrm>
          <a:prstGeom prst="rect">
            <a:avLst/>
          </a:prstGeom>
          <a:noFill/>
        </p:spPr>
        <p:txBody>
          <a:bodyPr wrap="square" lIns="91440" tIns="45720" rIns="91440" bIns="45720" rtlCol="0" anchor="t">
            <a:spAutoFit/>
          </a:bodyPr>
          <a:lstStyle/>
          <a:p>
            <a:pPr algn="ctr"/>
            <a:r>
              <a:rPr lang="en-AU" sz="3200" b="1" noProof="0" dirty="0">
                <a:solidFill>
                  <a:schemeClr val="accent3"/>
                </a:solidFill>
                <a:latin typeface="Comic Sans MS"/>
              </a:rPr>
              <a:t>Prayer of Approach</a:t>
            </a:r>
          </a:p>
        </p:txBody>
      </p:sp>
    </p:spTree>
    <p:extLst>
      <p:ext uri="{BB962C8B-B14F-4D97-AF65-F5344CB8AC3E}">
        <p14:creationId xmlns:p14="http://schemas.microsoft.com/office/powerpoint/2010/main" val="358926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11</a:t>
            </a:fld>
            <a:endParaRPr lang="en-AU" noProof="0">
              <a:solidFill>
                <a:prstClr val="black">
                  <a:tint val="75000"/>
                </a:prstClr>
              </a:solidFill>
            </a:endParaRPr>
          </a:p>
        </p:txBody>
      </p:sp>
      <p:sp>
        <p:nvSpPr>
          <p:cNvPr id="3" name="Rectangle 2"/>
          <p:cNvSpPr/>
          <p:nvPr/>
        </p:nvSpPr>
        <p:spPr>
          <a:xfrm>
            <a:off x="1309357" y="1551563"/>
            <a:ext cx="9573286" cy="4031873"/>
          </a:xfrm>
          <a:prstGeom prst="rect">
            <a:avLst/>
          </a:prstGeom>
        </p:spPr>
        <p:txBody>
          <a:bodyPr wrap="square" lIns="91440" tIns="45720" rIns="91440" bIns="45720" anchor="t">
            <a:spAutoFit/>
          </a:bodyPr>
          <a:lstStyle/>
          <a:p>
            <a:pPr algn="ctr" fontAlgn="base"/>
            <a:r>
              <a:rPr lang="en-AU" sz="4000" b="1" noProof="0" dirty="0">
                <a:solidFill>
                  <a:srgbClr val="E68422"/>
                </a:solidFill>
                <a:latin typeface="Comic Sans MS" panose="030F0702030302020204" pitchFamily="66" charset="0"/>
              </a:rPr>
              <a:t>The Gloria​</a:t>
            </a:r>
          </a:p>
          <a:p>
            <a:pPr algn="ctr" fontAlgn="base"/>
            <a:r>
              <a:rPr lang="en-AU" sz="2800" noProof="0" dirty="0">
                <a:solidFill>
                  <a:srgbClr val="E68422"/>
                </a:solidFill>
                <a:latin typeface="Comic Sans MS" panose="030F0702030302020204" pitchFamily="66" charset="0"/>
              </a:rPr>
              <a:t>(to be sung every Sunday during the Season of Easter)</a:t>
            </a:r>
          </a:p>
          <a:p>
            <a:pPr algn="ctr"/>
            <a:endParaRPr lang="en-AU" sz="4000" noProof="0" dirty="0">
              <a:solidFill>
                <a:srgbClr val="C99504"/>
              </a:solidFill>
              <a:latin typeface="Comic Sans MS"/>
            </a:endParaRPr>
          </a:p>
          <a:p>
            <a:pPr algn="ctr"/>
            <a:r>
              <a:rPr lang="en-AU" sz="2800" noProof="0" dirty="0">
                <a:solidFill>
                  <a:srgbClr val="E68422"/>
                </a:solidFill>
                <a:latin typeface="Comic Sans MS"/>
              </a:rPr>
              <a:t>Leader: </a:t>
            </a:r>
            <a:r>
              <a:rPr lang="en-AU" sz="2800" noProof="0" dirty="0">
                <a:latin typeface="Comic Sans MS"/>
              </a:rPr>
              <a:t>We now sing the Gloria together</a:t>
            </a:r>
          </a:p>
          <a:p>
            <a:endParaRPr lang="en-AU" sz="2800" noProof="0" dirty="0">
              <a:solidFill>
                <a:srgbClr val="C99504"/>
              </a:solidFill>
              <a:latin typeface="Comic Sans MS"/>
            </a:endParaRPr>
          </a:p>
          <a:p>
            <a:pPr algn="ctr"/>
            <a:r>
              <a:rPr lang="en-AU" noProof="0" dirty="0">
                <a:solidFill>
                  <a:srgbClr val="008EC0"/>
                </a:solidFill>
                <a:ea typeface="+mn-lt"/>
                <a:cs typeface="+mn-lt"/>
                <a:hlinkClick r:id="rId2"/>
              </a:rPr>
              <a:t>https://www.youtube.com/watch?v=</a:t>
            </a:r>
            <a:r>
              <a:rPr lang="en-AU" dirty="0">
                <a:solidFill>
                  <a:srgbClr val="008EC0"/>
                </a:solidFill>
                <a:ea typeface="+mn-lt"/>
                <a:cs typeface="+mn-lt"/>
                <a:hlinkClick r:id="rId2"/>
              </a:rPr>
              <a:t>Zn4SQmcFqUQ</a:t>
            </a:r>
            <a:endParaRPr lang="en-AU" dirty="0">
              <a:cs typeface="Times New Roman"/>
            </a:endParaRPr>
          </a:p>
          <a:p>
            <a:pPr algn="ctr"/>
            <a:endParaRPr lang="en-AU" noProof="0" dirty="0">
              <a:solidFill>
                <a:srgbClr val="008EC0"/>
              </a:solidFill>
              <a:latin typeface="Times New Roman"/>
              <a:cs typeface="Times New Roman"/>
            </a:endParaRPr>
          </a:p>
          <a:p>
            <a:pPr algn="ctr" fontAlgn="base"/>
            <a:endParaRPr lang="en-AU" sz="2800" dirty="0">
              <a:solidFill>
                <a:srgbClr val="E68422"/>
              </a:solidFill>
              <a:latin typeface="Comic Sans MS" panose="030F0702030302020204" pitchFamily="66" charset="0"/>
              <a:cs typeface="Segoe UI"/>
            </a:endParaRPr>
          </a:p>
          <a:p>
            <a:pPr algn="ctr" fontAlgn="base"/>
            <a:r>
              <a:rPr lang="en-AU" sz="2800" noProof="0" dirty="0">
                <a:solidFill>
                  <a:srgbClr val="E68422"/>
                </a:solidFill>
                <a:latin typeface="Comic Sans MS" panose="030F0702030302020204" pitchFamily="66" charset="0"/>
                <a:cs typeface="Segoe UI"/>
              </a:rPr>
              <a:t>Leader Mutes</a:t>
            </a:r>
          </a:p>
        </p:txBody>
      </p:sp>
    </p:spTree>
    <p:extLst>
      <p:ext uri="{BB962C8B-B14F-4D97-AF65-F5344CB8AC3E}">
        <p14:creationId xmlns:p14="http://schemas.microsoft.com/office/powerpoint/2010/main" val="1918492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0" y="248482"/>
            <a:ext cx="5638998" cy="584775"/>
          </a:xfrm>
          <a:prstGeom prst="rect">
            <a:avLst/>
          </a:prstGeom>
        </p:spPr>
        <p:txBody>
          <a:bodyPr wrap="square" lIns="91440" tIns="45720" rIns="91440" bIns="45720" anchor="t">
            <a:spAutoFit/>
          </a:bodyPr>
          <a:lstStyle/>
          <a:p>
            <a:pPr algn="ctr"/>
            <a:r>
              <a:rPr lang="en-AU" sz="3200" b="1" kern="0" noProof="0">
                <a:solidFill>
                  <a:srgbClr val="E68422"/>
                </a:solidFill>
                <a:latin typeface="Comic Sans MS"/>
              </a:rPr>
              <a:t>Collect</a:t>
            </a:r>
          </a:p>
        </p:txBody>
      </p:sp>
      <p:sp>
        <p:nvSpPr>
          <p:cNvPr id="2" name="Rectangle 1"/>
          <p:cNvSpPr/>
          <p:nvPr/>
        </p:nvSpPr>
        <p:spPr>
          <a:xfrm>
            <a:off x="1685364" y="833257"/>
            <a:ext cx="8821271" cy="5191486"/>
          </a:xfrm>
          <a:prstGeom prst="rect">
            <a:avLst/>
          </a:prstGeom>
        </p:spPr>
        <p:txBody>
          <a:bodyPr wrap="square" lIns="91440" tIns="45720" rIns="91440" bIns="45720" anchor="t">
            <a:spAutoFit/>
          </a:bodyPr>
          <a:lstStyle/>
          <a:p>
            <a:pPr lvl="0" eaLnBrk="0" fontAlgn="base" hangingPunct="0">
              <a:lnSpc>
                <a:spcPct val="150000"/>
              </a:lnSpc>
            </a:pPr>
            <a:r>
              <a:rPr lang="en-AU" sz="2800" b="1" noProof="0" dirty="0">
                <a:solidFill>
                  <a:srgbClr val="E68422"/>
                </a:solidFill>
                <a:latin typeface="Comic Sans MS" panose="030F0902030302020204" pitchFamily="66" charset="0"/>
                <a:ea typeface="+mn-lt"/>
                <a:cs typeface="+mn-lt"/>
              </a:rPr>
              <a:t>Leader: </a:t>
            </a:r>
            <a:r>
              <a:rPr lang="en-AU" sz="2800" noProof="0" dirty="0">
                <a:latin typeface="Comic Sans MS" panose="030F0902030302020204" pitchFamily="66" charset="0"/>
              </a:rPr>
              <a:t>O God,</a:t>
            </a:r>
          </a:p>
          <a:p>
            <a:pPr lvl="0" eaLnBrk="0" fontAlgn="base" hangingPunct="0">
              <a:lnSpc>
                <a:spcPct val="150000"/>
              </a:lnSpc>
            </a:pPr>
            <a:r>
              <a:rPr lang="en-AU" sz="2800" noProof="0" dirty="0">
                <a:latin typeface="Comic Sans MS" panose="030F0902030302020204" pitchFamily="66" charset="0"/>
              </a:rPr>
              <a:t>your Son made himself known to his disciples</a:t>
            </a:r>
          </a:p>
          <a:p>
            <a:pPr lvl="0" eaLnBrk="0" fontAlgn="base" hangingPunct="0">
              <a:lnSpc>
                <a:spcPct val="150000"/>
              </a:lnSpc>
            </a:pPr>
            <a:r>
              <a:rPr lang="en-AU" sz="2800" noProof="0" dirty="0">
                <a:latin typeface="Comic Sans MS" panose="030F0902030302020204" pitchFamily="66" charset="0"/>
              </a:rPr>
              <a:t>in the breaking of bread:</a:t>
            </a:r>
          </a:p>
          <a:p>
            <a:pPr lvl="0" eaLnBrk="0" fontAlgn="base" hangingPunct="0">
              <a:lnSpc>
                <a:spcPct val="150000"/>
              </a:lnSpc>
            </a:pPr>
            <a:r>
              <a:rPr lang="en-AU" sz="2800" noProof="0" dirty="0">
                <a:latin typeface="Comic Sans MS" panose="030F0902030302020204" pitchFamily="66" charset="0"/>
              </a:rPr>
              <a:t>open the eyes of our faith,</a:t>
            </a:r>
          </a:p>
          <a:p>
            <a:pPr lvl="0" eaLnBrk="0" fontAlgn="base" hangingPunct="0">
              <a:lnSpc>
                <a:spcPct val="150000"/>
              </a:lnSpc>
            </a:pPr>
            <a:r>
              <a:rPr lang="en-AU" sz="2800" noProof="0" dirty="0">
                <a:latin typeface="Comic Sans MS" panose="030F0902030302020204" pitchFamily="66" charset="0"/>
              </a:rPr>
              <a:t>that we may see him in his redeeming work;</a:t>
            </a:r>
          </a:p>
          <a:p>
            <a:pPr lvl="0" eaLnBrk="0" fontAlgn="base" hangingPunct="0">
              <a:lnSpc>
                <a:spcPct val="150000"/>
              </a:lnSpc>
            </a:pPr>
            <a:r>
              <a:rPr lang="en-AU" sz="2800" noProof="0" dirty="0">
                <a:latin typeface="Comic Sans MS" panose="030F0902030302020204" pitchFamily="66" charset="0"/>
              </a:rPr>
              <a:t>who is alive and reigns with you and the Holy Spirit,</a:t>
            </a:r>
          </a:p>
          <a:p>
            <a:pPr lvl="0" eaLnBrk="0" fontAlgn="base" hangingPunct="0">
              <a:lnSpc>
                <a:spcPct val="150000"/>
              </a:lnSpc>
            </a:pPr>
            <a:r>
              <a:rPr lang="en-AU" sz="2800" noProof="0" dirty="0">
                <a:latin typeface="Comic Sans MS" panose="030F0902030302020204" pitchFamily="66" charset="0"/>
              </a:rPr>
              <a:t>one God, now and for ever. </a:t>
            </a:r>
          </a:p>
          <a:p>
            <a:pPr lvl="0" eaLnBrk="0" fontAlgn="base" hangingPunct="0">
              <a:lnSpc>
                <a:spcPct val="150000"/>
              </a:lnSpc>
            </a:pPr>
            <a:r>
              <a:rPr lang="en-AU" sz="2800" b="1" noProof="0" dirty="0">
                <a:latin typeface="Comic Sans MS" panose="030F0902030302020204" pitchFamily="66" charset="0"/>
              </a:rPr>
              <a:t>Amen.</a:t>
            </a:r>
          </a:p>
        </p:txBody>
      </p:sp>
    </p:spTree>
    <p:extLst>
      <p:ext uri="{BB962C8B-B14F-4D97-AF65-F5344CB8AC3E}">
        <p14:creationId xmlns:p14="http://schemas.microsoft.com/office/powerpoint/2010/main" val="2808476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560" y="1445157"/>
            <a:ext cx="10604238" cy="523220"/>
          </a:xfrm>
          <a:prstGeom prst="rect">
            <a:avLst/>
          </a:prstGeom>
        </p:spPr>
        <p:txBody>
          <a:bodyPr wrap="square" lIns="91440" tIns="45720" rIns="91440" bIns="45720" anchor="t">
            <a:spAutoFit/>
          </a:bodyPr>
          <a:lstStyle/>
          <a:p>
            <a:pPr>
              <a:spcBef>
                <a:spcPts val="450"/>
              </a:spcBef>
              <a:spcAft>
                <a:spcPts val="450"/>
              </a:spcAft>
            </a:pPr>
            <a:r>
              <a:rPr lang="en-AU" sz="2800" b="1" noProof="0" dirty="0">
                <a:solidFill>
                  <a:srgbClr val="E68422"/>
                </a:solidFill>
                <a:latin typeface="Comic Sans MS"/>
                <a:ea typeface="Tahoma"/>
                <a:cs typeface="Tahoma"/>
              </a:rPr>
              <a:t>Reader 1: </a:t>
            </a:r>
            <a:r>
              <a:rPr lang="en-AU" sz="2800" noProof="0" dirty="0">
                <a:latin typeface="Comic Sans MS"/>
                <a:ea typeface="Tahoma"/>
                <a:cs typeface="Tahoma"/>
              </a:rPr>
              <a:t>The 1</a:t>
            </a:r>
            <a:r>
              <a:rPr lang="en-AU" sz="2800" baseline="30000" noProof="0" dirty="0">
                <a:latin typeface="Comic Sans MS"/>
                <a:ea typeface="Tahoma"/>
                <a:cs typeface="Tahoma"/>
              </a:rPr>
              <a:t>st</a:t>
            </a:r>
            <a:r>
              <a:rPr lang="en-AU" sz="2800" noProof="0" dirty="0">
                <a:latin typeface="Comic Sans MS"/>
                <a:ea typeface="Tahoma"/>
                <a:cs typeface="Tahoma"/>
              </a:rPr>
              <a:t> Reading is from Acts 2.14a; 2.36-41 </a:t>
            </a:r>
            <a:endParaRPr lang="en-AU" sz="2800" noProof="0" dirty="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378560" y="168185"/>
            <a:ext cx="11434878"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AU" sz="2800" b="1" noProof="0" dirty="0">
                <a:solidFill>
                  <a:srgbClr val="E68422"/>
                </a:solidFill>
                <a:latin typeface="Comic Sans MS"/>
              </a:rPr>
              <a:t>The 1st reader unmutes </a:t>
            </a:r>
          </a:p>
          <a:p>
            <a:pPr algn="l"/>
            <a:r>
              <a:rPr lang="en-AU" sz="2800" b="1" noProof="0" dirty="0">
                <a:solidFill>
                  <a:srgbClr val="E68422"/>
                </a:solidFill>
                <a:latin typeface="Comic Sans MS"/>
              </a:rPr>
              <a:t>Leader: </a:t>
            </a:r>
            <a:r>
              <a:rPr lang="en-AU" sz="2800" noProof="0" dirty="0">
                <a:latin typeface="Comic Sans MS"/>
              </a:rPr>
              <a:t>I invite the 1st reader  to unmute and offer the 1st lesson when ready.</a:t>
            </a:r>
            <a:endParaRPr lang="en-AU" sz="2800" noProof="0" dirty="0"/>
          </a:p>
        </p:txBody>
      </p:sp>
      <p:sp>
        <p:nvSpPr>
          <p:cNvPr id="7" name="Rectangle 6">
            <a:extLst>
              <a:ext uri="{FF2B5EF4-FFF2-40B4-BE49-F238E27FC236}">
                <a16:creationId xmlns:a16="http://schemas.microsoft.com/office/drawing/2014/main" id="{CA70304C-57F4-DF05-4EBA-736F2E392A20}"/>
              </a:ext>
            </a:extLst>
          </p:cNvPr>
          <p:cNvSpPr/>
          <p:nvPr/>
        </p:nvSpPr>
        <p:spPr>
          <a:xfrm>
            <a:off x="8004213" y="6442792"/>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FEDB41FD-CCC5-D752-1445-A57DE0909C4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93E26D93-DD2D-B921-88F3-BD456D26DCEF}"/>
              </a:ext>
            </a:extLst>
          </p:cNvPr>
          <p:cNvSpPr txBox="1"/>
          <p:nvPr/>
        </p:nvSpPr>
        <p:spPr>
          <a:xfrm>
            <a:off x="155999" y="1968377"/>
            <a:ext cx="11880000" cy="4545155"/>
          </a:xfrm>
          <a:prstGeom prst="rect">
            <a:avLst/>
          </a:prstGeom>
          <a:noFill/>
        </p:spPr>
        <p:txBody>
          <a:bodyPr wrap="square">
            <a:spAutoFit/>
          </a:bodyPr>
          <a:lstStyle/>
          <a:p>
            <a:pPr algn="l">
              <a:lnSpc>
                <a:spcPct val="150000"/>
              </a:lnSpc>
              <a:spcBef>
                <a:spcPts val="450"/>
              </a:spcBef>
              <a:spcAft>
                <a:spcPts val="450"/>
              </a:spcAft>
              <a:buNone/>
            </a:pPr>
            <a:r>
              <a:rPr lang="en-AU" sz="2800" b="1" i="0" baseline="30000" dirty="0">
                <a:effectLst/>
                <a:latin typeface="Comic Sans MS" panose="030F0702030302020204" pitchFamily="66" charset="0"/>
              </a:rPr>
              <a:t>14</a:t>
            </a:r>
            <a:r>
              <a:rPr lang="en-AU" sz="2800" b="0" i="0" dirty="0">
                <a:effectLst/>
                <a:latin typeface="Comic Sans MS" panose="030F0702030302020204" pitchFamily="66" charset="0"/>
              </a:rPr>
              <a:t> But Peter, standing with the eleven, raised his voice and addressed them: ‘Men of Judea and all who live in Jerusalem, let this be known to you, and listen to what I say. </a:t>
            </a:r>
            <a:r>
              <a:rPr lang="en-AU" sz="2800" b="1" i="0" baseline="30000" dirty="0">
                <a:effectLst/>
                <a:latin typeface="Comic Sans MS" panose="030F0702030302020204" pitchFamily="66" charset="0"/>
              </a:rPr>
              <a:t>36</a:t>
            </a:r>
            <a:r>
              <a:rPr lang="en-AU" sz="2800" b="0" i="0" dirty="0">
                <a:effectLst/>
                <a:latin typeface="Comic Sans MS" panose="030F0702030302020204" pitchFamily="66" charset="0"/>
              </a:rPr>
              <a:t> Therefore let the entire house of Israel know with certainty that God has made him both Lord and Messiah, this Jesus whom you crucified.’ </a:t>
            </a:r>
            <a:r>
              <a:rPr lang="en-AU" sz="2800" b="1" i="0" baseline="30000" dirty="0">
                <a:effectLst/>
                <a:latin typeface="Comic Sans MS" panose="030F0702030302020204" pitchFamily="66" charset="0"/>
              </a:rPr>
              <a:t>37</a:t>
            </a:r>
            <a:r>
              <a:rPr lang="en-AU" sz="2800" b="0" i="0" dirty="0">
                <a:effectLst/>
                <a:latin typeface="Comic Sans MS" panose="030F0702030302020204" pitchFamily="66" charset="0"/>
              </a:rPr>
              <a:t> Now when they heard this, they were cut to the heart and said to Peter and to the other apostles, ‘Brothers, what should we do?’ </a:t>
            </a:r>
          </a:p>
        </p:txBody>
      </p:sp>
    </p:spTree>
    <p:extLst>
      <p:ext uri="{BB962C8B-B14F-4D97-AF65-F5344CB8AC3E}">
        <p14:creationId xmlns:p14="http://schemas.microsoft.com/office/powerpoint/2010/main" val="4110762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BCF5B-88CD-1996-CEE4-120B90953739}"/>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005DFD8E-80D1-D9E4-DBF6-B1962BDCB84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58BFC56C-96C1-950B-95D3-5FA314D61445}"/>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3DC336CA-86EF-FEC2-742E-A4915B41408C}"/>
              </a:ext>
            </a:extLst>
          </p:cNvPr>
          <p:cNvSpPr txBox="1"/>
          <p:nvPr/>
        </p:nvSpPr>
        <p:spPr>
          <a:xfrm>
            <a:off x="2073467" y="5921208"/>
            <a:ext cx="8045066" cy="523220"/>
          </a:xfrm>
          <a:prstGeom prst="rect">
            <a:avLst/>
          </a:prstGeom>
          <a:noFill/>
        </p:spPr>
        <p:txBody>
          <a:bodyPr wrap="square">
            <a:spAutoFit/>
          </a:bodyPr>
          <a:lstStyle/>
          <a:p>
            <a:pPr algn="ctr"/>
            <a:r>
              <a:rPr lang="en-AU" sz="2800" noProof="0">
                <a:latin typeface="Comic Sans MS"/>
                <a:cs typeface="Segoe UI"/>
              </a:rPr>
              <a:t>For the word of the Lord. </a:t>
            </a:r>
            <a:r>
              <a:rPr lang="en-AU" sz="2800" b="1" noProof="0">
                <a:latin typeface="Comic Sans MS"/>
                <a:cs typeface="Segoe UI"/>
              </a:rPr>
              <a:t>Thanks be to God.</a:t>
            </a:r>
            <a:r>
              <a:rPr lang="en-AU" sz="2800" noProof="0">
                <a:latin typeface="Comic Sans MS"/>
                <a:cs typeface="Segoe UI"/>
              </a:rPr>
              <a:t>​</a:t>
            </a:r>
          </a:p>
        </p:txBody>
      </p:sp>
      <p:sp>
        <p:nvSpPr>
          <p:cNvPr id="7" name="TextBox 6">
            <a:extLst>
              <a:ext uri="{FF2B5EF4-FFF2-40B4-BE49-F238E27FC236}">
                <a16:creationId xmlns:a16="http://schemas.microsoft.com/office/drawing/2014/main" id="{2CE5D30A-FFFA-8869-4320-F49CABBF730E}"/>
              </a:ext>
            </a:extLst>
          </p:cNvPr>
          <p:cNvSpPr txBox="1"/>
          <p:nvPr/>
        </p:nvSpPr>
        <p:spPr>
          <a:xfrm>
            <a:off x="156000" y="413572"/>
            <a:ext cx="11880000" cy="5191486"/>
          </a:xfrm>
          <a:prstGeom prst="rect">
            <a:avLst/>
          </a:prstGeom>
          <a:noFill/>
        </p:spPr>
        <p:txBody>
          <a:bodyPr wrap="square">
            <a:spAutoFit/>
          </a:bodyPr>
          <a:lstStyle/>
          <a:p>
            <a:pPr>
              <a:lnSpc>
                <a:spcPct val="150000"/>
              </a:lnSpc>
            </a:pPr>
            <a:r>
              <a:rPr lang="en-AU" sz="2800" b="1" i="0" baseline="30000" dirty="0">
                <a:effectLst/>
                <a:latin typeface="Comic Sans MS" panose="030F0702030302020204" pitchFamily="66" charset="0"/>
              </a:rPr>
              <a:t>38</a:t>
            </a:r>
            <a:r>
              <a:rPr lang="en-AU" sz="2800" b="0" i="0" dirty="0">
                <a:effectLst/>
                <a:latin typeface="Comic Sans MS" panose="030F0702030302020204" pitchFamily="66" charset="0"/>
              </a:rPr>
              <a:t> Peter said to them, ‘Repent, and be baptized every one of you in the name of Jesus Christ so that your sins may be forgiven; and you will receive the gift of the Holy Spirit. </a:t>
            </a:r>
            <a:r>
              <a:rPr lang="en-AU" sz="2800" b="1" i="0" baseline="30000" dirty="0">
                <a:effectLst/>
                <a:latin typeface="Comic Sans MS" panose="030F0702030302020204" pitchFamily="66" charset="0"/>
              </a:rPr>
              <a:t>39</a:t>
            </a:r>
            <a:r>
              <a:rPr lang="en-AU" sz="2800" b="0" i="0" dirty="0">
                <a:effectLst/>
                <a:latin typeface="Comic Sans MS" panose="030F0702030302020204" pitchFamily="66" charset="0"/>
              </a:rPr>
              <a:t> For the promise is for you, for your children, and for all who are far away, everyone whom the Lord our God calls to him.’ </a:t>
            </a:r>
            <a:r>
              <a:rPr lang="en-AU" sz="2800" b="1" i="0" baseline="30000" dirty="0">
                <a:effectLst/>
                <a:latin typeface="Comic Sans MS" panose="030F0702030302020204" pitchFamily="66" charset="0"/>
              </a:rPr>
              <a:t>40</a:t>
            </a:r>
            <a:r>
              <a:rPr lang="en-AU" sz="2800" b="0" i="0" dirty="0">
                <a:effectLst/>
                <a:latin typeface="Comic Sans MS" panose="030F0702030302020204" pitchFamily="66" charset="0"/>
              </a:rPr>
              <a:t> And he testified with many other arguments and exhorted them, saying, ‘Save yourselves from this corrupt generation.’ </a:t>
            </a:r>
            <a:r>
              <a:rPr lang="en-AU" sz="2800" b="1" i="0" baseline="30000" dirty="0">
                <a:effectLst/>
                <a:latin typeface="Comic Sans MS" panose="030F0702030302020204" pitchFamily="66" charset="0"/>
              </a:rPr>
              <a:t>41</a:t>
            </a:r>
            <a:r>
              <a:rPr lang="en-AU" sz="2800" b="0" i="0" dirty="0">
                <a:effectLst/>
                <a:latin typeface="Comic Sans MS" panose="030F0702030302020204" pitchFamily="66" charset="0"/>
              </a:rPr>
              <a:t> So those who welcomed his message were baptized, and that day about three thousand persons were added.</a:t>
            </a:r>
            <a:endParaRPr lang="en-AU" sz="2800" dirty="0">
              <a:latin typeface="Comic Sans MS" panose="030F0702030302020204" pitchFamily="66" charset="0"/>
            </a:endParaRPr>
          </a:p>
        </p:txBody>
      </p:sp>
    </p:spTree>
    <p:extLst>
      <p:ext uri="{BB962C8B-B14F-4D97-AF65-F5344CB8AC3E}">
        <p14:creationId xmlns:p14="http://schemas.microsoft.com/office/powerpoint/2010/main" val="1239424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313501"/>
          </a:xfrm>
          <a:prstGeom prst="rect">
            <a:avLst/>
          </a:prstGeom>
        </p:spPr>
        <p:txBody>
          <a:bodyPr wrap="square" lIns="91440" tIns="45720" rIns="91440" bIns="45720" anchor="t">
            <a:spAutoFit/>
          </a:bodyPr>
          <a:lstStyle/>
          <a:p>
            <a:pPr>
              <a:lnSpc>
                <a:spcPct val="150000"/>
              </a:lnSpc>
            </a:pPr>
            <a:r>
              <a:rPr lang="en-AU" sz="2800" b="1" noProof="0" dirty="0">
                <a:solidFill>
                  <a:srgbClr val="E68422"/>
                </a:solidFill>
                <a:latin typeface="Comic Sans MS"/>
              </a:rPr>
              <a:t>Leader: </a:t>
            </a:r>
            <a:r>
              <a:rPr lang="en-AU" sz="2800" noProof="0" dirty="0">
                <a:latin typeface="Comic Sans MS"/>
              </a:rPr>
              <a:t>We now say the psalm antiphonally, I invite the first reader to lead, and we will all respond with our cantor as our voice. </a:t>
            </a:r>
            <a:endParaRPr lang="en-AU" sz="2800" noProof="0" dirty="0">
              <a:solidFill>
                <a:srgbClr val="E68422"/>
              </a:solidFill>
              <a:latin typeface="Comic Sans MS"/>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341760" y="1536588"/>
            <a:ext cx="1612005" cy="1949573"/>
          </a:xfrm>
          <a:prstGeom prst="rect">
            <a:avLst/>
          </a:prstGeom>
          <a:noFill/>
          <a:ln>
            <a:noFill/>
          </a:ln>
        </p:spPr>
        <p:txBody>
          <a:bodyPr wrap="square" lIns="91440" tIns="45720" rIns="91440" bIns="45720" rtlCol="0" anchor="t">
            <a:spAutoFit/>
          </a:bodyPr>
          <a:lstStyle/>
          <a:p>
            <a:pPr algn="ctr">
              <a:lnSpc>
                <a:spcPct val="150000"/>
              </a:lnSpc>
              <a:spcBef>
                <a:spcPts val="450"/>
              </a:spcBef>
              <a:spcAft>
                <a:spcPts val="450"/>
              </a:spcAft>
            </a:pPr>
            <a:r>
              <a:rPr lang="en-AU" sz="2400" u="none" strike="noStrike" noProof="0" dirty="0">
                <a:solidFill>
                  <a:srgbClr val="E68422"/>
                </a:solidFill>
                <a:effectLst/>
                <a:latin typeface="Comic Sans MS"/>
              </a:rPr>
              <a:t>Psalm 116</a:t>
            </a:r>
          </a:p>
          <a:p>
            <a:pPr algn="ctr">
              <a:lnSpc>
                <a:spcPct val="150000"/>
              </a:lnSpc>
              <a:spcBef>
                <a:spcPts val="450"/>
              </a:spcBef>
              <a:spcAft>
                <a:spcPts val="450"/>
              </a:spcAft>
            </a:pPr>
            <a:r>
              <a:rPr lang="en-AU" sz="2400" dirty="0">
                <a:solidFill>
                  <a:srgbClr val="E68422"/>
                </a:solidFill>
                <a:latin typeface="Comic Sans MS"/>
              </a:rPr>
              <a:t>1-4</a:t>
            </a:r>
            <a:r>
              <a:rPr lang="en-AU" sz="2400" u="none" strike="noStrike" noProof="0" dirty="0">
                <a:solidFill>
                  <a:srgbClr val="E68422"/>
                </a:solidFill>
                <a:effectLst/>
                <a:latin typeface="Comic Sans MS"/>
              </a:rPr>
              <a:t> </a:t>
            </a:r>
          </a:p>
          <a:p>
            <a:pPr algn="ctr">
              <a:lnSpc>
                <a:spcPct val="150000"/>
              </a:lnSpc>
              <a:spcBef>
                <a:spcPts val="450"/>
              </a:spcBef>
              <a:spcAft>
                <a:spcPts val="450"/>
              </a:spcAft>
            </a:pPr>
            <a:r>
              <a:rPr lang="en-AU" sz="2400" dirty="0">
                <a:solidFill>
                  <a:srgbClr val="E68422"/>
                </a:solidFill>
                <a:latin typeface="Comic Sans MS"/>
              </a:rPr>
              <a:t>11-18</a:t>
            </a:r>
            <a:endParaRPr lang="en-AU" sz="2400" noProof="0" dirty="0">
              <a:solidFill>
                <a:srgbClr val="E68422"/>
              </a:solidFill>
              <a:latin typeface="Comic Sans MS" panose="030F0902030302020204" pitchFamily="66" charset="0"/>
            </a:endParaRPr>
          </a:p>
        </p:txBody>
      </p:sp>
      <p:sp>
        <p:nvSpPr>
          <p:cNvPr id="5" name="TextBox 4">
            <a:extLst>
              <a:ext uri="{FF2B5EF4-FFF2-40B4-BE49-F238E27FC236}">
                <a16:creationId xmlns:a16="http://schemas.microsoft.com/office/drawing/2014/main" id="{79090B4D-6B36-22DB-3938-4B15D3D6EB7C}"/>
              </a:ext>
            </a:extLst>
          </p:cNvPr>
          <p:cNvSpPr txBox="1"/>
          <p:nvPr/>
        </p:nvSpPr>
        <p:spPr>
          <a:xfrm>
            <a:off x="2396184" y="1547653"/>
            <a:ext cx="8073182" cy="4852932"/>
          </a:xfrm>
          <a:prstGeom prst="rect">
            <a:avLst/>
          </a:prstGeom>
          <a:noFill/>
        </p:spPr>
        <p:txBody>
          <a:bodyPr wrap="square">
            <a:spAutoFit/>
          </a:bodyPr>
          <a:lstStyle/>
          <a:p>
            <a:pPr algn="l">
              <a:lnSpc>
                <a:spcPct val="150000"/>
              </a:lnSpc>
              <a:spcBef>
                <a:spcPts val="225"/>
              </a:spcBef>
              <a:spcAft>
                <a:spcPts val="225"/>
              </a:spcAft>
              <a:buNone/>
            </a:pPr>
            <a:r>
              <a:rPr lang="en-AU" sz="2800" b="1" i="0" baseline="30000" dirty="0">
                <a:effectLst/>
                <a:latin typeface="Comic Sans MS" panose="030F0702030302020204" pitchFamily="66" charset="0"/>
              </a:rPr>
              <a:t>1</a:t>
            </a:r>
            <a:r>
              <a:rPr lang="en-AU" sz="2800" b="0" i="0" dirty="0">
                <a:effectLst/>
                <a:latin typeface="Comic Sans MS" panose="030F0702030302020204" pitchFamily="66" charset="0"/>
              </a:rPr>
              <a:t> I love the Lord, because he heard my voice:</a:t>
            </a:r>
          </a:p>
          <a:p>
            <a:pPr algn="l">
              <a:lnSpc>
                <a:spcPct val="150000"/>
              </a:lnSpc>
              <a:spcBef>
                <a:spcPts val="225"/>
              </a:spcBef>
              <a:spcAft>
                <a:spcPts val="225"/>
              </a:spcAft>
              <a:buNone/>
            </a:pPr>
            <a:r>
              <a:rPr lang="en-AU" sz="2800" b="0" i="0" dirty="0">
                <a:effectLst/>
                <a:latin typeface="Comic Sans MS" panose="030F0702030302020204" pitchFamily="66" charset="0"/>
              </a:rPr>
              <a:t>the voice of my supplication;</a:t>
            </a:r>
          </a:p>
          <a:p>
            <a:pPr algn="l">
              <a:lnSpc>
                <a:spcPct val="150000"/>
              </a:lnSpc>
              <a:spcBef>
                <a:spcPts val="225"/>
              </a:spcBef>
              <a:spcAft>
                <a:spcPts val="225"/>
              </a:spcAft>
              <a:buNone/>
            </a:pPr>
            <a:r>
              <a:rPr lang="en-AU" sz="2800" b="1" i="0" baseline="30000" dirty="0">
                <a:effectLst/>
                <a:latin typeface="Comic Sans MS" panose="030F0702030302020204" pitchFamily="66" charset="0"/>
              </a:rPr>
              <a:t>2</a:t>
            </a:r>
            <a:r>
              <a:rPr lang="en-AU" sz="2800" b="0" i="0" dirty="0">
                <a:effectLst/>
                <a:latin typeface="Comic Sans MS" panose="030F0702030302020204" pitchFamily="66" charset="0"/>
              </a:rPr>
              <a:t> </a:t>
            </a:r>
            <a:r>
              <a:rPr lang="en-AU" sz="2800" b="1" i="0" dirty="0">
                <a:effectLst/>
                <a:latin typeface="Comic Sans MS" panose="030F0702030302020204" pitchFamily="66" charset="0"/>
              </a:rPr>
              <a:t>Because he inclined his ear to me:</a:t>
            </a:r>
          </a:p>
          <a:p>
            <a:pPr algn="l">
              <a:lnSpc>
                <a:spcPct val="150000"/>
              </a:lnSpc>
              <a:spcBef>
                <a:spcPts val="225"/>
              </a:spcBef>
              <a:spcAft>
                <a:spcPts val="225"/>
              </a:spcAft>
              <a:buNone/>
            </a:pPr>
            <a:r>
              <a:rPr lang="en-AU" sz="2800" b="1" i="0" dirty="0">
                <a:effectLst/>
                <a:latin typeface="Comic Sans MS" panose="030F0702030302020204" pitchFamily="66" charset="0"/>
              </a:rPr>
              <a:t>in the day that I called to him.</a:t>
            </a:r>
          </a:p>
          <a:p>
            <a:pPr algn="l">
              <a:lnSpc>
                <a:spcPct val="150000"/>
              </a:lnSpc>
              <a:spcBef>
                <a:spcPts val="225"/>
              </a:spcBef>
              <a:spcAft>
                <a:spcPts val="225"/>
              </a:spcAft>
              <a:buNone/>
            </a:pPr>
            <a:r>
              <a:rPr lang="en-AU" sz="2800" b="1" i="0" baseline="30000" dirty="0">
                <a:effectLst/>
                <a:latin typeface="Comic Sans MS" panose="030F0702030302020204" pitchFamily="66" charset="0"/>
              </a:rPr>
              <a:t>3</a:t>
            </a:r>
            <a:r>
              <a:rPr lang="en-AU" sz="2800" b="0" i="0" dirty="0">
                <a:effectLst/>
                <a:latin typeface="Comic Sans MS" panose="030F0702030302020204" pitchFamily="66" charset="0"/>
              </a:rPr>
              <a:t> The cords of death encompassed me,</a:t>
            </a:r>
          </a:p>
          <a:p>
            <a:pPr algn="l">
              <a:lnSpc>
                <a:spcPct val="150000"/>
              </a:lnSpc>
              <a:spcBef>
                <a:spcPts val="225"/>
              </a:spcBef>
              <a:spcAft>
                <a:spcPts val="225"/>
              </a:spcAft>
              <a:buNone/>
            </a:pPr>
            <a:r>
              <a:rPr lang="en-AU" sz="2800" b="0" i="0" dirty="0">
                <a:effectLst/>
                <a:latin typeface="Comic Sans MS" panose="030F0702030302020204" pitchFamily="66" charset="0"/>
              </a:rPr>
              <a:t>the snares of the grave took hold on me:</a:t>
            </a:r>
          </a:p>
          <a:p>
            <a:pPr algn="l">
              <a:lnSpc>
                <a:spcPct val="150000"/>
              </a:lnSpc>
              <a:spcBef>
                <a:spcPts val="225"/>
              </a:spcBef>
              <a:spcAft>
                <a:spcPts val="225"/>
              </a:spcAft>
              <a:buNone/>
            </a:pPr>
            <a:r>
              <a:rPr lang="en-AU" sz="2800" b="0" i="0" dirty="0">
                <a:effectLst/>
                <a:latin typeface="Comic Sans MS" panose="030F0702030302020204" pitchFamily="66" charset="0"/>
              </a:rPr>
              <a:t>I was in anguish and sorrow.</a:t>
            </a:r>
          </a:p>
        </p:txBody>
      </p:sp>
      <p:sp>
        <p:nvSpPr>
          <p:cNvPr id="4" name="Rectangle 3">
            <a:extLst>
              <a:ext uri="{FF2B5EF4-FFF2-40B4-BE49-F238E27FC236}">
                <a16:creationId xmlns:a16="http://schemas.microsoft.com/office/drawing/2014/main" id="{CFA0406E-B052-4E8D-56E6-01F23FABE717}"/>
              </a:ext>
            </a:extLst>
          </p:cNvPr>
          <p:cNvSpPr/>
          <p:nvPr/>
        </p:nvSpPr>
        <p:spPr>
          <a:xfrm>
            <a:off x="7487199" y="6281043"/>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Tree>
    <p:extLst>
      <p:ext uri="{BB962C8B-B14F-4D97-AF65-F5344CB8AC3E}">
        <p14:creationId xmlns:p14="http://schemas.microsoft.com/office/powerpoint/2010/main" val="654623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C309-BB50-4606-DF8A-2AFD4607B40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6C422E2-83D6-F8E3-CDBB-517593E80477}"/>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2" name="Rectangle 1">
            <a:extLst>
              <a:ext uri="{FF2B5EF4-FFF2-40B4-BE49-F238E27FC236}">
                <a16:creationId xmlns:a16="http://schemas.microsoft.com/office/drawing/2014/main" id="{9B54991D-5809-555C-3BDC-9A4564265DEE}"/>
              </a:ext>
            </a:extLst>
          </p:cNvPr>
          <p:cNvSpPr/>
          <p:nvPr/>
        </p:nvSpPr>
        <p:spPr>
          <a:xfrm>
            <a:off x="7487199" y="6281043"/>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
        <p:nvSpPr>
          <p:cNvPr id="4" name="TextBox 3">
            <a:extLst>
              <a:ext uri="{FF2B5EF4-FFF2-40B4-BE49-F238E27FC236}">
                <a16:creationId xmlns:a16="http://schemas.microsoft.com/office/drawing/2014/main" id="{A4CE2555-A71E-2A2B-CF94-E68FBAC5ED4F}"/>
              </a:ext>
            </a:extLst>
          </p:cNvPr>
          <p:cNvSpPr txBox="1"/>
          <p:nvPr/>
        </p:nvSpPr>
        <p:spPr>
          <a:xfrm>
            <a:off x="2487031" y="746053"/>
            <a:ext cx="7217938" cy="5365893"/>
          </a:xfrm>
          <a:prstGeom prst="rect">
            <a:avLst/>
          </a:prstGeom>
          <a:noFill/>
        </p:spPr>
        <p:txBody>
          <a:bodyPr wrap="square">
            <a:spAutoFit/>
          </a:bodyPr>
          <a:lstStyle/>
          <a:p>
            <a:pPr>
              <a:lnSpc>
                <a:spcPct val="150000"/>
              </a:lnSpc>
              <a:spcBef>
                <a:spcPts val="225"/>
              </a:spcBef>
              <a:spcAft>
                <a:spcPts val="225"/>
              </a:spcAft>
            </a:pPr>
            <a:r>
              <a:rPr lang="en-AU" sz="2400" b="1" baseline="30000" dirty="0">
                <a:latin typeface="Comic Sans MS" panose="030F0702030302020204" pitchFamily="66" charset="0"/>
              </a:rPr>
              <a:t>4</a:t>
            </a:r>
            <a:r>
              <a:rPr lang="en-AU" sz="2400" dirty="0">
                <a:latin typeface="Comic Sans MS" panose="030F0702030302020204" pitchFamily="66" charset="0"/>
              </a:rPr>
              <a:t> </a:t>
            </a:r>
            <a:r>
              <a:rPr lang="en-AU" sz="2400" b="1" dirty="0">
                <a:latin typeface="Comic Sans MS" panose="030F0702030302020204" pitchFamily="66" charset="0"/>
              </a:rPr>
              <a:t>Then I called upon the name of the Lord:</a:t>
            </a:r>
          </a:p>
          <a:p>
            <a:pPr>
              <a:lnSpc>
                <a:spcPct val="150000"/>
              </a:lnSpc>
              <a:spcBef>
                <a:spcPts val="225"/>
              </a:spcBef>
              <a:spcAft>
                <a:spcPts val="225"/>
              </a:spcAft>
            </a:pPr>
            <a:r>
              <a:rPr lang="en-AU" sz="2400" b="1" dirty="0">
                <a:latin typeface="Comic Sans MS" panose="030F0702030302020204" pitchFamily="66" charset="0"/>
              </a:rPr>
              <a:t>‘O Lord, I beseech you, deliver me !’</a:t>
            </a:r>
          </a:p>
          <a:p>
            <a:pPr algn="l">
              <a:lnSpc>
                <a:spcPct val="150000"/>
              </a:lnSpc>
              <a:spcBef>
                <a:spcPts val="225"/>
              </a:spcBef>
              <a:spcAft>
                <a:spcPts val="225"/>
              </a:spcAft>
              <a:buNone/>
            </a:pPr>
            <a:r>
              <a:rPr lang="en-AU" sz="2800" b="1" i="0" baseline="30000" dirty="0">
                <a:effectLst/>
                <a:latin typeface="Comic Sans MS" panose="030F0702030302020204" pitchFamily="66" charset="0"/>
              </a:rPr>
              <a:t>11</a:t>
            </a:r>
            <a:r>
              <a:rPr lang="en-AU" sz="2800" b="0" i="0" dirty="0">
                <a:effectLst/>
                <a:latin typeface="Comic Sans MS" panose="030F0702030302020204" pitchFamily="66" charset="0"/>
              </a:rPr>
              <a:t> How shall I repay the Lord:</a:t>
            </a:r>
          </a:p>
          <a:p>
            <a:pPr algn="l">
              <a:lnSpc>
                <a:spcPct val="150000"/>
              </a:lnSpc>
              <a:spcBef>
                <a:spcPts val="225"/>
              </a:spcBef>
              <a:spcAft>
                <a:spcPts val="225"/>
              </a:spcAft>
              <a:buNone/>
            </a:pPr>
            <a:r>
              <a:rPr lang="en-AU" sz="2800" b="0" i="0" dirty="0">
                <a:effectLst/>
                <a:latin typeface="Comic Sans MS" panose="030F0702030302020204" pitchFamily="66" charset="0"/>
              </a:rPr>
              <a:t>for all his benefits to me?</a:t>
            </a:r>
          </a:p>
          <a:p>
            <a:pPr algn="l">
              <a:lnSpc>
                <a:spcPct val="150000"/>
              </a:lnSpc>
              <a:spcBef>
                <a:spcPts val="225"/>
              </a:spcBef>
              <a:spcAft>
                <a:spcPts val="225"/>
              </a:spcAft>
              <a:buNone/>
            </a:pPr>
            <a:r>
              <a:rPr lang="en-AU" sz="2800" b="1" i="0" baseline="30000" dirty="0">
                <a:effectLst/>
                <a:latin typeface="Comic Sans MS" panose="030F0702030302020204" pitchFamily="66" charset="0"/>
              </a:rPr>
              <a:t>12</a:t>
            </a:r>
            <a:r>
              <a:rPr lang="en-AU" sz="2800" b="0" i="0" dirty="0">
                <a:effectLst/>
                <a:latin typeface="Comic Sans MS" panose="030F0702030302020204" pitchFamily="66" charset="0"/>
              </a:rPr>
              <a:t> </a:t>
            </a:r>
            <a:r>
              <a:rPr lang="en-AU" sz="2800" b="1" i="0" dirty="0">
                <a:effectLst/>
                <a:latin typeface="Comic Sans MS" panose="030F0702030302020204" pitchFamily="66" charset="0"/>
              </a:rPr>
              <a:t>I will take up the cup of salvation:</a:t>
            </a:r>
          </a:p>
          <a:p>
            <a:pPr algn="l">
              <a:lnSpc>
                <a:spcPct val="150000"/>
              </a:lnSpc>
              <a:spcBef>
                <a:spcPts val="225"/>
              </a:spcBef>
              <a:spcAft>
                <a:spcPts val="225"/>
              </a:spcAft>
              <a:buNone/>
            </a:pPr>
            <a:r>
              <a:rPr lang="en-AU" sz="2800" b="1" i="0" dirty="0">
                <a:effectLst/>
                <a:latin typeface="Comic Sans MS" panose="030F0702030302020204" pitchFamily="66" charset="0"/>
              </a:rPr>
              <a:t>and call upon the name of the Lord.</a:t>
            </a:r>
          </a:p>
          <a:p>
            <a:pPr algn="l">
              <a:lnSpc>
                <a:spcPct val="150000"/>
              </a:lnSpc>
              <a:spcBef>
                <a:spcPts val="225"/>
              </a:spcBef>
              <a:spcAft>
                <a:spcPts val="225"/>
              </a:spcAft>
              <a:buNone/>
            </a:pPr>
            <a:r>
              <a:rPr lang="en-AU" sz="2800" b="1" i="0" baseline="30000" dirty="0">
                <a:effectLst/>
                <a:latin typeface="Comic Sans MS" panose="030F0702030302020204" pitchFamily="66" charset="0"/>
              </a:rPr>
              <a:t>13</a:t>
            </a:r>
            <a:r>
              <a:rPr lang="en-AU" sz="2800" b="0" i="0" dirty="0">
                <a:effectLst/>
                <a:latin typeface="Comic Sans MS" panose="030F0702030302020204" pitchFamily="66" charset="0"/>
              </a:rPr>
              <a:t> I will pay my vows to the Lord:</a:t>
            </a:r>
          </a:p>
          <a:p>
            <a:pPr algn="l">
              <a:lnSpc>
                <a:spcPct val="150000"/>
              </a:lnSpc>
              <a:spcBef>
                <a:spcPts val="225"/>
              </a:spcBef>
              <a:spcAft>
                <a:spcPts val="225"/>
              </a:spcAft>
              <a:buNone/>
            </a:pPr>
            <a:r>
              <a:rPr lang="en-AU" sz="2800" b="0" i="0" dirty="0">
                <a:effectLst/>
                <a:latin typeface="Comic Sans MS" panose="030F0702030302020204" pitchFamily="66" charset="0"/>
              </a:rPr>
              <a:t>in the presence of all his people.</a:t>
            </a:r>
          </a:p>
        </p:txBody>
      </p:sp>
    </p:spTree>
    <p:extLst>
      <p:ext uri="{BB962C8B-B14F-4D97-AF65-F5344CB8AC3E}">
        <p14:creationId xmlns:p14="http://schemas.microsoft.com/office/powerpoint/2010/main" val="666296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8A445-4AEA-CD75-E05C-21FC663AB59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E3D479A-8A0D-0125-9ABA-E28B7D27B872}"/>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3" name="TextBox 2">
            <a:extLst>
              <a:ext uri="{FF2B5EF4-FFF2-40B4-BE49-F238E27FC236}">
                <a16:creationId xmlns:a16="http://schemas.microsoft.com/office/drawing/2014/main" id="{A431BFBA-0FA5-458B-644C-F1C32C01FFB9}"/>
              </a:ext>
            </a:extLst>
          </p:cNvPr>
          <p:cNvSpPr txBox="1"/>
          <p:nvPr/>
        </p:nvSpPr>
        <p:spPr>
          <a:xfrm>
            <a:off x="2019754" y="1002534"/>
            <a:ext cx="8152492" cy="4852932"/>
          </a:xfrm>
          <a:prstGeom prst="rect">
            <a:avLst/>
          </a:prstGeom>
          <a:noFill/>
        </p:spPr>
        <p:txBody>
          <a:bodyPr wrap="square">
            <a:spAutoFit/>
          </a:bodyPr>
          <a:lstStyle/>
          <a:p>
            <a:pPr>
              <a:lnSpc>
                <a:spcPct val="150000"/>
              </a:lnSpc>
              <a:spcBef>
                <a:spcPts val="225"/>
              </a:spcBef>
              <a:spcAft>
                <a:spcPts val="225"/>
              </a:spcAft>
            </a:pPr>
            <a:r>
              <a:rPr lang="en-AU" sz="2800" b="1" baseline="30000" dirty="0">
                <a:latin typeface="Comic Sans MS" panose="030F0702030302020204" pitchFamily="66" charset="0"/>
              </a:rPr>
              <a:t>14</a:t>
            </a:r>
            <a:r>
              <a:rPr lang="en-AU" sz="2800" dirty="0">
                <a:latin typeface="Comic Sans MS" panose="030F0702030302020204" pitchFamily="66" charset="0"/>
              </a:rPr>
              <a:t> </a:t>
            </a:r>
            <a:r>
              <a:rPr lang="en-AU" sz="2800" b="1" dirty="0">
                <a:latin typeface="Comic Sans MS" panose="030F0702030302020204" pitchFamily="66" charset="0"/>
              </a:rPr>
              <a:t>Grievous in the sight of the Lord:</a:t>
            </a:r>
          </a:p>
          <a:p>
            <a:pPr>
              <a:lnSpc>
                <a:spcPct val="150000"/>
              </a:lnSpc>
              <a:spcBef>
                <a:spcPts val="225"/>
              </a:spcBef>
              <a:spcAft>
                <a:spcPts val="225"/>
              </a:spcAft>
            </a:pPr>
            <a:r>
              <a:rPr lang="en-AU" sz="2800" b="1" dirty="0">
                <a:latin typeface="Comic Sans MS" panose="030F0702030302020204" pitchFamily="66" charset="0"/>
              </a:rPr>
              <a:t>is the death of his faithful ones.</a:t>
            </a:r>
          </a:p>
          <a:p>
            <a:pPr algn="l">
              <a:lnSpc>
                <a:spcPct val="150000"/>
              </a:lnSpc>
              <a:spcBef>
                <a:spcPts val="225"/>
              </a:spcBef>
              <a:spcAft>
                <a:spcPts val="225"/>
              </a:spcAft>
              <a:buNone/>
            </a:pPr>
            <a:r>
              <a:rPr lang="en-AU" sz="2800" b="1" i="0" baseline="30000" dirty="0">
                <a:effectLst/>
                <a:latin typeface="Comic Sans MS" panose="030F0702030302020204" pitchFamily="66" charset="0"/>
              </a:rPr>
              <a:t>15</a:t>
            </a:r>
            <a:r>
              <a:rPr lang="en-AU" sz="2800" b="0" i="0" dirty="0">
                <a:effectLst/>
                <a:latin typeface="Comic Sans MS" panose="030F0702030302020204" pitchFamily="66" charset="0"/>
              </a:rPr>
              <a:t> </a:t>
            </a:r>
            <a:r>
              <a:rPr lang="en-AU" sz="2800" b="1" i="0" dirty="0">
                <a:effectLst/>
                <a:latin typeface="Comic Sans MS" panose="030F0702030302020204" pitchFamily="66" charset="0"/>
              </a:rPr>
              <a:t>O Lord, I am your servant,</a:t>
            </a:r>
          </a:p>
          <a:p>
            <a:pPr algn="l">
              <a:lnSpc>
                <a:spcPct val="150000"/>
              </a:lnSpc>
              <a:spcBef>
                <a:spcPts val="225"/>
              </a:spcBef>
              <a:spcAft>
                <a:spcPts val="225"/>
              </a:spcAft>
              <a:buNone/>
            </a:pPr>
            <a:r>
              <a:rPr lang="en-AU" sz="2800" b="1" i="0" dirty="0">
                <a:effectLst/>
                <a:latin typeface="Comic Sans MS" panose="030F0702030302020204" pitchFamily="66" charset="0"/>
              </a:rPr>
              <a:t>your servant and the child of your handmaid:</a:t>
            </a:r>
          </a:p>
          <a:p>
            <a:pPr algn="l">
              <a:lnSpc>
                <a:spcPct val="150000"/>
              </a:lnSpc>
              <a:spcBef>
                <a:spcPts val="225"/>
              </a:spcBef>
              <a:spcAft>
                <a:spcPts val="225"/>
              </a:spcAft>
              <a:buNone/>
            </a:pPr>
            <a:r>
              <a:rPr lang="en-AU" sz="2800" b="1" i="0" dirty="0">
                <a:effectLst/>
                <a:latin typeface="Comic Sans MS" panose="030F0702030302020204" pitchFamily="66" charset="0"/>
              </a:rPr>
              <a:t>you have unloosed my bonds.</a:t>
            </a:r>
          </a:p>
          <a:p>
            <a:pPr algn="l">
              <a:lnSpc>
                <a:spcPct val="150000"/>
              </a:lnSpc>
              <a:spcBef>
                <a:spcPts val="225"/>
              </a:spcBef>
              <a:spcAft>
                <a:spcPts val="225"/>
              </a:spcAft>
              <a:buNone/>
            </a:pPr>
            <a:r>
              <a:rPr lang="en-AU" sz="2800" b="1" i="0" baseline="30000" dirty="0">
                <a:effectLst/>
                <a:latin typeface="Comic Sans MS" panose="030F0702030302020204" pitchFamily="66" charset="0"/>
              </a:rPr>
              <a:t>16</a:t>
            </a:r>
            <a:r>
              <a:rPr lang="en-AU" sz="2800" b="0" i="0" dirty="0">
                <a:effectLst/>
                <a:latin typeface="Comic Sans MS" panose="030F0702030302020204" pitchFamily="66" charset="0"/>
              </a:rPr>
              <a:t> I will offer you a sacrifice of thanksgiving:</a:t>
            </a:r>
          </a:p>
          <a:p>
            <a:pPr algn="l">
              <a:lnSpc>
                <a:spcPct val="150000"/>
              </a:lnSpc>
              <a:spcBef>
                <a:spcPts val="225"/>
              </a:spcBef>
              <a:spcAft>
                <a:spcPts val="225"/>
              </a:spcAft>
              <a:buNone/>
            </a:pPr>
            <a:r>
              <a:rPr lang="en-AU" sz="2800" b="0" i="0" dirty="0">
                <a:effectLst/>
                <a:latin typeface="Comic Sans MS" panose="030F0702030302020204" pitchFamily="66" charset="0"/>
              </a:rPr>
              <a:t>and call upon the name of the Lord.</a:t>
            </a:r>
          </a:p>
        </p:txBody>
      </p:sp>
      <p:sp>
        <p:nvSpPr>
          <p:cNvPr id="2" name="Rectangle 1">
            <a:extLst>
              <a:ext uri="{FF2B5EF4-FFF2-40B4-BE49-F238E27FC236}">
                <a16:creationId xmlns:a16="http://schemas.microsoft.com/office/drawing/2014/main" id="{B11CC02E-7B18-CECA-4133-4D7EFE99ED3E}"/>
              </a:ext>
            </a:extLst>
          </p:cNvPr>
          <p:cNvSpPr/>
          <p:nvPr/>
        </p:nvSpPr>
        <p:spPr>
          <a:xfrm>
            <a:off x="7487199" y="6281043"/>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Tree>
    <p:extLst>
      <p:ext uri="{BB962C8B-B14F-4D97-AF65-F5344CB8AC3E}">
        <p14:creationId xmlns:p14="http://schemas.microsoft.com/office/powerpoint/2010/main" val="2411388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BC687-B4FD-158D-4BB0-14B217371E2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3C000B8-AF30-D6E0-950A-A5532DAA12F6}"/>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3" name="TextBox 2">
            <a:extLst>
              <a:ext uri="{FF2B5EF4-FFF2-40B4-BE49-F238E27FC236}">
                <a16:creationId xmlns:a16="http://schemas.microsoft.com/office/drawing/2014/main" id="{B871CB85-8848-C53D-24D8-BC6427D2DB66}"/>
              </a:ext>
            </a:extLst>
          </p:cNvPr>
          <p:cNvSpPr txBox="1"/>
          <p:nvPr/>
        </p:nvSpPr>
        <p:spPr>
          <a:xfrm>
            <a:off x="2019753" y="1725809"/>
            <a:ext cx="8398243" cy="3457678"/>
          </a:xfrm>
          <a:prstGeom prst="rect">
            <a:avLst/>
          </a:prstGeom>
          <a:noFill/>
        </p:spPr>
        <p:txBody>
          <a:bodyPr wrap="square">
            <a:spAutoFit/>
          </a:bodyPr>
          <a:lstStyle/>
          <a:p>
            <a:pPr algn="l">
              <a:lnSpc>
                <a:spcPct val="150000"/>
              </a:lnSpc>
              <a:spcBef>
                <a:spcPts val="225"/>
              </a:spcBef>
              <a:spcAft>
                <a:spcPts val="225"/>
              </a:spcAft>
              <a:buNone/>
            </a:pPr>
            <a:r>
              <a:rPr lang="en-AU" sz="2800" b="1" i="0" baseline="30000" dirty="0">
                <a:effectLst/>
                <a:latin typeface="Comic Sans MS" panose="030F0702030302020204" pitchFamily="66" charset="0"/>
              </a:rPr>
              <a:t>17</a:t>
            </a:r>
            <a:r>
              <a:rPr lang="en-AU" sz="2800" b="0" i="0" dirty="0">
                <a:effectLst/>
                <a:latin typeface="Comic Sans MS" panose="030F0702030302020204" pitchFamily="66" charset="0"/>
              </a:rPr>
              <a:t> </a:t>
            </a:r>
            <a:r>
              <a:rPr lang="en-AU" sz="2800" b="1" i="0" dirty="0">
                <a:effectLst/>
                <a:latin typeface="Comic Sans MS" panose="030F0702030302020204" pitchFamily="66" charset="0"/>
              </a:rPr>
              <a:t>I will pay my vows to the Lord:</a:t>
            </a:r>
          </a:p>
          <a:p>
            <a:pPr algn="l">
              <a:lnSpc>
                <a:spcPct val="150000"/>
              </a:lnSpc>
              <a:spcBef>
                <a:spcPts val="225"/>
              </a:spcBef>
              <a:spcAft>
                <a:spcPts val="225"/>
              </a:spcAft>
              <a:buNone/>
            </a:pPr>
            <a:r>
              <a:rPr lang="en-AU" sz="2800" b="1" i="0" dirty="0">
                <a:effectLst/>
                <a:latin typeface="Comic Sans MS" panose="030F0702030302020204" pitchFamily="66" charset="0"/>
              </a:rPr>
              <a:t>in the presence of all his people,</a:t>
            </a:r>
          </a:p>
          <a:p>
            <a:pPr algn="l">
              <a:lnSpc>
                <a:spcPct val="150000"/>
              </a:lnSpc>
              <a:spcBef>
                <a:spcPts val="225"/>
              </a:spcBef>
              <a:spcAft>
                <a:spcPts val="225"/>
              </a:spcAft>
              <a:buNone/>
            </a:pPr>
            <a:r>
              <a:rPr lang="en-AU" sz="2800" b="1" i="0" baseline="30000" dirty="0">
                <a:effectLst/>
                <a:latin typeface="Comic Sans MS" panose="030F0702030302020204" pitchFamily="66" charset="0"/>
              </a:rPr>
              <a:t>18</a:t>
            </a:r>
            <a:r>
              <a:rPr lang="en-AU" sz="2800" b="0" i="0" dirty="0">
                <a:effectLst/>
                <a:latin typeface="Comic Sans MS" panose="030F0702030302020204" pitchFamily="66" charset="0"/>
              </a:rPr>
              <a:t> In the courts of the house of the Lord:</a:t>
            </a:r>
          </a:p>
          <a:p>
            <a:pPr algn="l">
              <a:lnSpc>
                <a:spcPct val="150000"/>
              </a:lnSpc>
              <a:spcBef>
                <a:spcPts val="225"/>
              </a:spcBef>
              <a:spcAft>
                <a:spcPts val="225"/>
              </a:spcAft>
              <a:buNone/>
            </a:pPr>
            <a:r>
              <a:rPr lang="en-AU" sz="2800" b="0" i="0" dirty="0">
                <a:effectLst/>
                <a:latin typeface="Comic Sans MS" panose="030F0702030302020204" pitchFamily="66" charset="0"/>
              </a:rPr>
              <a:t>even in your midst, O Jerusalem. </a:t>
            </a:r>
          </a:p>
          <a:p>
            <a:pPr algn="l">
              <a:lnSpc>
                <a:spcPct val="150000"/>
              </a:lnSpc>
              <a:spcBef>
                <a:spcPts val="225"/>
              </a:spcBef>
              <a:spcAft>
                <a:spcPts val="225"/>
              </a:spcAft>
              <a:buNone/>
            </a:pPr>
            <a:r>
              <a:rPr lang="en-AU" sz="2800" b="0" i="0" dirty="0">
                <a:effectLst/>
                <a:latin typeface="Comic Sans MS" panose="030F0702030302020204" pitchFamily="66" charset="0"/>
              </a:rPr>
              <a:t>Praise the Lord.</a:t>
            </a:r>
          </a:p>
        </p:txBody>
      </p:sp>
      <p:sp>
        <p:nvSpPr>
          <p:cNvPr id="2" name="Rectangle 1">
            <a:extLst>
              <a:ext uri="{FF2B5EF4-FFF2-40B4-BE49-F238E27FC236}">
                <a16:creationId xmlns:a16="http://schemas.microsoft.com/office/drawing/2014/main" id="{D8021598-261C-AD4B-3A09-D6DFCD9EE27C}"/>
              </a:ext>
            </a:extLst>
          </p:cNvPr>
          <p:cNvSpPr/>
          <p:nvPr/>
        </p:nvSpPr>
        <p:spPr>
          <a:xfrm>
            <a:off x="7487199" y="6281043"/>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Tree>
    <p:extLst>
      <p:ext uri="{BB962C8B-B14F-4D97-AF65-F5344CB8AC3E}">
        <p14:creationId xmlns:p14="http://schemas.microsoft.com/office/powerpoint/2010/main" val="445631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19</a:t>
            </a:fld>
            <a:endParaRPr lang="en-AU" noProof="0">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150019" y="1581105"/>
            <a:ext cx="99473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800" noProof="0" dirty="0">
                <a:solidFill>
                  <a:srgbClr val="E68422"/>
                </a:solidFill>
                <a:latin typeface="Comic Sans MS"/>
                <a:ea typeface="Tahoma"/>
                <a:cs typeface="Tahoma"/>
              </a:rPr>
              <a:t>Reader 2: </a:t>
            </a:r>
            <a:r>
              <a:rPr lang="en-AU" sz="2800" noProof="0" dirty="0">
                <a:latin typeface="Comic Sans MS"/>
                <a:ea typeface="Tahoma"/>
                <a:cs typeface="Tahoma"/>
              </a:rPr>
              <a:t>The 2</a:t>
            </a:r>
            <a:r>
              <a:rPr lang="en-AU" sz="2800" baseline="30000" noProof="0" dirty="0">
                <a:latin typeface="Comic Sans MS"/>
                <a:ea typeface="Tahoma"/>
                <a:cs typeface="Tahoma"/>
              </a:rPr>
              <a:t>nd</a:t>
            </a:r>
            <a:r>
              <a:rPr lang="en-AU" sz="2800" noProof="0" dirty="0">
                <a:latin typeface="Comic Sans MS"/>
                <a:ea typeface="Tahoma"/>
                <a:cs typeface="Tahoma"/>
              </a:rPr>
              <a:t> Reading is from </a:t>
            </a:r>
            <a:r>
              <a:rPr lang="en-AU" sz="2800" noProof="0" dirty="0">
                <a:latin typeface="Comic Sans MS" panose="030F0902030302020204" pitchFamily="66" charset="0"/>
                <a:ea typeface="Tahoma"/>
                <a:cs typeface="Tahoma"/>
              </a:rPr>
              <a:t> 1 Peter 1.13-25 </a:t>
            </a:r>
            <a:endParaRPr lang="en-AU" sz="2800" noProof="0" dirty="0">
              <a:latin typeface="Comic Sans MS" panose="030F0902030302020204" pitchFamily="66" charset="0"/>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150020" y="188404"/>
            <a:ext cx="11552118"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noProof="0" dirty="0">
                <a:solidFill>
                  <a:srgbClr val="E68422"/>
                </a:solidFill>
                <a:latin typeface="Comic Sans MS"/>
              </a:rPr>
              <a:t>The 2nd reader unmutes</a:t>
            </a:r>
            <a:r>
              <a:rPr lang="en-AU" sz="2800" b="1" noProof="0" dirty="0">
                <a:solidFill>
                  <a:srgbClr val="E3960B"/>
                </a:solidFill>
                <a:latin typeface="Comic Sans MS"/>
              </a:rPr>
              <a:t> </a:t>
            </a:r>
            <a:endParaRPr lang="en-AU" sz="2800" noProof="0" dirty="0">
              <a:solidFill>
                <a:srgbClr val="E3960B"/>
              </a:solidFill>
              <a:latin typeface="Comic Sans MS"/>
            </a:endParaRPr>
          </a:p>
          <a:p>
            <a:r>
              <a:rPr lang="en-AU" sz="2800" b="1" noProof="0" dirty="0">
                <a:solidFill>
                  <a:srgbClr val="E68422"/>
                </a:solidFill>
                <a:latin typeface="Comic Sans MS"/>
              </a:rPr>
              <a:t>Leader: </a:t>
            </a:r>
            <a:r>
              <a:rPr lang="en-AU" sz="2800" noProof="0" dirty="0">
                <a:latin typeface="Comic Sans MS"/>
              </a:rPr>
              <a:t>Thank you, I invite the 2nd reader to unmute and offer the 2nd lesson when ready.</a:t>
            </a:r>
            <a:endParaRPr lang="en-AU" sz="2800" noProof="0" dirty="0">
              <a:ea typeface="Calibri"/>
              <a:cs typeface="Calibri"/>
            </a:endParaRP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5" name="Rectangle 1">
            <a:extLst>
              <a:ext uri="{FF2B5EF4-FFF2-40B4-BE49-F238E27FC236}">
                <a16:creationId xmlns:a16="http://schemas.microsoft.com/office/drawing/2014/main" id="{E6BBE083-8CD9-0184-7C13-094ECEE3FEC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6AB1AB7A-C6B0-78E4-C19A-D404EFF97B2B}"/>
              </a:ext>
            </a:extLst>
          </p:cNvPr>
          <p:cNvSpPr/>
          <p:nvPr/>
        </p:nvSpPr>
        <p:spPr>
          <a:xfrm>
            <a:off x="8004213" y="6442792"/>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
        <p:nvSpPr>
          <p:cNvPr id="9" name="TextBox 8">
            <a:extLst>
              <a:ext uri="{FF2B5EF4-FFF2-40B4-BE49-F238E27FC236}">
                <a16:creationId xmlns:a16="http://schemas.microsoft.com/office/drawing/2014/main" id="{CA0FE078-FBD6-1FC0-8F92-750AD1EB1E63}"/>
              </a:ext>
            </a:extLst>
          </p:cNvPr>
          <p:cNvSpPr txBox="1"/>
          <p:nvPr/>
        </p:nvSpPr>
        <p:spPr>
          <a:xfrm>
            <a:off x="336000" y="2009378"/>
            <a:ext cx="11520000" cy="4545155"/>
          </a:xfrm>
          <a:prstGeom prst="rect">
            <a:avLst/>
          </a:prstGeom>
          <a:noFill/>
        </p:spPr>
        <p:txBody>
          <a:bodyPr wrap="square" lIns="91440" tIns="45720" rIns="91440" bIns="45720" anchor="t">
            <a:spAutoFit/>
          </a:bodyPr>
          <a:lstStyle/>
          <a:p>
            <a:pPr algn="l">
              <a:lnSpc>
                <a:spcPct val="150000"/>
              </a:lnSpc>
              <a:spcBef>
                <a:spcPts val="450"/>
              </a:spcBef>
              <a:spcAft>
                <a:spcPts val="450"/>
              </a:spcAft>
              <a:buNone/>
            </a:pPr>
            <a:r>
              <a:rPr lang="en-AU" sz="2800" b="1" i="0" baseline="30000" dirty="0">
                <a:effectLst/>
                <a:latin typeface="Comic Sans MS"/>
              </a:rPr>
              <a:t>13</a:t>
            </a:r>
            <a:r>
              <a:rPr lang="en-AU" sz="2800" b="0" i="0" dirty="0">
                <a:effectLst/>
                <a:latin typeface="Comic Sans MS"/>
              </a:rPr>
              <a:t> Therefore prepare your minds for action; discipline yourselves; set all your hope on the grace that Jesus Christ will bring you when he is revealed.</a:t>
            </a:r>
            <a:br>
              <a:rPr lang="en-AU" sz="2800" b="0" i="0" dirty="0">
                <a:effectLst/>
                <a:latin typeface="Comic Sans MS" panose="030F0702030302020204" pitchFamily="66" charset="0"/>
              </a:rPr>
            </a:br>
            <a:r>
              <a:rPr lang="en-AU" sz="2800" b="1" i="0" baseline="30000" dirty="0">
                <a:effectLst/>
                <a:latin typeface="Comic Sans MS"/>
              </a:rPr>
              <a:t>14</a:t>
            </a:r>
            <a:r>
              <a:rPr lang="en-AU" sz="2800" b="0" i="0" dirty="0">
                <a:effectLst/>
                <a:latin typeface="Comic Sans MS"/>
              </a:rPr>
              <a:t> Like obedient children, do not be conformed to the desires that you formerly had in ignorance.</a:t>
            </a:r>
            <a:br>
              <a:rPr lang="en-AU" sz="2800" b="0" i="0" dirty="0">
                <a:effectLst/>
                <a:latin typeface="Comic Sans MS" panose="030F0702030302020204" pitchFamily="66" charset="0"/>
              </a:rPr>
            </a:br>
            <a:r>
              <a:rPr lang="en-AU" sz="2800" b="1" i="0" baseline="30000" dirty="0">
                <a:effectLst/>
                <a:latin typeface="Comic Sans MS"/>
              </a:rPr>
              <a:t>15</a:t>
            </a:r>
            <a:r>
              <a:rPr lang="en-AU" sz="2800" b="0" i="0" dirty="0">
                <a:effectLst/>
                <a:latin typeface="Comic Sans MS"/>
              </a:rPr>
              <a:t> Instead, as he who called you is holy, be holy yourselves in all your conduct;</a:t>
            </a:r>
          </a:p>
        </p:txBody>
      </p:sp>
    </p:spTree>
    <p:extLst>
      <p:ext uri="{BB962C8B-B14F-4D97-AF65-F5344CB8AC3E}">
        <p14:creationId xmlns:p14="http://schemas.microsoft.com/office/powerpoint/2010/main" val="303383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1E936-ECBC-4F37-155B-12329D8CD3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1666E1-69EF-FD8C-0B6D-BEE02D01ADBA}"/>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AU" sz="3200" b="1" noProof="0">
                <a:solidFill>
                  <a:schemeClr val="accent3"/>
                </a:solidFill>
                <a:latin typeface="Comic Sans MS" panose="030F0702030302020204" pitchFamily="66" charset="0"/>
              </a:rPr>
              <a:t>Hospitality</a:t>
            </a:r>
            <a:r>
              <a:rPr lang="en-AU" sz="3200" b="1" noProof="0">
                <a:solidFill>
                  <a:srgbClr val="E3960B"/>
                </a:solidFill>
                <a:latin typeface="Comic Sans MS" panose="030F0702030302020204" pitchFamily="66" charset="0"/>
              </a:rPr>
              <a:t> </a:t>
            </a:r>
            <a:endParaRPr lang="en-AU" sz="3200" b="1" noProof="0">
              <a:solidFill>
                <a:srgbClr val="E3960B"/>
              </a:solidFill>
              <a:latin typeface="Comic Sans MS" panose="030F0702030302020204" pitchFamily="66" charset="0"/>
              <a:cs typeface="Times New Roman"/>
            </a:endParaRPr>
          </a:p>
          <a:p>
            <a:pPr>
              <a:spcBef>
                <a:spcPts val="600"/>
              </a:spcBef>
              <a:spcAft>
                <a:spcPts val="1200"/>
              </a:spcAft>
            </a:pPr>
            <a:r>
              <a:rPr lang="en-AU" sz="2400" b="1" noProof="0">
                <a:solidFill>
                  <a:schemeClr val="accent3"/>
                </a:solidFill>
                <a:latin typeface="Comic Sans MS" panose="030F0702030302020204" pitchFamily="66" charset="0"/>
              </a:rPr>
              <a:t>Leader: </a:t>
            </a:r>
          </a:p>
          <a:p>
            <a:pPr>
              <a:spcBef>
                <a:spcPts val="600"/>
              </a:spcBef>
              <a:spcAft>
                <a:spcPts val="1200"/>
              </a:spcAft>
            </a:pPr>
            <a:r>
              <a:rPr lang="en-AU" sz="2000" noProof="0">
                <a:latin typeface="Comic Sans MS" panose="030F0702030302020204" pitchFamily="66" charset="0"/>
              </a:rPr>
              <a:t>Please mute         for the service unless invited to offer your voice as part of the service ministry</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latin typeface="Comic Sans MS" panose="030F0702030302020204" pitchFamily="66" charset="0"/>
              </a:rPr>
              <a:t>Have the video camera          on or off and turn the volume and brightness up or down on your device if things are too loud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or too bright</a:t>
            </a:r>
            <a:r>
              <a:rPr lang="en-AU" sz="2000" noProof="0">
                <a:latin typeface="Comic Sans MS" panose="030F0702030302020204" pitchFamily="66" charset="0"/>
                <a:ea typeface="Calibri"/>
                <a:cs typeface="Calibri"/>
              </a:rPr>
              <a:t>🔅🔆</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rPr>
              <a:t>Our </a:t>
            </a:r>
            <a:r>
              <a:rPr lang="en-AU" sz="2000" noProof="0">
                <a:latin typeface="Comic Sans MS" panose="030F0702030302020204" pitchFamily="66" charset="0"/>
              </a:rPr>
              <a:t>Cantor acts as our voice,           offering the responses, in</a:t>
            </a:r>
            <a:r>
              <a:rPr lang="en-AU" sz="2000" b="1" noProof="0">
                <a:latin typeface="Comic Sans MS" panose="030F0702030302020204" pitchFamily="66" charset="0"/>
              </a:rPr>
              <a:t> Bold Text, </a:t>
            </a:r>
            <a:r>
              <a:rPr lang="en-AU" sz="2000" noProof="0">
                <a:latin typeface="Comic Sans MS" panose="030F0702030302020204" pitchFamily="66" charset="0"/>
              </a:rPr>
              <a:t>which we say together</a:t>
            </a:r>
          </a:p>
          <a:p>
            <a:pPr>
              <a:spcBef>
                <a:spcPts val="600"/>
              </a:spcBef>
              <a:spcAft>
                <a:spcPts val="1200"/>
              </a:spcAft>
            </a:pPr>
            <a:r>
              <a:rPr lang="en-AU" sz="2000" noProof="0">
                <a:latin typeface="Comic Sans MS" panose="030F0702030302020204" pitchFamily="66" charset="0"/>
              </a:rPr>
              <a:t>Feel welcome to use the chat          and reaction emojis </a:t>
            </a:r>
            <a:r>
              <a:rPr lang="en-AU" sz="2000" noProof="0">
                <a:latin typeface="Comic Sans MS" panose="030F0702030302020204" pitchFamily="66" charset="0"/>
                <a:ea typeface="Calibri"/>
                <a:cs typeface="Calibri"/>
              </a:rPr>
              <a:t>👍</a:t>
            </a:r>
          </a:p>
          <a:p>
            <a:pP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Please take care of yourself in this space. </a:t>
            </a: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and go as you need </a:t>
            </a:r>
            <a:endParaRPr lang="en-AU" sz="2000" noProof="0">
              <a:latin typeface="Comic Sans MS" panose="030F0702030302020204" pitchFamily="66" charset="0"/>
              <a:cs typeface="Times New Roman"/>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latin typeface="Comic Sans MS" panose="030F0702030302020204" pitchFamily="66" charset="0"/>
              </a:rPr>
              <a:t>It is great to take rest in this space, so falling asleep is also OK </a:t>
            </a:r>
            <a:r>
              <a:rPr lang="en-AU" sz="2000" noProof="0">
                <a:solidFill>
                  <a:srgbClr val="000000"/>
                </a:solidFill>
                <a:latin typeface="Comic Sans MS" panose="030F0702030302020204" pitchFamily="66" charset="0"/>
                <a:ea typeface="Calibri"/>
                <a:cs typeface="Calibri"/>
              </a:rPr>
              <a:t>😴</a:t>
            </a:r>
            <a:endParaRPr lang="en-AU" sz="2000" noProof="0">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solidFill>
                  <a:srgbClr val="000000"/>
                </a:solidFill>
                <a:latin typeface="Comic Sans MS" panose="030F0702030302020204" pitchFamily="66" charset="0"/>
              </a:rPr>
              <a:t>Remember</a:t>
            </a:r>
            <a:r>
              <a:rPr lang="en-AU" sz="2000" noProof="0">
                <a:latin typeface="Comic Sans MS" panose="030F0702030302020204" pitchFamily="66" charset="0"/>
              </a:rPr>
              <a:t>, pastoral care is available to all in the community, if you'd like to speak to someone about anything spiritual.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 Visit the </a:t>
            </a:r>
            <a:r>
              <a:rPr lang="en-AU" sz="2000" noProof="0">
                <a:latin typeface="Comic Sans MS" panose="030F0702030302020204" pitchFamily="66" charset="0"/>
                <a:hlinkClick r:id="rId3"/>
              </a:rPr>
              <a:t>help page</a:t>
            </a:r>
            <a:r>
              <a:rPr lang="en-AU" sz="2000" noProof="0">
                <a:latin typeface="Comic Sans MS" panose="030F0702030302020204" pitchFamily="66" charset="0"/>
              </a:rPr>
              <a:t>  at the website to reach out </a:t>
            </a:r>
            <a:r>
              <a:rPr lang="en-AU" sz="2000" noProof="0">
                <a:latin typeface="Comic Sans MS" panose="030F0702030302020204" pitchFamily="66" charset="0"/>
                <a:ea typeface="Calibri"/>
                <a:cs typeface="Calibri"/>
              </a:rPr>
              <a:t>🌐  </a:t>
            </a:r>
          </a:p>
          <a:p>
            <a:pPr algn="ctr">
              <a:spcBef>
                <a:spcPts val="600"/>
              </a:spcBef>
              <a:spcAft>
                <a:spcPts val="1200"/>
              </a:spcAft>
            </a:pPr>
            <a:r>
              <a:rPr lang="en-AU" sz="1800" b="0" i="0" u="none" strike="noStrike" noProof="0">
                <a:solidFill>
                  <a:srgbClr val="000000"/>
                </a:solidFill>
                <a:effectLst/>
                <a:latin typeface="Comic Sans MS" panose="030F0702030302020204" pitchFamily="66" charset="0"/>
              </a:rPr>
              <a:t>Our </a:t>
            </a:r>
            <a:r>
              <a:rPr lang="en-AU" sz="1800" b="1" i="0" u="none" strike="noStrike" noProof="0">
                <a:solidFill>
                  <a:srgbClr val="000000"/>
                </a:solidFill>
                <a:effectLst/>
                <a:latin typeface="Comic Sans MS" panose="030F0702030302020204" pitchFamily="66" charset="0"/>
              </a:rPr>
              <a:t>Being Together ethos and safeguarding practices</a:t>
            </a:r>
            <a:r>
              <a:rPr lang="en-AU" sz="1800" b="0" i="0" u="none" strike="noStrike" noProof="0">
                <a:solidFill>
                  <a:srgbClr val="000000"/>
                </a:solidFill>
                <a:effectLst/>
                <a:latin typeface="Comic Sans MS" panose="030F0702030302020204" pitchFamily="66" charset="0"/>
              </a:rPr>
              <a:t> can also be accessed on the website 🫶</a:t>
            </a:r>
            <a:r>
              <a:rPr lang="en-AU" sz="1800" b="0" i="0" u="none" strike="noStrike" noProof="0">
                <a:effectLst/>
                <a:latin typeface="Comic Sans MS" panose="030F0702030302020204" pitchFamily="66" charset="0"/>
              </a:rPr>
              <a:t>​</a:t>
            </a:r>
            <a:endParaRPr lang="en-AU" sz="2000" noProof="0">
              <a:latin typeface="Comic Sans MS" panose="030F0702030302020204" pitchFamily="66" charset="0"/>
              <a:ea typeface="Calibri"/>
              <a:cs typeface="Calibri"/>
            </a:endParaRPr>
          </a:p>
          <a:p>
            <a:pPr algn="ct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as you are – we are all here together! </a:t>
            </a:r>
            <a:r>
              <a:rPr lang="en-AU" sz="2000" noProof="0">
                <a:latin typeface="Comic Sans MS" panose="030F0702030302020204" pitchFamily="66" charset="0"/>
                <a:ea typeface="Calibri"/>
                <a:cs typeface="Calibri"/>
              </a:rPr>
              <a:t>🙌 </a:t>
            </a:r>
            <a:endParaRPr lang="en-AU" sz="2000" noProof="0">
              <a:latin typeface="Comic Sans MS" panose="030F0702030302020204" pitchFamily="66" charset="0"/>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260B39CC-E210-10DF-B5D6-1673731AB483}"/>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75FCEF3C-F2E5-81F8-D98C-174643EDC373}"/>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BA5EC5EF-F723-AB53-2451-F1783854428D}"/>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5004EC26-EFC1-B188-1F41-DF76DDF7619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4D0602E1-1443-3B6B-4ACD-48E3CCC91CFE}"/>
              </a:ext>
            </a:extLst>
          </p:cNvPr>
          <p:cNvPicPr>
            <a:picLocks noChangeAspect="1"/>
          </p:cNvPicPr>
          <p:nvPr/>
        </p:nvPicPr>
        <p:blipFill>
          <a:blip r:embed="rId8"/>
          <a:stretch>
            <a:fillRect/>
          </a:stretch>
        </p:blipFill>
        <p:spPr>
          <a:xfrm>
            <a:off x="915022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F6B3C7EA-FE9D-0A8A-D7A2-B033C09A8877}"/>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320569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9884C-EB67-636D-6045-991FDDD29F6E}"/>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E11BA390-6B34-3D07-77C0-E0A4D8CE2D6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584FB195-4526-09A3-48DC-7A770EA7F24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EA30BE99-1CBA-A6D1-E4DC-0FC8B35DBA2E}"/>
              </a:ext>
            </a:extLst>
          </p:cNvPr>
          <p:cNvSpPr/>
          <p:nvPr/>
        </p:nvSpPr>
        <p:spPr>
          <a:xfrm>
            <a:off x="8004213" y="6442792"/>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
        <p:nvSpPr>
          <p:cNvPr id="7" name="TextBox 6">
            <a:extLst>
              <a:ext uri="{FF2B5EF4-FFF2-40B4-BE49-F238E27FC236}">
                <a16:creationId xmlns:a16="http://schemas.microsoft.com/office/drawing/2014/main" id="{76471C87-EEDC-B868-B9BD-42E6D8B9B018}"/>
              </a:ext>
            </a:extLst>
          </p:cNvPr>
          <p:cNvSpPr txBox="1"/>
          <p:nvPr/>
        </p:nvSpPr>
        <p:spPr>
          <a:xfrm>
            <a:off x="336000" y="833257"/>
            <a:ext cx="11520000" cy="5191486"/>
          </a:xfrm>
          <a:prstGeom prst="rect">
            <a:avLst/>
          </a:prstGeom>
          <a:noFill/>
        </p:spPr>
        <p:txBody>
          <a:bodyPr wrap="square">
            <a:spAutoFit/>
          </a:bodyPr>
          <a:lstStyle/>
          <a:p>
            <a:pPr>
              <a:lnSpc>
                <a:spcPct val="150000"/>
              </a:lnSpc>
            </a:pPr>
            <a:r>
              <a:rPr lang="en-AU" sz="2800" b="1" baseline="30000" dirty="0">
                <a:latin typeface="Comic Sans MS"/>
              </a:rPr>
              <a:t>16</a:t>
            </a:r>
            <a:r>
              <a:rPr lang="en-AU" sz="2800" dirty="0">
                <a:latin typeface="Comic Sans MS"/>
              </a:rPr>
              <a:t> for it is written, ‘You shall be holy, for I am holy.’</a:t>
            </a:r>
            <a:br>
              <a:rPr lang="en-AU" sz="2800" dirty="0">
                <a:latin typeface="Comic Sans MS" panose="030F0702030302020204" pitchFamily="66" charset="0"/>
              </a:rPr>
            </a:br>
            <a:r>
              <a:rPr lang="en-AU" sz="2800" b="1" baseline="30000" dirty="0">
                <a:latin typeface="Comic Sans MS"/>
              </a:rPr>
              <a:t>17</a:t>
            </a:r>
            <a:r>
              <a:rPr lang="en-AU" sz="2800" dirty="0">
                <a:latin typeface="Comic Sans MS"/>
              </a:rPr>
              <a:t> If you invoke as Father the one who judges all people impartially according to their deeds, live in reverent fear during the time of your exile. </a:t>
            </a:r>
            <a:r>
              <a:rPr lang="en-AU" sz="2800" b="1" i="0" baseline="30000" dirty="0">
                <a:effectLst/>
                <a:latin typeface="Comic Sans MS" panose="030F0702030302020204" pitchFamily="66" charset="0"/>
              </a:rPr>
              <a:t>18</a:t>
            </a:r>
            <a:r>
              <a:rPr lang="en-AU" sz="2800" b="0" i="0" dirty="0">
                <a:effectLst/>
                <a:latin typeface="Comic Sans MS" panose="030F0702030302020204" pitchFamily="66" charset="0"/>
              </a:rPr>
              <a:t> You know that you were ransomed from the futile ways inherited from your ancestors, not with perishable things like silver or gold,</a:t>
            </a:r>
            <a:br>
              <a:rPr lang="en-AU" sz="2800" b="0" i="0" dirty="0">
                <a:effectLst/>
                <a:latin typeface="Comic Sans MS" panose="030F0702030302020204" pitchFamily="66" charset="0"/>
              </a:rPr>
            </a:br>
            <a:r>
              <a:rPr lang="en-AU" sz="2800" b="1" i="0" baseline="30000" dirty="0">
                <a:effectLst/>
                <a:latin typeface="Comic Sans MS" panose="030F0702030302020204" pitchFamily="66" charset="0"/>
              </a:rPr>
              <a:t>19</a:t>
            </a:r>
            <a:r>
              <a:rPr lang="en-AU" sz="2800" b="0" i="0" dirty="0">
                <a:effectLst/>
                <a:latin typeface="Comic Sans MS" panose="030F0702030302020204" pitchFamily="66" charset="0"/>
              </a:rPr>
              <a:t> but with the precious blood of Christ, like that of a lamb without defect or blemish.</a:t>
            </a:r>
            <a:endParaRPr lang="en-AU" sz="2800" dirty="0">
              <a:latin typeface="Comic Sans MS" panose="030F0702030302020204" pitchFamily="66" charset="0"/>
            </a:endParaRPr>
          </a:p>
        </p:txBody>
      </p:sp>
    </p:spTree>
    <p:extLst>
      <p:ext uri="{BB962C8B-B14F-4D97-AF65-F5344CB8AC3E}">
        <p14:creationId xmlns:p14="http://schemas.microsoft.com/office/powerpoint/2010/main" val="787914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D8DE5-E07E-768E-7A14-939648CE8DF4}"/>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4EFF9E88-B19E-9DD3-A42B-3BBEE723B76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9814834C-5DC5-1BF1-3271-17655A0E31BA}"/>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6BACEFE6-133A-CEBA-EC1F-A46C9430F37D}"/>
              </a:ext>
            </a:extLst>
          </p:cNvPr>
          <p:cNvSpPr/>
          <p:nvPr/>
        </p:nvSpPr>
        <p:spPr>
          <a:xfrm>
            <a:off x="8004213" y="6442792"/>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
        <p:nvSpPr>
          <p:cNvPr id="7" name="TextBox 6">
            <a:extLst>
              <a:ext uri="{FF2B5EF4-FFF2-40B4-BE49-F238E27FC236}">
                <a16:creationId xmlns:a16="http://schemas.microsoft.com/office/drawing/2014/main" id="{3D60FC92-271B-C098-5C83-A310EAB8350D}"/>
              </a:ext>
            </a:extLst>
          </p:cNvPr>
          <p:cNvSpPr txBox="1"/>
          <p:nvPr/>
        </p:nvSpPr>
        <p:spPr>
          <a:xfrm>
            <a:off x="336000" y="833257"/>
            <a:ext cx="11520000" cy="5191486"/>
          </a:xfrm>
          <a:prstGeom prst="rect">
            <a:avLst/>
          </a:prstGeom>
          <a:noFill/>
        </p:spPr>
        <p:txBody>
          <a:bodyPr wrap="square">
            <a:spAutoFit/>
          </a:bodyPr>
          <a:lstStyle/>
          <a:p>
            <a:pPr>
              <a:lnSpc>
                <a:spcPct val="150000"/>
              </a:lnSpc>
            </a:pPr>
            <a:r>
              <a:rPr lang="en-AU" sz="2800" b="1" i="0" baseline="30000" dirty="0">
                <a:effectLst/>
                <a:latin typeface="Comic Sans MS" panose="030F0702030302020204" pitchFamily="66" charset="0"/>
              </a:rPr>
              <a:t>20</a:t>
            </a:r>
            <a:r>
              <a:rPr lang="en-AU" sz="2800" b="0" i="0" dirty="0">
                <a:effectLst/>
                <a:latin typeface="Comic Sans MS" panose="030F0702030302020204" pitchFamily="66" charset="0"/>
              </a:rPr>
              <a:t> He was destined before the foundation of the world, but was revealed at the end of the ages for your sake.</a:t>
            </a:r>
            <a:br>
              <a:rPr lang="en-AU" sz="2800" b="0" i="0" dirty="0">
                <a:effectLst/>
                <a:latin typeface="Comic Sans MS" panose="030F0702030302020204" pitchFamily="66" charset="0"/>
              </a:rPr>
            </a:br>
            <a:r>
              <a:rPr lang="en-AU" sz="2800" b="1" i="0" baseline="30000" dirty="0">
                <a:effectLst/>
                <a:latin typeface="Comic Sans MS" panose="030F0702030302020204" pitchFamily="66" charset="0"/>
              </a:rPr>
              <a:t>21</a:t>
            </a:r>
            <a:r>
              <a:rPr lang="en-AU" sz="2800" b="0" i="0" dirty="0">
                <a:effectLst/>
                <a:latin typeface="Comic Sans MS" panose="030F0702030302020204" pitchFamily="66" charset="0"/>
              </a:rPr>
              <a:t> Through him you have come to trust in God, who raised him from the dead and gave him glory, so that your faith and hope are set on God.</a:t>
            </a:r>
            <a:br>
              <a:rPr lang="en-AU" sz="2800" b="0" i="0" dirty="0">
                <a:effectLst/>
                <a:latin typeface="Comic Sans MS" panose="030F0702030302020204" pitchFamily="66" charset="0"/>
              </a:rPr>
            </a:br>
            <a:r>
              <a:rPr lang="en-AU" sz="2800" b="1" i="0" baseline="30000" dirty="0">
                <a:effectLst/>
                <a:latin typeface="Comic Sans MS" panose="030F0702030302020204" pitchFamily="66" charset="0"/>
              </a:rPr>
              <a:t>22</a:t>
            </a:r>
            <a:r>
              <a:rPr lang="en-AU" sz="2800" b="0" i="0" dirty="0">
                <a:effectLst/>
                <a:latin typeface="Comic Sans MS" panose="030F0702030302020204" pitchFamily="66" charset="0"/>
              </a:rPr>
              <a:t> Now that you have purified your souls by your obedience to the truth so that you have genuine mutual love, love one another deeply from the heart.</a:t>
            </a:r>
            <a:endParaRPr lang="en-AU" sz="2800" dirty="0">
              <a:latin typeface="Comic Sans MS" panose="030F0702030302020204" pitchFamily="66" charset="0"/>
            </a:endParaRPr>
          </a:p>
        </p:txBody>
      </p:sp>
    </p:spTree>
    <p:extLst>
      <p:ext uri="{BB962C8B-B14F-4D97-AF65-F5344CB8AC3E}">
        <p14:creationId xmlns:p14="http://schemas.microsoft.com/office/powerpoint/2010/main" val="3270923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5F7C5-EB0C-F8EA-9F4E-E2FBC498C638}"/>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F831800F-B951-6C6B-1FC4-47D9E8E95CE5}"/>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CFB4E0C0-6B3E-5983-6416-07E6BABEB3A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B7F147C7-44AC-9186-5FE5-BEA682CE8B25}"/>
              </a:ext>
            </a:extLst>
          </p:cNvPr>
          <p:cNvSpPr txBox="1"/>
          <p:nvPr/>
        </p:nvSpPr>
        <p:spPr>
          <a:xfrm>
            <a:off x="2073467" y="6047573"/>
            <a:ext cx="8045066" cy="523220"/>
          </a:xfrm>
          <a:prstGeom prst="rect">
            <a:avLst/>
          </a:prstGeom>
          <a:noFill/>
        </p:spPr>
        <p:txBody>
          <a:bodyPr wrap="square">
            <a:spAutoFit/>
          </a:bodyPr>
          <a:lstStyle/>
          <a:p>
            <a:pPr algn="ctr"/>
            <a:r>
              <a:rPr lang="en-AU" sz="2800" noProof="0" dirty="0">
                <a:latin typeface="Comic Sans MS"/>
                <a:cs typeface="Segoe UI"/>
              </a:rPr>
              <a:t>For the word of the Lord. </a:t>
            </a:r>
            <a:r>
              <a:rPr lang="en-AU" sz="2800" b="1" noProof="0" dirty="0">
                <a:latin typeface="Comic Sans MS"/>
                <a:cs typeface="Segoe UI"/>
              </a:rPr>
              <a:t>Thanks be to God.</a:t>
            </a:r>
            <a:r>
              <a:rPr lang="en-AU" sz="2800" noProof="0" dirty="0">
                <a:latin typeface="Comic Sans MS"/>
                <a:cs typeface="Segoe UI"/>
              </a:rPr>
              <a:t>​</a:t>
            </a:r>
          </a:p>
        </p:txBody>
      </p:sp>
      <p:sp>
        <p:nvSpPr>
          <p:cNvPr id="7" name="TextBox 6">
            <a:extLst>
              <a:ext uri="{FF2B5EF4-FFF2-40B4-BE49-F238E27FC236}">
                <a16:creationId xmlns:a16="http://schemas.microsoft.com/office/drawing/2014/main" id="{01E13B18-9F57-A6F5-6B3E-E81AEED89E8F}"/>
              </a:ext>
            </a:extLst>
          </p:cNvPr>
          <p:cNvSpPr txBox="1"/>
          <p:nvPr/>
        </p:nvSpPr>
        <p:spPr>
          <a:xfrm>
            <a:off x="336000" y="144927"/>
            <a:ext cx="11520000" cy="5837817"/>
          </a:xfrm>
          <a:prstGeom prst="rect">
            <a:avLst/>
          </a:prstGeom>
          <a:noFill/>
        </p:spPr>
        <p:txBody>
          <a:bodyPr wrap="square">
            <a:spAutoFit/>
          </a:bodyPr>
          <a:lstStyle/>
          <a:p>
            <a:pPr>
              <a:lnSpc>
                <a:spcPct val="150000"/>
              </a:lnSpc>
            </a:pPr>
            <a:r>
              <a:rPr lang="en-AU" sz="2800" b="1" i="0" baseline="30000" dirty="0">
                <a:effectLst/>
                <a:latin typeface="Comic Sans MS" panose="030F0702030302020204" pitchFamily="66" charset="0"/>
              </a:rPr>
              <a:t>23</a:t>
            </a:r>
            <a:r>
              <a:rPr lang="en-AU" sz="2800" b="0" i="0" dirty="0">
                <a:effectLst/>
                <a:latin typeface="Comic Sans MS" panose="030F0702030302020204" pitchFamily="66" charset="0"/>
              </a:rPr>
              <a:t> You have been born anew, not of perishable but of imperishable seed, through the living and enduring word of God.</a:t>
            </a:r>
            <a:br>
              <a:rPr lang="en-AU" sz="2800" b="0" i="0" dirty="0">
                <a:effectLst/>
                <a:latin typeface="Comic Sans MS" panose="030F0702030302020204" pitchFamily="66" charset="0"/>
              </a:rPr>
            </a:br>
            <a:r>
              <a:rPr lang="en-AU" sz="2800" b="1" i="0" baseline="30000" dirty="0">
                <a:effectLst/>
                <a:latin typeface="Comic Sans MS" panose="030F0702030302020204" pitchFamily="66" charset="0"/>
              </a:rPr>
              <a:t>24</a:t>
            </a:r>
            <a:r>
              <a:rPr lang="en-AU" sz="2800" b="0" i="0" dirty="0">
                <a:effectLst/>
                <a:latin typeface="Comic Sans MS" panose="030F0702030302020204" pitchFamily="66" charset="0"/>
              </a:rPr>
              <a:t> For</a:t>
            </a:r>
            <a:br>
              <a:rPr lang="en-AU" sz="2800" b="0" i="0" dirty="0">
                <a:effectLst/>
                <a:latin typeface="Comic Sans MS" panose="030F0702030302020204" pitchFamily="66" charset="0"/>
              </a:rPr>
            </a:br>
            <a:r>
              <a:rPr lang="en-AU" sz="2800" b="0" i="0" dirty="0">
                <a:effectLst/>
                <a:latin typeface="Comic Sans MS" panose="030F0702030302020204" pitchFamily="66" charset="0"/>
              </a:rPr>
              <a:t>‘All flesh is like grass</a:t>
            </a:r>
            <a:br>
              <a:rPr lang="en-AU" sz="2800" b="0" i="0" dirty="0">
                <a:effectLst/>
                <a:latin typeface="Comic Sans MS" panose="030F0702030302020204" pitchFamily="66" charset="0"/>
              </a:rPr>
            </a:br>
            <a:r>
              <a:rPr lang="en-AU" sz="2800" b="0" i="0" dirty="0">
                <a:effectLst/>
                <a:latin typeface="Comic Sans MS" panose="030F0702030302020204" pitchFamily="66" charset="0"/>
              </a:rPr>
              <a:t>     and all its glory like the flower of grass.</a:t>
            </a:r>
            <a:br>
              <a:rPr lang="en-AU" sz="2800" b="0" i="0" dirty="0">
                <a:effectLst/>
                <a:latin typeface="Comic Sans MS" panose="030F0702030302020204" pitchFamily="66" charset="0"/>
              </a:rPr>
            </a:br>
            <a:r>
              <a:rPr lang="en-AU" sz="2800" b="0" i="0" dirty="0">
                <a:effectLst/>
                <a:latin typeface="Comic Sans MS" panose="030F0702030302020204" pitchFamily="66" charset="0"/>
              </a:rPr>
              <a:t>The grass withers,</a:t>
            </a:r>
            <a:br>
              <a:rPr lang="en-AU" sz="2800" b="0" i="0" dirty="0">
                <a:effectLst/>
                <a:latin typeface="Comic Sans MS" panose="030F0702030302020204" pitchFamily="66" charset="0"/>
              </a:rPr>
            </a:br>
            <a:r>
              <a:rPr lang="en-AU" sz="2800" b="0" i="0" dirty="0">
                <a:effectLst/>
                <a:latin typeface="Comic Sans MS" panose="030F0702030302020204" pitchFamily="66" charset="0"/>
              </a:rPr>
              <a:t>     and the flower falls,</a:t>
            </a:r>
            <a:br>
              <a:rPr lang="en-AU" sz="2800" b="0" i="0" dirty="0">
                <a:effectLst/>
                <a:latin typeface="Comic Sans MS" panose="030F0702030302020204" pitchFamily="66" charset="0"/>
              </a:rPr>
            </a:br>
            <a:r>
              <a:rPr lang="en-AU" sz="2800" b="1" i="0" baseline="30000" dirty="0">
                <a:effectLst/>
                <a:latin typeface="Comic Sans MS" panose="030F0702030302020204" pitchFamily="66" charset="0"/>
              </a:rPr>
              <a:t>25</a:t>
            </a:r>
            <a:r>
              <a:rPr lang="en-AU" sz="2800" b="0" i="0" dirty="0">
                <a:effectLst/>
                <a:latin typeface="Comic Sans MS" panose="030F0702030302020204" pitchFamily="66" charset="0"/>
              </a:rPr>
              <a:t> but the word of the Lord endures for ever.’ That word is the good news that was announced to you.</a:t>
            </a:r>
          </a:p>
        </p:txBody>
      </p:sp>
    </p:spTree>
    <p:extLst>
      <p:ext uri="{BB962C8B-B14F-4D97-AF65-F5344CB8AC3E}">
        <p14:creationId xmlns:p14="http://schemas.microsoft.com/office/powerpoint/2010/main" val="2062497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23</a:t>
            </a:fld>
            <a:endParaRPr lang="en-AU" noProof="0">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AU" sz="4000" b="1" noProof="0">
                <a:solidFill>
                  <a:srgbClr val="FFC000"/>
                </a:solidFill>
                <a:latin typeface="Comic Sans MS"/>
              </a:rPr>
              <a:t>We pause before </a:t>
            </a:r>
          </a:p>
          <a:p>
            <a:pPr algn="ctr">
              <a:lnSpc>
                <a:spcPct val="114999"/>
              </a:lnSpc>
            </a:pPr>
            <a:r>
              <a:rPr lang="en-AU" sz="4000" b="1" noProof="0">
                <a:solidFill>
                  <a:srgbClr val="FFC000"/>
                </a:solidFill>
                <a:latin typeface="Comic Sans MS"/>
              </a:rPr>
              <a:t>​the Gospel ​​</a:t>
            </a:r>
            <a:endParaRPr lang="en-AU" sz="4000" b="1" noProof="0">
              <a:solidFill>
                <a:srgbClr val="FFC000"/>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7D4A26BF-D4B2-A642-1607-249A8643D71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E4D4A420-C94A-DAFA-DC85-80EC5EA9511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2F65B95D-29DA-9BF6-46C3-1706D2CA1878}"/>
              </a:ext>
            </a:extLst>
          </p:cNvPr>
          <p:cNvSpPr/>
          <p:nvPr/>
        </p:nvSpPr>
        <p:spPr>
          <a:xfrm>
            <a:off x="7798164" y="6352707"/>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
        <p:nvSpPr>
          <p:cNvPr id="6" name="TextBox 5">
            <a:extLst>
              <a:ext uri="{FF2B5EF4-FFF2-40B4-BE49-F238E27FC236}">
                <a16:creationId xmlns:a16="http://schemas.microsoft.com/office/drawing/2014/main" id="{12333B83-C764-F064-119C-CFD249D4F100}"/>
              </a:ext>
            </a:extLst>
          </p:cNvPr>
          <p:cNvSpPr txBox="1"/>
          <p:nvPr/>
        </p:nvSpPr>
        <p:spPr>
          <a:xfrm>
            <a:off x="462497" y="105183"/>
            <a:ext cx="11267006" cy="1959832"/>
          </a:xfrm>
          <a:prstGeom prst="rect">
            <a:avLst/>
          </a:prstGeom>
          <a:noFill/>
        </p:spPr>
        <p:txBody>
          <a:bodyPr wrap="square" lIns="91440" tIns="45720" rIns="91440" bIns="45720" anchor="t">
            <a:spAutoFit/>
          </a:bodyPr>
          <a:lstStyle/>
          <a:p>
            <a:pPr>
              <a:lnSpc>
                <a:spcPct val="150000"/>
              </a:lnSpc>
            </a:pPr>
            <a:r>
              <a:rPr lang="en-AU" sz="2800" noProof="0" dirty="0">
                <a:solidFill>
                  <a:srgbClr val="E68422"/>
                </a:solidFill>
                <a:latin typeface="Comic Sans MS"/>
              </a:rPr>
              <a:t>Deacon: </a:t>
            </a:r>
            <a:r>
              <a:rPr lang="en-AU" sz="2800" noProof="0" dirty="0">
                <a:latin typeface="Comic Sans MS"/>
              </a:rPr>
              <a:t>The Gospel of our Lord Jesus Christ according to St </a:t>
            </a:r>
            <a:r>
              <a:rPr lang="en-AU" sz="2800" dirty="0">
                <a:latin typeface="Comic Sans MS"/>
              </a:rPr>
              <a:t>Luke</a:t>
            </a:r>
            <a:r>
              <a:rPr lang="en-AU" sz="2800" noProof="0" dirty="0">
                <a:latin typeface="Comic Sans MS"/>
              </a:rPr>
              <a:t> Chapter 24 beginning at the 13</a:t>
            </a:r>
            <a:r>
              <a:rPr lang="en-AU" sz="2800" baseline="30000" noProof="0" dirty="0">
                <a:latin typeface="Comic Sans MS"/>
              </a:rPr>
              <a:t>th</a:t>
            </a:r>
            <a:r>
              <a:rPr lang="en-AU" sz="2800" noProof="0" dirty="0">
                <a:latin typeface="Comic Sans MS"/>
              </a:rPr>
              <a:t> verse </a:t>
            </a:r>
            <a:endParaRPr lang="en-AU" sz="2400" noProof="0" dirty="0">
              <a:latin typeface="Comic Sans MS"/>
            </a:endParaRPr>
          </a:p>
          <a:p>
            <a:pPr algn="ctr">
              <a:lnSpc>
                <a:spcPct val="150000"/>
              </a:lnSpc>
            </a:pPr>
            <a:r>
              <a:rPr lang="en-AU" sz="2800" b="1" noProof="0" dirty="0">
                <a:solidFill>
                  <a:srgbClr val="E68422"/>
                </a:solidFill>
                <a:latin typeface="Comic Sans MS" panose="030F0702030302020204" pitchFamily="66" charset="0"/>
              </a:rPr>
              <a:t>All: </a:t>
            </a:r>
            <a:r>
              <a:rPr lang="en-AU" sz="2800" b="1" noProof="0" dirty="0">
                <a:latin typeface="Comic Sans MS" panose="030F0702030302020204" pitchFamily="66" charset="0"/>
              </a:rPr>
              <a:t>Glory to you Lord Jesus Christ.</a:t>
            </a:r>
            <a:endParaRPr lang="en-AU" sz="2800" noProof="0" dirty="0">
              <a:latin typeface="Comic Sans MS" panose="030F0702030302020204" pitchFamily="66" charset="0"/>
            </a:endParaRPr>
          </a:p>
        </p:txBody>
      </p:sp>
      <p:sp>
        <p:nvSpPr>
          <p:cNvPr id="8" name="TextBox 7">
            <a:extLst>
              <a:ext uri="{FF2B5EF4-FFF2-40B4-BE49-F238E27FC236}">
                <a16:creationId xmlns:a16="http://schemas.microsoft.com/office/drawing/2014/main" id="{04C8C19A-11DB-8C48-9C2B-B9F04464ABE1}"/>
              </a:ext>
            </a:extLst>
          </p:cNvPr>
          <p:cNvSpPr txBox="1"/>
          <p:nvPr/>
        </p:nvSpPr>
        <p:spPr>
          <a:xfrm>
            <a:off x="336000" y="2065015"/>
            <a:ext cx="11520000" cy="4545155"/>
          </a:xfrm>
          <a:prstGeom prst="rect">
            <a:avLst/>
          </a:prstGeom>
          <a:noFill/>
        </p:spPr>
        <p:txBody>
          <a:bodyPr wrap="square">
            <a:spAutoFit/>
          </a:bodyPr>
          <a:lstStyle/>
          <a:p>
            <a:pPr>
              <a:lnSpc>
                <a:spcPct val="150000"/>
              </a:lnSpc>
            </a:pPr>
            <a:r>
              <a:rPr lang="en-AU" sz="2800" b="1" i="0" baseline="30000" dirty="0">
                <a:effectLst/>
                <a:latin typeface="Comic Sans MS" panose="030F0702030302020204" pitchFamily="66" charset="0"/>
              </a:rPr>
              <a:t>13</a:t>
            </a:r>
            <a:r>
              <a:rPr lang="en-AU" sz="2800" b="0" i="0" dirty="0">
                <a:effectLst/>
                <a:latin typeface="Comic Sans MS" panose="030F0702030302020204" pitchFamily="66" charset="0"/>
              </a:rPr>
              <a:t> Now on that same day two of them were going to a village called Emmaus, about seven miles from Jerusalem, </a:t>
            </a:r>
            <a:r>
              <a:rPr lang="en-AU" sz="2800" b="1" i="0" baseline="30000" dirty="0">
                <a:effectLst/>
                <a:latin typeface="Comic Sans MS" panose="030F0702030302020204" pitchFamily="66" charset="0"/>
              </a:rPr>
              <a:t>14</a:t>
            </a:r>
            <a:r>
              <a:rPr lang="en-AU" sz="2800" b="0" i="0" dirty="0">
                <a:effectLst/>
                <a:latin typeface="Comic Sans MS" panose="030F0702030302020204" pitchFamily="66" charset="0"/>
              </a:rPr>
              <a:t> and talking with each other about all these things that had happened. </a:t>
            </a:r>
            <a:r>
              <a:rPr lang="en-AU" sz="2800" b="1" i="0" baseline="30000" dirty="0">
                <a:effectLst/>
                <a:latin typeface="Comic Sans MS" panose="030F0702030302020204" pitchFamily="66" charset="0"/>
              </a:rPr>
              <a:t>15</a:t>
            </a:r>
            <a:r>
              <a:rPr lang="en-AU" sz="2800" b="0" i="0" dirty="0">
                <a:effectLst/>
                <a:latin typeface="Comic Sans MS" panose="030F0702030302020204" pitchFamily="66" charset="0"/>
              </a:rPr>
              <a:t> While they were talking and discussing, Jesus himself came near and went with them, </a:t>
            </a:r>
            <a:r>
              <a:rPr lang="en-AU" sz="2800" b="1" i="0" baseline="30000" dirty="0">
                <a:effectLst/>
                <a:latin typeface="Comic Sans MS" panose="030F0702030302020204" pitchFamily="66" charset="0"/>
              </a:rPr>
              <a:t>16</a:t>
            </a:r>
            <a:r>
              <a:rPr lang="en-AU" sz="2800" b="0" i="0" dirty="0">
                <a:effectLst/>
                <a:latin typeface="Comic Sans MS" panose="030F0702030302020204" pitchFamily="66" charset="0"/>
              </a:rPr>
              <a:t> but their eyes were kept from recognizing him. </a:t>
            </a:r>
            <a:r>
              <a:rPr lang="en-AU" sz="2800" b="1" i="0" baseline="30000" dirty="0">
                <a:effectLst/>
                <a:latin typeface="Comic Sans MS" panose="030F0702030302020204" pitchFamily="66" charset="0"/>
              </a:rPr>
              <a:t>17</a:t>
            </a:r>
            <a:r>
              <a:rPr lang="en-AU" sz="2800" b="0" i="0" dirty="0">
                <a:effectLst/>
                <a:latin typeface="Comic Sans MS" panose="030F0702030302020204" pitchFamily="66" charset="0"/>
              </a:rPr>
              <a:t> And he said to them, ‘What are you discussing with each other while you walk along?’ They stood still, looking sad. </a:t>
            </a:r>
            <a:endParaRPr lang="en-AU" sz="2800" dirty="0">
              <a:latin typeface="Comic Sans MS" panose="030F0702030302020204" pitchFamily="66" charset="0"/>
            </a:endParaRPr>
          </a:p>
        </p:txBody>
      </p:sp>
    </p:spTree>
    <p:extLst>
      <p:ext uri="{BB962C8B-B14F-4D97-AF65-F5344CB8AC3E}">
        <p14:creationId xmlns:p14="http://schemas.microsoft.com/office/powerpoint/2010/main" val="2641318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34C09-8B49-3A15-9682-DE72CBFF3B6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6994A31-1CDA-97A9-801D-079E3E86A945}"/>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B3B32621-D2EB-669E-B4B9-C94AA3B518F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9C9271D8-D3E1-65B4-F36D-086088A1B59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ECFAB058-6BE2-10D5-B591-733C5E057423}"/>
              </a:ext>
            </a:extLst>
          </p:cNvPr>
          <p:cNvSpPr/>
          <p:nvPr/>
        </p:nvSpPr>
        <p:spPr>
          <a:xfrm>
            <a:off x="7798164" y="6352707"/>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
        <p:nvSpPr>
          <p:cNvPr id="8" name="TextBox 7">
            <a:extLst>
              <a:ext uri="{FF2B5EF4-FFF2-40B4-BE49-F238E27FC236}">
                <a16:creationId xmlns:a16="http://schemas.microsoft.com/office/drawing/2014/main" id="{69495606-705F-D44C-4D65-D67E8B6EEA41}"/>
              </a:ext>
            </a:extLst>
          </p:cNvPr>
          <p:cNvSpPr txBox="1"/>
          <p:nvPr/>
        </p:nvSpPr>
        <p:spPr>
          <a:xfrm>
            <a:off x="336000" y="184790"/>
            <a:ext cx="11520000" cy="5837817"/>
          </a:xfrm>
          <a:prstGeom prst="rect">
            <a:avLst/>
          </a:prstGeom>
          <a:noFill/>
        </p:spPr>
        <p:txBody>
          <a:bodyPr wrap="square">
            <a:spAutoFit/>
          </a:bodyPr>
          <a:lstStyle/>
          <a:p>
            <a:pPr>
              <a:lnSpc>
                <a:spcPct val="150000"/>
              </a:lnSpc>
            </a:pPr>
            <a:r>
              <a:rPr lang="en-AU" sz="2800" b="1" baseline="30000" dirty="0">
                <a:latin typeface="Comic Sans MS" panose="030F0702030302020204" pitchFamily="66" charset="0"/>
              </a:rPr>
              <a:t>18</a:t>
            </a:r>
            <a:r>
              <a:rPr lang="en-AU" sz="2800" dirty="0">
                <a:latin typeface="Comic Sans MS" panose="030F0702030302020204" pitchFamily="66" charset="0"/>
              </a:rPr>
              <a:t> Then one of them, whose name was Cleopas, answered him, ‘Are you the only stranger in Jerusalem who does not know the things that have taken place there in these days?’ </a:t>
            </a:r>
            <a:r>
              <a:rPr lang="en-AU" sz="2800" b="1" i="0" baseline="30000" dirty="0">
                <a:effectLst/>
                <a:latin typeface="Comic Sans MS" panose="030F0702030302020204" pitchFamily="66" charset="0"/>
              </a:rPr>
              <a:t>19</a:t>
            </a:r>
            <a:r>
              <a:rPr lang="en-AU" sz="2800" b="0" i="0" dirty="0">
                <a:effectLst/>
                <a:latin typeface="Comic Sans MS" panose="030F0702030302020204" pitchFamily="66" charset="0"/>
              </a:rPr>
              <a:t> He asked them, ‘What things?’ They replied, ‘The things about Jesus of Nazareth, who was a prophet mighty in deed and word before God and all the people, </a:t>
            </a:r>
            <a:r>
              <a:rPr lang="en-AU" sz="2800" b="1" i="0" baseline="30000" dirty="0">
                <a:effectLst/>
                <a:latin typeface="Comic Sans MS" panose="030F0702030302020204" pitchFamily="66" charset="0"/>
              </a:rPr>
              <a:t>20</a:t>
            </a:r>
            <a:r>
              <a:rPr lang="en-AU" sz="2800" b="0" i="0" dirty="0">
                <a:effectLst/>
                <a:latin typeface="Comic Sans MS" panose="030F0702030302020204" pitchFamily="66" charset="0"/>
              </a:rPr>
              <a:t> and how our chief priests and leaders handed him over to be condemned to death and crucified him. </a:t>
            </a:r>
            <a:r>
              <a:rPr lang="en-AU" sz="2800" b="1" i="0" baseline="30000" dirty="0">
                <a:effectLst/>
                <a:latin typeface="Comic Sans MS" panose="030F0702030302020204" pitchFamily="66" charset="0"/>
              </a:rPr>
              <a:t>21</a:t>
            </a:r>
            <a:r>
              <a:rPr lang="en-AU" sz="2800" b="0" i="0" dirty="0">
                <a:effectLst/>
                <a:latin typeface="Comic Sans MS" panose="030F0702030302020204" pitchFamily="66" charset="0"/>
              </a:rPr>
              <a:t> But we had hoped that he was the one to redeem Israel. Yes, and besides all this, it is now the third day since these things took place. </a:t>
            </a:r>
            <a:endParaRPr lang="en-AU" sz="2800" dirty="0">
              <a:latin typeface="Comic Sans MS" panose="030F0702030302020204" pitchFamily="66" charset="0"/>
            </a:endParaRPr>
          </a:p>
        </p:txBody>
      </p:sp>
    </p:spTree>
    <p:extLst>
      <p:ext uri="{BB962C8B-B14F-4D97-AF65-F5344CB8AC3E}">
        <p14:creationId xmlns:p14="http://schemas.microsoft.com/office/powerpoint/2010/main" val="2000739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05973-11D5-C68D-5EB9-DC8098AAB22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C899F0C-4BF4-48CF-4FC6-A11490FE171C}"/>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C4E086E5-9B15-4441-DBEB-656CB4118849}"/>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AC2A1A1E-9472-AFDD-A8B3-F5C9163AB8B5}"/>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2BE74D26-BD3E-2386-82E7-CADABAE7536E}"/>
              </a:ext>
            </a:extLst>
          </p:cNvPr>
          <p:cNvSpPr/>
          <p:nvPr/>
        </p:nvSpPr>
        <p:spPr>
          <a:xfrm>
            <a:off x="7798164" y="6352707"/>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
        <p:nvSpPr>
          <p:cNvPr id="8" name="TextBox 7">
            <a:extLst>
              <a:ext uri="{FF2B5EF4-FFF2-40B4-BE49-F238E27FC236}">
                <a16:creationId xmlns:a16="http://schemas.microsoft.com/office/drawing/2014/main" id="{E5EAC9F0-0078-7145-8C9E-3C2F2CAD9AE6}"/>
              </a:ext>
            </a:extLst>
          </p:cNvPr>
          <p:cNvSpPr txBox="1"/>
          <p:nvPr/>
        </p:nvSpPr>
        <p:spPr>
          <a:xfrm>
            <a:off x="336000" y="323799"/>
            <a:ext cx="11520000" cy="5837817"/>
          </a:xfrm>
          <a:prstGeom prst="rect">
            <a:avLst/>
          </a:prstGeom>
          <a:noFill/>
        </p:spPr>
        <p:txBody>
          <a:bodyPr wrap="square">
            <a:spAutoFit/>
          </a:bodyPr>
          <a:lstStyle/>
          <a:p>
            <a:pPr>
              <a:lnSpc>
                <a:spcPct val="150000"/>
              </a:lnSpc>
            </a:pPr>
            <a:r>
              <a:rPr lang="en-AU" sz="2800" b="1" i="0" baseline="30000" dirty="0">
                <a:effectLst/>
                <a:latin typeface="Comic Sans MS" panose="030F0702030302020204" pitchFamily="66" charset="0"/>
              </a:rPr>
              <a:t>22</a:t>
            </a:r>
            <a:r>
              <a:rPr lang="en-AU" sz="2800" b="0" i="0" dirty="0">
                <a:effectLst/>
                <a:latin typeface="Comic Sans MS" panose="030F0702030302020204" pitchFamily="66" charset="0"/>
              </a:rPr>
              <a:t> Moreover, some women of our group astounded us. They were at the tomb early this morning, </a:t>
            </a:r>
            <a:r>
              <a:rPr lang="en-AU" sz="2800" b="1" i="0" baseline="30000" dirty="0">
                <a:effectLst/>
                <a:latin typeface="Comic Sans MS" panose="030F0702030302020204" pitchFamily="66" charset="0"/>
              </a:rPr>
              <a:t>23</a:t>
            </a:r>
            <a:r>
              <a:rPr lang="en-AU" sz="2800" b="0" i="0" dirty="0">
                <a:effectLst/>
                <a:latin typeface="Comic Sans MS" panose="030F0702030302020204" pitchFamily="66" charset="0"/>
              </a:rPr>
              <a:t> and when they did not find his body there, they came back and told us that they had indeed seen a vision of angels who said that he was alive. </a:t>
            </a:r>
            <a:r>
              <a:rPr lang="en-AU" sz="2800" b="1" i="0" baseline="30000" dirty="0">
                <a:effectLst/>
                <a:latin typeface="Comic Sans MS" panose="030F0702030302020204" pitchFamily="66" charset="0"/>
              </a:rPr>
              <a:t>24</a:t>
            </a:r>
            <a:r>
              <a:rPr lang="en-AU" sz="2800" b="0" i="0" dirty="0">
                <a:effectLst/>
                <a:latin typeface="Comic Sans MS" panose="030F0702030302020204" pitchFamily="66" charset="0"/>
              </a:rPr>
              <a:t> Some of those who were with us went to the tomb and found it just as the women had said; but they did not see him.’ </a:t>
            </a:r>
            <a:r>
              <a:rPr lang="en-AU" sz="2800" dirty="0">
                <a:latin typeface="Comic Sans MS" panose="030F0702030302020204" pitchFamily="66" charset="0"/>
              </a:rPr>
              <a:t> </a:t>
            </a:r>
            <a:r>
              <a:rPr lang="en-AU" sz="2800" b="1" baseline="30000" dirty="0">
                <a:latin typeface="Comic Sans MS" panose="030F0702030302020204" pitchFamily="66" charset="0"/>
              </a:rPr>
              <a:t>25</a:t>
            </a:r>
            <a:r>
              <a:rPr lang="en-AU" sz="2800" dirty="0">
                <a:latin typeface="Comic Sans MS" panose="030F0702030302020204" pitchFamily="66" charset="0"/>
              </a:rPr>
              <a:t> Then he said to them, ‘Oh, how foolish you are, and how slow of heart to believe all that the prophets have declared! </a:t>
            </a:r>
            <a:r>
              <a:rPr lang="en-AU" sz="2800" b="1" baseline="30000" dirty="0">
                <a:latin typeface="Comic Sans MS" panose="030F0702030302020204" pitchFamily="66" charset="0"/>
              </a:rPr>
              <a:t>26</a:t>
            </a:r>
            <a:r>
              <a:rPr lang="en-AU" sz="2800" dirty="0">
                <a:latin typeface="Comic Sans MS" panose="030F0702030302020204" pitchFamily="66" charset="0"/>
              </a:rPr>
              <a:t> Was it not necessary that the Messiah should suffer these things and then enter into his glory?’ </a:t>
            </a:r>
          </a:p>
        </p:txBody>
      </p:sp>
    </p:spTree>
    <p:extLst>
      <p:ext uri="{BB962C8B-B14F-4D97-AF65-F5344CB8AC3E}">
        <p14:creationId xmlns:p14="http://schemas.microsoft.com/office/powerpoint/2010/main" val="650022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3103A-48F7-6710-C4A8-36C88FF108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4C9262A-2681-178D-3526-771718896D9E}"/>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6223A874-1F22-5818-09F6-3E757219293A}"/>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7E95BEA9-FF12-33A4-A7D2-CA1161A590C2}"/>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60C73971-BC7A-5D4C-F61B-9397995D2F82}"/>
              </a:ext>
            </a:extLst>
          </p:cNvPr>
          <p:cNvSpPr txBox="1"/>
          <p:nvPr/>
        </p:nvSpPr>
        <p:spPr>
          <a:xfrm>
            <a:off x="336000" y="228599"/>
            <a:ext cx="11520000" cy="5837817"/>
          </a:xfrm>
          <a:prstGeom prst="rect">
            <a:avLst/>
          </a:prstGeom>
          <a:noFill/>
        </p:spPr>
        <p:txBody>
          <a:bodyPr wrap="square">
            <a:spAutoFit/>
          </a:bodyPr>
          <a:lstStyle/>
          <a:p>
            <a:pPr>
              <a:lnSpc>
                <a:spcPct val="150000"/>
              </a:lnSpc>
            </a:pPr>
            <a:r>
              <a:rPr lang="en-AU" sz="2800" b="1" i="0" baseline="30000" dirty="0">
                <a:effectLst/>
                <a:latin typeface="Comic Sans MS" panose="030F0702030302020204" pitchFamily="66" charset="0"/>
              </a:rPr>
              <a:t>27</a:t>
            </a:r>
            <a:r>
              <a:rPr lang="en-AU" sz="2800" b="0" i="0" dirty="0">
                <a:effectLst/>
                <a:latin typeface="Comic Sans MS" panose="030F0702030302020204" pitchFamily="66" charset="0"/>
              </a:rPr>
              <a:t> Then beginning with Moses and all the prophets, he interpreted to them the things about himself in all the scriptures. </a:t>
            </a:r>
            <a:r>
              <a:rPr lang="en-AU" sz="2800" b="1" i="0" baseline="30000" dirty="0">
                <a:effectLst/>
                <a:latin typeface="Comic Sans MS" panose="030F0702030302020204" pitchFamily="66" charset="0"/>
              </a:rPr>
              <a:t>28</a:t>
            </a:r>
            <a:r>
              <a:rPr lang="en-AU" sz="2800" b="0" i="0" dirty="0">
                <a:effectLst/>
                <a:latin typeface="Comic Sans MS" panose="030F0702030302020204" pitchFamily="66" charset="0"/>
              </a:rPr>
              <a:t> As they came near the village to which they were going, he walked ahead as if he were going on. </a:t>
            </a:r>
            <a:r>
              <a:rPr lang="en-AU" sz="2800" b="1" i="0" baseline="30000" dirty="0">
                <a:effectLst/>
                <a:latin typeface="Comic Sans MS" panose="030F0702030302020204" pitchFamily="66" charset="0"/>
              </a:rPr>
              <a:t>29</a:t>
            </a:r>
            <a:r>
              <a:rPr lang="en-AU" sz="2800" b="0" i="0" dirty="0">
                <a:effectLst/>
                <a:latin typeface="Comic Sans MS" panose="030F0702030302020204" pitchFamily="66" charset="0"/>
              </a:rPr>
              <a:t> But they urged him strongly, saying, ‘Stay with us, because it is almost evening and the day is now nearly over.’ So he went in to stay with them. </a:t>
            </a:r>
            <a:r>
              <a:rPr lang="en-AU" sz="2800" b="1" i="0" baseline="30000" dirty="0">
                <a:effectLst/>
                <a:latin typeface="Comic Sans MS" panose="030F0702030302020204" pitchFamily="66" charset="0"/>
              </a:rPr>
              <a:t>30</a:t>
            </a:r>
            <a:r>
              <a:rPr lang="en-AU" sz="2800" b="0" i="0" dirty="0">
                <a:effectLst/>
                <a:latin typeface="Comic Sans MS" panose="030F0702030302020204" pitchFamily="66" charset="0"/>
              </a:rPr>
              <a:t> When he was at the table with them, he took bread, blessed and broke it, and gave it to them. </a:t>
            </a:r>
            <a:r>
              <a:rPr lang="en-AU" sz="2800" b="1" i="0" baseline="30000" dirty="0">
                <a:effectLst/>
                <a:latin typeface="Comic Sans MS" panose="030F0702030302020204" pitchFamily="66" charset="0"/>
              </a:rPr>
              <a:t>31</a:t>
            </a:r>
            <a:r>
              <a:rPr lang="en-AU" sz="2800" b="0" i="0" dirty="0">
                <a:effectLst/>
                <a:latin typeface="Comic Sans MS" panose="030F0702030302020204" pitchFamily="66" charset="0"/>
              </a:rPr>
              <a:t> Then their eyes were opened, and they recognized him; and he vanished from their sight. </a:t>
            </a:r>
            <a:endParaRPr lang="en-AU" sz="2800" dirty="0">
              <a:latin typeface="Comic Sans MS" panose="030F0702030302020204" pitchFamily="66" charset="0"/>
            </a:endParaRPr>
          </a:p>
        </p:txBody>
      </p:sp>
      <p:sp>
        <p:nvSpPr>
          <p:cNvPr id="9" name="Rectangle 8">
            <a:extLst>
              <a:ext uri="{FF2B5EF4-FFF2-40B4-BE49-F238E27FC236}">
                <a16:creationId xmlns:a16="http://schemas.microsoft.com/office/drawing/2014/main" id="{19A5B44B-CE2B-CECC-CC55-5451EA27E2E9}"/>
              </a:ext>
            </a:extLst>
          </p:cNvPr>
          <p:cNvSpPr/>
          <p:nvPr/>
        </p:nvSpPr>
        <p:spPr>
          <a:xfrm>
            <a:off x="7798164" y="6352707"/>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Tree>
    <p:extLst>
      <p:ext uri="{BB962C8B-B14F-4D97-AF65-F5344CB8AC3E}">
        <p14:creationId xmlns:p14="http://schemas.microsoft.com/office/powerpoint/2010/main" val="3693089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7981C-01A7-11B9-B50F-258C0C2EE16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7FBA24A-E0C3-E6A4-261C-FF8926C7FC8F}"/>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55F3D982-C070-2A6A-F043-7F3BF4615E2E}"/>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E576E48C-CCBA-75A1-0E30-F6A92ECAE4D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TextBox 1">
            <a:extLst>
              <a:ext uri="{FF2B5EF4-FFF2-40B4-BE49-F238E27FC236}">
                <a16:creationId xmlns:a16="http://schemas.microsoft.com/office/drawing/2014/main" id="{BF54C5D2-441C-0777-B2B4-822CFCEA2C1D}"/>
              </a:ext>
            </a:extLst>
          </p:cNvPr>
          <p:cNvSpPr txBox="1"/>
          <p:nvPr/>
        </p:nvSpPr>
        <p:spPr>
          <a:xfrm>
            <a:off x="449167" y="5921208"/>
            <a:ext cx="1129366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noProof="0" dirty="0">
                <a:latin typeface="Comic Sans MS"/>
              </a:rPr>
              <a:t>This is the Gospel of the Lord.   </a:t>
            </a:r>
            <a:r>
              <a:rPr lang="en-AU" sz="2800" b="1" noProof="0" dirty="0">
                <a:latin typeface="Comic Sans MS"/>
              </a:rPr>
              <a:t>Praise to you Lord Jesus Christ.</a:t>
            </a:r>
            <a:endParaRPr lang="en-AU" sz="2800" noProof="0" dirty="0"/>
          </a:p>
        </p:txBody>
      </p:sp>
      <p:sp>
        <p:nvSpPr>
          <p:cNvPr id="8" name="TextBox 7">
            <a:extLst>
              <a:ext uri="{FF2B5EF4-FFF2-40B4-BE49-F238E27FC236}">
                <a16:creationId xmlns:a16="http://schemas.microsoft.com/office/drawing/2014/main" id="{BC481D5B-3BB6-311E-B83C-D6629A65DE9E}"/>
              </a:ext>
            </a:extLst>
          </p:cNvPr>
          <p:cNvSpPr txBox="1"/>
          <p:nvPr/>
        </p:nvSpPr>
        <p:spPr>
          <a:xfrm>
            <a:off x="336000" y="413572"/>
            <a:ext cx="11520000" cy="5191486"/>
          </a:xfrm>
          <a:prstGeom prst="rect">
            <a:avLst/>
          </a:prstGeom>
          <a:noFill/>
        </p:spPr>
        <p:txBody>
          <a:bodyPr wrap="square">
            <a:spAutoFit/>
          </a:bodyPr>
          <a:lstStyle/>
          <a:p>
            <a:pPr>
              <a:lnSpc>
                <a:spcPct val="150000"/>
              </a:lnSpc>
            </a:pPr>
            <a:r>
              <a:rPr lang="en-AU" sz="2800" b="1" i="0" baseline="30000" dirty="0">
                <a:effectLst/>
                <a:latin typeface="Comic Sans MS" panose="030F0702030302020204" pitchFamily="66" charset="0"/>
              </a:rPr>
              <a:t>32</a:t>
            </a:r>
            <a:r>
              <a:rPr lang="en-AU" sz="2800" b="0" i="0" dirty="0">
                <a:effectLst/>
                <a:latin typeface="Comic Sans MS" panose="030F0702030302020204" pitchFamily="66" charset="0"/>
              </a:rPr>
              <a:t> They said to each other, ‘Were not our hearts burning within us while he was talking to us on the road, while he was opening the scriptures to us?’ </a:t>
            </a:r>
            <a:r>
              <a:rPr lang="en-AU" sz="2800" b="1" i="0" baseline="30000" dirty="0">
                <a:effectLst/>
                <a:latin typeface="Comic Sans MS" panose="030F0702030302020204" pitchFamily="66" charset="0"/>
              </a:rPr>
              <a:t>33</a:t>
            </a:r>
            <a:r>
              <a:rPr lang="en-AU" sz="2800" b="0" i="0" dirty="0">
                <a:effectLst/>
                <a:latin typeface="Comic Sans MS" panose="030F0702030302020204" pitchFamily="66" charset="0"/>
              </a:rPr>
              <a:t> That same hour they got up and returned to Jerusalem; and they found the eleven and their companions gathered together. </a:t>
            </a:r>
            <a:r>
              <a:rPr lang="en-AU" sz="2800" b="1" i="0" baseline="30000" dirty="0">
                <a:effectLst/>
                <a:latin typeface="Comic Sans MS" panose="030F0702030302020204" pitchFamily="66" charset="0"/>
              </a:rPr>
              <a:t>34</a:t>
            </a:r>
            <a:r>
              <a:rPr lang="en-AU" sz="2800" b="0" i="0" dirty="0">
                <a:effectLst/>
                <a:latin typeface="Comic Sans MS" panose="030F0702030302020204" pitchFamily="66" charset="0"/>
              </a:rPr>
              <a:t> They were saying, ‘The Lord has risen indeed, and he has appeared to Simon!’ </a:t>
            </a:r>
            <a:r>
              <a:rPr lang="en-AU" sz="2800" b="1" i="0" baseline="30000" dirty="0">
                <a:effectLst/>
                <a:latin typeface="Comic Sans MS" panose="030F0702030302020204" pitchFamily="66" charset="0"/>
              </a:rPr>
              <a:t>35</a:t>
            </a:r>
            <a:r>
              <a:rPr lang="en-AU" sz="2800" b="0" i="0" dirty="0">
                <a:effectLst/>
                <a:latin typeface="Comic Sans MS" panose="030F0702030302020204" pitchFamily="66" charset="0"/>
              </a:rPr>
              <a:t> Then they told what had happened on the road, and how he had been made known to them in the breaking of the bread.</a:t>
            </a:r>
          </a:p>
        </p:txBody>
      </p:sp>
    </p:spTree>
    <p:extLst>
      <p:ext uri="{BB962C8B-B14F-4D97-AF65-F5344CB8AC3E}">
        <p14:creationId xmlns:p14="http://schemas.microsoft.com/office/powerpoint/2010/main" val="4126846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noProof="0" smtClean="0">
                <a:solidFill>
                  <a:prstClr val="black">
                    <a:tint val="75000"/>
                  </a:prstClr>
                </a:solidFill>
              </a:rPr>
              <a:pPr>
                <a:spcAft>
                  <a:spcPts val="600"/>
                </a:spcAft>
                <a:defRPr/>
              </a:pPr>
              <a:t>29</a:t>
            </a:fld>
            <a:endParaRPr lang="en-AU" noProof="0">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591098" y="1816331"/>
            <a:ext cx="5436523" cy="1458156"/>
          </a:xfrm>
          <a:prstGeom prst="rect">
            <a:avLst/>
          </a:prstGeom>
          <a:noFill/>
        </p:spPr>
        <p:txBody>
          <a:bodyPr wrap="square" rtlCol="0">
            <a:spAutoFit/>
          </a:bodyPr>
          <a:lstStyle/>
          <a:p>
            <a:pPr algn="ctr">
              <a:lnSpc>
                <a:spcPct val="114999"/>
              </a:lnSpc>
            </a:pPr>
            <a:r>
              <a:rPr lang="en-AU" sz="4000" b="1" noProof="0">
                <a:solidFill>
                  <a:srgbClr val="FFC000"/>
                </a:solidFill>
                <a:latin typeface="Comic Sans MS"/>
              </a:rPr>
              <a:t>We pause </a:t>
            </a:r>
            <a:endParaRPr lang="en-AU" sz="4000" b="1" noProof="0">
              <a:solidFill>
                <a:srgbClr val="FFC000"/>
              </a:solidFill>
              <a:latin typeface="Comic Sans MS"/>
              <a:cs typeface="Calibri"/>
            </a:endParaRPr>
          </a:p>
          <a:p>
            <a:pPr algn="ctr">
              <a:lnSpc>
                <a:spcPct val="114999"/>
              </a:lnSpc>
            </a:pPr>
            <a:r>
              <a:rPr lang="en-AU" sz="4000" b="1" noProof="0">
                <a:solidFill>
                  <a:srgbClr val="FFC000"/>
                </a:solidFill>
                <a:latin typeface="Comic Sans MS"/>
              </a:rPr>
              <a:t>after ​the Gospel ​​</a:t>
            </a:r>
            <a:endParaRPr lang="en-AU" sz="4000" b="1" noProof="0">
              <a:solidFill>
                <a:srgbClr val="FFC00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EED2037D-35E3-05F6-E09B-C219996F7621}"/>
              </a:ext>
            </a:extLst>
          </p:cNvPr>
          <p:cNvSpPr txBox="1"/>
          <p:nvPr/>
        </p:nvSpPr>
        <p:spPr>
          <a:xfrm>
            <a:off x="187434" y="109062"/>
            <a:ext cx="9298112" cy="122629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600" b="1" noProof="0" dirty="0">
                <a:solidFill>
                  <a:srgbClr val="F5801F"/>
                </a:solidFill>
                <a:latin typeface="Comic Sans MS"/>
              </a:rPr>
              <a:t>Leader:</a:t>
            </a:r>
            <a:r>
              <a:rPr lang="en-AU" sz="2600" i="1" noProof="0" dirty="0">
                <a:solidFill>
                  <a:srgbClr val="F5801F"/>
                </a:solidFill>
                <a:latin typeface="Comic Sans MS"/>
              </a:rPr>
              <a:t> </a:t>
            </a:r>
            <a:r>
              <a:rPr lang="en-AU" sz="2600" noProof="0" dirty="0">
                <a:latin typeface="Comic Sans MS"/>
              </a:rPr>
              <a:t>Our Holy Hermit today is </a:t>
            </a:r>
            <a:r>
              <a:rPr lang="en-AU" sz="2600" dirty="0">
                <a:latin typeface="Comic Sans MS"/>
              </a:rPr>
              <a:t>Jan </a:t>
            </a:r>
            <a:r>
              <a:rPr lang="en-AU" sz="2600" dirty="0" err="1">
                <a:latin typeface="Comic Sans MS"/>
              </a:rPr>
              <a:t>Tyranowski</a:t>
            </a:r>
            <a:endParaRPr lang="en-AU" sz="2600" dirty="0">
              <a:latin typeface="Comic Sans MS"/>
            </a:endParaRPr>
          </a:p>
          <a:p>
            <a:pPr>
              <a:lnSpc>
                <a:spcPct val="150000"/>
              </a:lnSpc>
            </a:pPr>
            <a:r>
              <a:rPr lang="en-AU" sz="2600" noProof="0" dirty="0">
                <a:latin typeface="Comic Sans MS"/>
              </a:rPr>
              <a:t>Servant of God and Mystic.</a:t>
            </a:r>
          </a:p>
        </p:txBody>
      </p:sp>
      <p:sp>
        <p:nvSpPr>
          <p:cNvPr id="5" name="Rectangle 4">
            <a:extLst>
              <a:ext uri="{FF2B5EF4-FFF2-40B4-BE49-F238E27FC236}">
                <a16:creationId xmlns:a16="http://schemas.microsoft.com/office/drawing/2014/main" id="{CA3D1A92-9A85-1CB9-7D77-840DE3C7F22A}"/>
              </a:ext>
            </a:extLst>
          </p:cNvPr>
          <p:cNvSpPr/>
          <p:nvPr/>
        </p:nvSpPr>
        <p:spPr>
          <a:xfrm>
            <a:off x="187434" y="6260882"/>
            <a:ext cx="10975074" cy="36933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noProof="0">
              <a:solidFill>
                <a:srgbClr val="CC3399"/>
              </a:solidFill>
              <a:latin typeface="Comic Sans MS"/>
            </a:endParaRPr>
          </a:p>
        </p:txBody>
      </p:sp>
      <p:sp>
        <p:nvSpPr>
          <p:cNvPr id="7" name="TextBox 6">
            <a:extLst>
              <a:ext uri="{FF2B5EF4-FFF2-40B4-BE49-F238E27FC236}">
                <a16:creationId xmlns:a16="http://schemas.microsoft.com/office/drawing/2014/main" id="{768DE9B5-6B65-59FC-1C39-27AD56DCE9BA}"/>
              </a:ext>
            </a:extLst>
          </p:cNvPr>
          <p:cNvSpPr txBox="1"/>
          <p:nvPr/>
        </p:nvSpPr>
        <p:spPr>
          <a:xfrm>
            <a:off x="187434" y="1432412"/>
            <a:ext cx="11880000" cy="4737515"/>
          </a:xfrm>
          <a:prstGeom prst="rect">
            <a:avLst/>
          </a:prstGeom>
          <a:noFill/>
        </p:spPr>
        <p:txBody>
          <a:bodyPr wrap="square">
            <a:spAutoFit/>
          </a:bodyPr>
          <a:lstStyle/>
          <a:p>
            <a:pPr algn="l">
              <a:lnSpc>
                <a:spcPct val="150000"/>
              </a:lnSpc>
              <a:spcAft>
                <a:spcPts val="1500"/>
              </a:spcAft>
              <a:buNone/>
            </a:pPr>
            <a:r>
              <a:rPr lang="en-AU" sz="2800" b="0" i="0" dirty="0">
                <a:effectLst/>
                <a:latin typeface="Comic Sans MS" panose="030F0702030302020204" pitchFamily="66" charset="0"/>
              </a:rPr>
              <a:t>You never know what your particular ‘</a:t>
            </a:r>
            <a:r>
              <a:rPr lang="en-AU" sz="2800" b="0" i="0" dirty="0" err="1">
                <a:effectLst/>
                <a:latin typeface="Comic Sans MS" panose="030F0702030302020204" pitchFamily="66" charset="0"/>
              </a:rPr>
              <a:t>yes’</a:t>
            </a:r>
            <a:r>
              <a:rPr lang="en-AU" sz="2800" b="0" i="0" dirty="0">
                <a:effectLst/>
                <a:latin typeface="Comic Sans MS" panose="030F0702030302020204" pitchFamily="66" charset="0"/>
              </a:rPr>
              <a:t> to God can do:  Maybe transform a family, a community, a parish.  Maybe lead someone else to the Faith. Maybe introduce the healing journey to a wounded heart.  Or maybe, just maybe—</a:t>
            </a:r>
            <a:r>
              <a:rPr lang="en-AU" sz="2800" b="0" i="1" dirty="0">
                <a:effectLst/>
                <a:latin typeface="Comic Sans MS" panose="030F0702030302020204" pitchFamily="66" charset="0"/>
              </a:rPr>
              <a:t>form the soul of a future pope</a:t>
            </a:r>
            <a:r>
              <a:rPr lang="en-AU" sz="2800" b="0" i="0" dirty="0">
                <a:effectLst/>
                <a:latin typeface="Comic Sans MS" panose="030F0702030302020204" pitchFamily="66" charset="0"/>
              </a:rPr>
              <a:t>.</a:t>
            </a:r>
          </a:p>
          <a:p>
            <a:pPr algn="l">
              <a:lnSpc>
                <a:spcPct val="150000"/>
              </a:lnSpc>
              <a:spcAft>
                <a:spcPts val="1500"/>
              </a:spcAft>
              <a:buNone/>
            </a:pPr>
            <a:r>
              <a:rPr lang="en-AU" sz="2800" b="0" i="0" dirty="0">
                <a:effectLst/>
                <a:latin typeface="Comic Sans MS" panose="030F0702030302020204" pitchFamily="66" charset="0"/>
              </a:rPr>
              <a:t>In the middle of the madness of Nazi-occupied Poland, with priests sent to concentration camps and youth in desperate need of connection and spiritual nourishment, </a:t>
            </a:r>
          </a:p>
        </p:txBody>
      </p:sp>
      <p:sp>
        <p:nvSpPr>
          <p:cNvPr id="2" name="Rectangle 1">
            <a:extLst>
              <a:ext uri="{FF2B5EF4-FFF2-40B4-BE49-F238E27FC236}">
                <a16:creationId xmlns:a16="http://schemas.microsoft.com/office/drawing/2014/main" id="{605DC273-650E-506D-4CEC-5FF8DF075A0E}"/>
              </a:ext>
            </a:extLst>
          </p:cNvPr>
          <p:cNvSpPr/>
          <p:nvPr/>
        </p:nvSpPr>
        <p:spPr>
          <a:xfrm>
            <a:off x="8004213" y="6442792"/>
            <a:ext cx="2035498" cy="400110"/>
          </a:xfrm>
          <a:prstGeom prst="rect">
            <a:avLst/>
          </a:prstGeom>
        </p:spPr>
        <p:txBody>
          <a:bodyPr wrap="square">
            <a:spAutoFit/>
          </a:bodyPr>
          <a:lstStyle/>
          <a:p>
            <a:r>
              <a:rPr lang="en-AU" sz="2000" b="1" noProof="0" dirty="0">
                <a:solidFill>
                  <a:srgbClr val="E68422"/>
                </a:solidFill>
                <a:latin typeface="Comic Sans MS"/>
              </a:rPr>
              <a:t>Continue…</a:t>
            </a:r>
            <a:endParaRPr lang="en-AU" sz="2000" b="1" noProof="0" dirty="0">
              <a:solidFill>
                <a:srgbClr val="E68422"/>
              </a:solidFill>
            </a:endParaRPr>
          </a:p>
        </p:txBody>
      </p:sp>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30</a:t>
            </a:fld>
            <a:endParaRPr lang="en-AU" noProof="0">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5245" y="498742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noProof="0" dirty="0">
                <a:solidFill>
                  <a:srgbClr val="E68422"/>
                </a:solidFill>
                <a:latin typeface="Comic Sans MS"/>
              </a:rPr>
              <a:t>Sermon</a:t>
            </a:r>
            <a:endParaRPr lang="en-AU" sz="6600" noProof="0" dirty="0">
              <a:solidFill>
                <a:srgbClr val="E68422"/>
              </a:solidFill>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81154" y="182144"/>
            <a:ext cx="11239500" cy="4461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noProof="0" dirty="0">
                <a:solidFill>
                  <a:srgbClr val="E68422"/>
                </a:solidFill>
                <a:latin typeface="Comic Sans MS"/>
              </a:rPr>
              <a:t>Leader:</a:t>
            </a:r>
            <a:r>
              <a:rPr lang="en-AU" sz="2400" b="1" i="1" noProof="0" dirty="0">
                <a:solidFill>
                  <a:srgbClr val="E68422"/>
                </a:solidFill>
                <a:latin typeface="Comic Sans MS"/>
              </a:rPr>
              <a:t> </a:t>
            </a:r>
            <a:r>
              <a:rPr lang="en-AU" sz="2400" noProof="0" dirty="0">
                <a:latin typeface="Comic Sans MS"/>
              </a:rPr>
              <a:t>The Sermon is recorded to YouTube for sharing later.</a:t>
            </a:r>
            <a:endParaRPr lang="en-AU" sz="2400" noProof="0" dirty="0">
              <a:ea typeface="Calibri"/>
              <a:cs typeface="Calibri"/>
            </a:endParaRPr>
          </a:p>
          <a:p>
            <a:pPr>
              <a:lnSpc>
                <a:spcPct val="150000"/>
              </a:lnSpc>
            </a:pPr>
            <a:r>
              <a:rPr lang="en-AU" sz="2400" noProof="0" dirty="0">
                <a:latin typeface="Comic Sans MS"/>
              </a:rPr>
              <a:t>Only the preacher's video and audio will be recorded.</a:t>
            </a:r>
          </a:p>
          <a:p>
            <a:pPr>
              <a:lnSpc>
                <a:spcPct val="150000"/>
              </a:lnSpc>
            </a:pPr>
            <a:r>
              <a:rPr lang="en-AU" sz="2400" noProof="0" dirty="0">
                <a:latin typeface="Comic Sans MS"/>
                <a:ea typeface="Calibri"/>
                <a:cs typeface="Calibri"/>
              </a:rPr>
              <a:t>The chat and other participants' feeds remain out of sight of the recording.</a:t>
            </a:r>
          </a:p>
          <a:p>
            <a:pPr>
              <a:lnSpc>
                <a:spcPct val="150000"/>
              </a:lnSpc>
            </a:pPr>
            <a:endParaRPr lang="en-AU" sz="2400" b="1" i="1" noProof="0" dirty="0">
              <a:solidFill>
                <a:srgbClr val="E3960B"/>
              </a:solidFill>
              <a:latin typeface="Comic Sans MS"/>
              <a:ea typeface="Calibri"/>
              <a:cs typeface="Calibri"/>
            </a:endParaRPr>
          </a:p>
          <a:p>
            <a:pPr marL="342900" indent="-342900">
              <a:lnSpc>
                <a:spcPct val="150000"/>
              </a:lnSpc>
              <a:buFont typeface="Wingdings"/>
              <a:buChar char="Ø"/>
            </a:pPr>
            <a:r>
              <a:rPr lang="en-AU" sz="2400" i="1" noProof="0" dirty="0">
                <a:solidFill>
                  <a:srgbClr val="E68422"/>
                </a:solidFill>
                <a:latin typeface="Comic Sans MS"/>
                <a:ea typeface="Calibri"/>
                <a:cs typeface="Calibri"/>
              </a:rPr>
              <a:t>Leader and Cantor mute  </a:t>
            </a:r>
            <a:endParaRPr lang="en-AU" sz="2400" i="1" noProof="0" dirty="0">
              <a:solidFill>
                <a:srgbClr val="E68422"/>
              </a:solidFill>
              <a:latin typeface="Calibri"/>
              <a:ea typeface="Calibri"/>
              <a:cs typeface="Calibri"/>
            </a:endParaRPr>
          </a:p>
          <a:p>
            <a:pPr marL="342900" indent="-342900">
              <a:lnSpc>
                <a:spcPct val="150000"/>
              </a:lnSpc>
              <a:buFont typeface="Wingdings"/>
              <a:buChar char="Ø"/>
            </a:pPr>
            <a:r>
              <a:rPr lang="en-AU" sz="2400" i="1" noProof="0" dirty="0">
                <a:solidFill>
                  <a:srgbClr val="E68422"/>
                </a:solidFill>
                <a:latin typeface="Comic Sans MS"/>
                <a:ea typeface="Calibri"/>
                <a:cs typeface="Calibri"/>
              </a:rPr>
              <a:t>Broadcaster exits screenshare </a:t>
            </a:r>
            <a:endParaRPr lang="en-AU" sz="2400" i="1" noProof="0" dirty="0">
              <a:solidFill>
                <a:srgbClr val="E68422"/>
              </a:solidFill>
              <a:latin typeface="Calibri"/>
              <a:ea typeface="Calibri"/>
              <a:cs typeface="Calibri"/>
            </a:endParaRPr>
          </a:p>
          <a:p>
            <a:pPr marL="342900" indent="-342900">
              <a:lnSpc>
                <a:spcPct val="150000"/>
              </a:lnSpc>
              <a:buFont typeface="Wingdings,Sans-Serif"/>
              <a:buChar char="Ø"/>
            </a:pPr>
            <a:r>
              <a:rPr lang="en-AU" sz="2400" i="1" noProof="0" dirty="0">
                <a:solidFill>
                  <a:srgbClr val="E68422"/>
                </a:solidFill>
                <a:latin typeface="Comic Sans MS"/>
                <a:ea typeface="Calibri"/>
                <a:cs typeface="Calibri"/>
              </a:rPr>
              <a:t>Preacher unmutes</a:t>
            </a:r>
            <a:endParaRPr lang="en-AU" sz="2400" noProof="0" dirty="0">
              <a:solidFill>
                <a:srgbClr val="E68422"/>
              </a:solidFill>
              <a:latin typeface="Comic Sans MS"/>
              <a:ea typeface="Calibri"/>
              <a:cs typeface="Calibri"/>
            </a:endParaRPr>
          </a:p>
          <a:p>
            <a:pPr marL="342900" indent="-342900">
              <a:lnSpc>
                <a:spcPct val="150000"/>
              </a:lnSpc>
              <a:buFont typeface="Wingdings,Sans-Serif"/>
              <a:buChar char="Ø"/>
            </a:pPr>
            <a:r>
              <a:rPr lang="en-AU" sz="2400" i="1" noProof="0" dirty="0">
                <a:solidFill>
                  <a:srgbClr val="E68422"/>
                </a:solidFill>
                <a:latin typeface="Comic Sans MS"/>
                <a:ea typeface="Calibri"/>
                <a:cs typeface="Calibri"/>
              </a:rPr>
              <a:t>Zoom buttons ”pins” preacher’s screen + selects “record to the cloud”</a:t>
            </a:r>
            <a:endParaRPr lang="en-AU" sz="2400" noProof="0" dirty="0">
              <a:solidFill>
                <a:srgbClr val="E68422"/>
              </a:solidFill>
              <a:latin typeface="Times New Roman"/>
              <a:ea typeface="Calibri"/>
              <a:cs typeface="Times New Roman"/>
            </a:endParaRPr>
          </a:p>
        </p:txBody>
      </p:sp>
    </p:spTree>
    <p:extLst>
      <p:ext uri="{BB962C8B-B14F-4D97-AF65-F5344CB8AC3E}">
        <p14:creationId xmlns:p14="http://schemas.microsoft.com/office/powerpoint/2010/main" val="15127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noProof="0" smtClean="0"/>
              <a:t>31</a:t>
            </a:fld>
            <a:endParaRPr lang="en-AU" noProof="0"/>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noProof="0" dirty="0">
                <a:solidFill>
                  <a:srgbClr val="E68422"/>
                </a:solidFill>
                <a:latin typeface="Comic Sans MS"/>
                <a:cs typeface="Segoe UI"/>
              </a:rPr>
              <a:t>Leader unmutes</a:t>
            </a:r>
          </a:p>
          <a:p>
            <a:pPr algn="ctr"/>
            <a:endParaRPr lang="en-AU" i="1" noProof="0" dirty="0">
              <a:solidFill>
                <a:srgbClr val="E68422"/>
              </a:solidFill>
              <a:latin typeface="Comic Sans MS" panose="030F0702030302020204" pitchFamily="66" charset="0"/>
              <a:cs typeface="Segoe UI"/>
            </a:endParaRPr>
          </a:p>
          <a:p>
            <a:pPr algn="ctr"/>
            <a:r>
              <a:rPr lang="en-AU" sz="4000" b="1" noProof="0" dirty="0">
                <a:solidFill>
                  <a:srgbClr val="E68422"/>
                </a:solidFill>
                <a:latin typeface="Comic Sans MS"/>
              </a:rPr>
              <a:t>Our next Hymn </a:t>
            </a:r>
          </a:p>
          <a:p>
            <a:pPr algn="ctr"/>
            <a:endParaRPr lang="en-AU" sz="3600" b="1" noProof="0" dirty="0">
              <a:solidFill>
                <a:srgbClr val="E68422"/>
              </a:solidFill>
              <a:latin typeface="Comic Sans MS"/>
              <a:ea typeface="Calibri"/>
              <a:cs typeface="Times New Roman"/>
            </a:endParaRPr>
          </a:p>
          <a:p>
            <a:pPr algn="ctr"/>
            <a:r>
              <a:rPr lang="en-AU" sz="4800" noProof="0" dirty="0">
                <a:solidFill>
                  <a:srgbClr val="E68422"/>
                </a:solidFill>
                <a:latin typeface="Comic Sans MS" panose="030F0702030302020204" pitchFamily="66" charset="0"/>
                <a:ea typeface="Calibri"/>
                <a:cs typeface="Times New Roman"/>
              </a:rPr>
              <a:t>Two Were Bound for Emmaus</a:t>
            </a:r>
          </a:p>
          <a:p>
            <a:pPr algn="ctr"/>
            <a:endParaRPr lang="en-AU" sz="4800" i="0" u="none" strike="noStrike" dirty="0">
              <a:solidFill>
                <a:srgbClr val="E68422"/>
              </a:solidFill>
              <a:effectLst/>
              <a:latin typeface="Comic Sans MS" panose="030F0702030302020204" pitchFamily="66" charset="0"/>
              <a:ea typeface="Calibri"/>
              <a:cs typeface="Times New Roman"/>
            </a:endParaRPr>
          </a:p>
          <a:p>
            <a:pPr algn="ctr"/>
            <a:r>
              <a:rPr lang="en-AU" dirty="0">
                <a:hlinkClick r:id="rId2"/>
              </a:rPr>
              <a:t>Two Were Bound for Emmaus</a:t>
            </a:r>
            <a:endParaRPr lang="en-AU" dirty="0"/>
          </a:p>
          <a:p>
            <a:pPr algn="ctr"/>
            <a:endParaRPr lang="en-AU" sz="2800" i="0" u="none" strike="noStrike" noProof="0" dirty="0">
              <a:solidFill>
                <a:srgbClr val="E68422"/>
              </a:solidFill>
              <a:effectLst/>
              <a:latin typeface="Comic Sans MS"/>
            </a:endParaRPr>
          </a:p>
          <a:p>
            <a:pPr algn="ctr"/>
            <a:r>
              <a:rPr lang="en-AU" sz="2800" i="0" u="none" strike="noStrike" noProof="0" dirty="0">
                <a:solidFill>
                  <a:srgbClr val="E68422"/>
                </a:solidFill>
                <a:effectLst/>
                <a:latin typeface="Comic Sans MS"/>
              </a:rPr>
              <a:t>We stay on mute</a:t>
            </a:r>
            <a:endParaRPr lang="en-AU" sz="2800" noProof="0" dirty="0">
              <a:solidFill>
                <a:srgbClr val="E68422"/>
              </a:solidFill>
              <a:latin typeface="Comic Sans MS"/>
              <a:cs typeface="Times New Roman"/>
            </a:endParaRPr>
          </a:p>
          <a:p>
            <a:pPr algn="ctr"/>
            <a:r>
              <a:rPr lang="en-AU" sz="2800" noProof="0" dirty="0">
                <a:solidFill>
                  <a:srgbClr val="E68422"/>
                </a:solidFill>
                <a:latin typeface="Comic Sans MS"/>
              </a:rPr>
              <a:t>Leader mutes</a:t>
            </a:r>
            <a:endParaRPr lang="en-AU" noProof="0" dirty="0">
              <a:solidFill>
                <a:srgbClr val="E68422"/>
              </a:solidFill>
              <a:latin typeface="Comic Sans MS"/>
            </a:endParaRPr>
          </a:p>
        </p:txBody>
      </p:sp>
    </p:spTree>
    <p:extLst>
      <p:ext uri="{BB962C8B-B14F-4D97-AF65-F5344CB8AC3E}">
        <p14:creationId xmlns:p14="http://schemas.microsoft.com/office/powerpoint/2010/main" val="2104720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232" y="1033843"/>
            <a:ext cx="10439533" cy="2883162"/>
          </a:xfrm>
          <a:prstGeom prst="rect">
            <a:avLst/>
          </a:prstGeom>
        </p:spPr>
        <p:txBody>
          <a:bodyPr wrap="square" lIns="91440" tIns="45720" rIns="91440" bIns="45720" anchor="t">
            <a:spAutoFit/>
          </a:bodyPr>
          <a:lstStyle/>
          <a:p>
            <a:pPr>
              <a:lnSpc>
                <a:spcPct val="150000"/>
              </a:lnSpc>
            </a:pPr>
            <a:r>
              <a:rPr lang="en-AU" sz="2800" noProof="0">
                <a:solidFill>
                  <a:srgbClr val="E68422"/>
                </a:solidFill>
                <a:latin typeface="Comic Sans MS" panose="030F0702030302020204" pitchFamily="66" charset="0"/>
                <a:cs typeface="Segoe UI"/>
              </a:rPr>
              <a:t>Leader: </a:t>
            </a:r>
            <a:r>
              <a:rPr lang="en-AU" sz="2800" noProof="0">
                <a:latin typeface="Comic Sans MS"/>
              </a:rPr>
              <a:t>We are the body of Christ</a:t>
            </a:r>
          </a:p>
          <a:p>
            <a:pPr algn="ctr">
              <a:lnSpc>
                <a:spcPct val="150000"/>
              </a:lnSpc>
            </a:pPr>
            <a:r>
              <a:rPr lang="en-AU" sz="2800" b="1" noProof="0">
                <a:solidFill>
                  <a:srgbClr val="E68422"/>
                </a:solidFill>
                <a:latin typeface="Comic Sans MS"/>
              </a:rPr>
              <a:t>All: </a:t>
            </a:r>
            <a:r>
              <a:rPr lang="en-AU" sz="2800" b="1" noProof="0">
                <a:latin typeface="Comic Sans MS"/>
              </a:rPr>
              <a:t>God’s Spirit is with us</a:t>
            </a:r>
          </a:p>
          <a:p>
            <a:pPr algn="ctr">
              <a:lnSpc>
                <a:spcPct val="150000"/>
              </a:lnSpc>
            </a:pPr>
            <a:endParaRPr lang="en-AU" sz="1200" noProof="0">
              <a:latin typeface="Comic Sans MS" panose="030F0702030302020204" pitchFamily="66" charset="0"/>
            </a:endParaRPr>
          </a:p>
          <a:p>
            <a:pPr>
              <a:lnSpc>
                <a:spcPct val="150000"/>
              </a:lnSpc>
            </a:pPr>
            <a:r>
              <a:rPr lang="en-AU" sz="2800" noProof="0">
                <a:solidFill>
                  <a:srgbClr val="E68422"/>
                </a:solidFill>
                <a:latin typeface="Comic Sans MS" panose="030F0702030302020204" pitchFamily="66" charset="0"/>
                <a:cs typeface="Segoe UI"/>
              </a:rPr>
              <a:t>Leader: </a:t>
            </a:r>
            <a:r>
              <a:rPr lang="en-AU" sz="2800" noProof="0">
                <a:latin typeface="Comic Sans MS"/>
              </a:rPr>
              <a:t>The peace of the Lord be always with you.</a:t>
            </a:r>
          </a:p>
          <a:p>
            <a:pPr algn="ctr">
              <a:lnSpc>
                <a:spcPct val="150000"/>
              </a:lnSpc>
            </a:pPr>
            <a:r>
              <a:rPr lang="en-AU" sz="2800" b="1" noProof="0">
                <a:solidFill>
                  <a:srgbClr val="E68422"/>
                </a:solidFill>
                <a:latin typeface="Comic Sans MS"/>
              </a:rPr>
              <a:t>All: </a:t>
            </a:r>
            <a:r>
              <a:rPr lang="en-AU" sz="2800" b="1" noProof="0">
                <a:latin typeface="Comic Sans MS"/>
              </a:rPr>
              <a:t>And also with you.</a:t>
            </a:r>
            <a:endParaRPr lang="en-AU" sz="2800" noProof="0">
              <a:latin typeface="Comic Sans MS"/>
            </a:endParaRPr>
          </a:p>
        </p:txBody>
      </p:sp>
      <p:sp>
        <p:nvSpPr>
          <p:cNvPr id="3" name="Rectangle 2"/>
          <p:cNvSpPr/>
          <p:nvPr/>
        </p:nvSpPr>
        <p:spPr>
          <a:xfrm>
            <a:off x="3508592" y="387512"/>
            <a:ext cx="5174815" cy="646331"/>
          </a:xfrm>
          <a:prstGeom prst="rect">
            <a:avLst/>
          </a:prstGeom>
        </p:spPr>
        <p:txBody>
          <a:bodyPr wrap="none">
            <a:spAutoFit/>
          </a:bodyPr>
          <a:lstStyle/>
          <a:p>
            <a:r>
              <a:rPr lang="en-AU" sz="3600" b="1" noProof="0">
                <a:solidFill>
                  <a:srgbClr val="E68422"/>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0" y="52726"/>
            <a:ext cx="3983784" cy="400110"/>
          </a:xfrm>
          <a:prstGeom prst="rect">
            <a:avLst/>
          </a:prstGeom>
        </p:spPr>
        <p:txBody>
          <a:bodyPr wrap="none" lIns="91440" tIns="45720" rIns="91440" bIns="45720" anchor="t">
            <a:spAutoFit/>
          </a:bodyPr>
          <a:lstStyle/>
          <a:p>
            <a:pPr algn="ctr"/>
            <a:r>
              <a:rPr lang="en-AU" sz="2000" noProof="0">
                <a:solidFill>
                  <a:srgbClr val="E68422"/>
                </a:solidFill>
                <a:latin typeface="Comic Sans MS"/>
                <a:cs typeface="Arial"/>
              </a:rPr>
              <a:t>The Leader and Cantor unmute</a:t>
            </a:r>
            <a:endParaRPr lang="en-AU" sz="1400" noProof="0">
              <a:solidFill>
                <a:srgbClr val="E68422"/>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171050" y="4162164"/>
            <a:ext cx="11849895" cy="2308324"/>
          </a:xfrm>
          <a:prstGeom prst="rect">
            <a:avLst/>
          </a:prstGeom>
        </p:spPr>
        <p:txBody>
          <a:bodyPr wrap="square" lIns="91440" tIns="45720" rIns="91440" bIns="45720" anchor="t">
            <a:spAutoFit/>
          </a:bodyPr>
          <a:lstStyle/>
          <a:p>
            <a:r>
              <a:rPr lang="en-AU" sz="2400" b="1" noProof="0" dirty="0">
                <a:solidFill>
                  <a:srgbClr val="E68422"/>
                </a:solidFill>
                <a:latin typeface="Comic Sans MS"/>
                <a:cs typeface="Arial"/>
              </a:rPr>
              <a:t>Leader: </a:t>
            </a:r>
            <a:r>
              <a:rPr lang="en-AU" sz="2400" noProof="0" dirty="0">
                <a:latin typeface="Comic Sans MS"/>
                <a:cs typeface="Arial"/>
              </a:rPr>
              <a:t>A sign of peace may be exchanged </a:t>
            </a:r>
          </a:p>
          <a:p>
            <a:pPr algn="ctr"/>
            <a:endParaRPr lang="en-AU" sz="2400" noProof="0" dirty="0">
              <a:solidFill>
                <a:srgbClr val="FFB83A"/>
              </a:solidFill>
              <a:latin typeface="Comic Sans MS"/>
              <a:cs typeface="Arial"/>
            </a:endParaRPr>
          </a:p>
          <a:p>
            <a:r>
              <a:rPr lang="en-AU" sz="2400" noProof="0" dirty="0">
                <a:latin typeface="Comic Sans MS"/>
                <a:cs typeface="Arial"/>
              </a:rPr>
              <a:t>You may like to type 'Peace' into the chat, use the 'raise hand’ or other reaction buttons, or just simply wave via the screen with your video turned on</a:t>
            </a:r>
          </a:p>
          <a:p>
            <a:pPr algn="ctr"/>
            <a:endParaRPr lang="en-AU" sz="2400" noProof="0" dirty="0">
              <a:latin typeface="Comic Sans MS"/>
              <a:cs typeface="Arial"/>
            </a:endParaRPr>
          </a:p>
          <a:p>
            <a:r>
              <a:rPr lang="en-AU" sz="2400" noProof="0" dirty="0">
                <a:latin typeface="Comic Sans MS"/>
                <a:cs typeface="Arial"/>
              </a:rPr>
              <a:t>(Broadcaster exits shared screen for a few moments for the exchange of peace)</a:t>
            </a:r>
            <a:endParaRPr lang="en-AU" sz="2400" noProof="0" dirty="0">
              <a:cs typeface="Times New Roman"/>
            </a:endParaRPr>
          </a:p>
        </p:txBody>
      </p:sp>
    </p:spTree>
    <p:extLst>
      <p:ext uri="{BB962C8B-B14F-4D97-AF65-F5344CB8AC3E}">
        <p14:creationId xmlns:p14="http://schemas.microsoft.com/office/powerpoint/2010/main" val="1573887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5273" y="515650"/>
            <a:ext cx="9521452" cy="584775"/>
          </a:xfrm>
          <a:prstGeom prst="rect">
            <a:avLst/>
          </a:prstGeom>
          <a:noFill/>
        </p:spPr>
        <p:txBody>
          <a:bodyPr wrap="square" lIns="91440" tIns="45720" rIns="91440" bIns="45720" rtlCol="0" anchor="t">
            <a:spAutoFit/>
          </a:bodyPr>
          <a:lstStyle/>
          <a:p>
            <a:pPr algn="ctr"/>
            <a:r>
              <a:rPr lang="en-AU" sz="3200" b="1" noProof="0">
                <a:solidFill>
                  <a:srgbClr val="E68422"/>
                </a:solidFill>
                <a:latin typeface="Comic Sans MS"/>
              </a:rPr>
              <a:t>Prayer of Thanksgiving before Intercessions</a:t>
            </a:r>
            <a:r>
              <a:rPr lang="en-AU" sz="2400" b="1" noProof="0">
                <a:solidFill>
                  <a:srgbClr val="E68422"/>
                </a:solidFill>
                <a:latin typeface="Comic Sans MS"/>
              </a:rPr>
              <a:t> </a:t>
            </a:r>
            <a:endParaRPr lang="en-AU" sz="2400" b="1" noProof="0">
              <a:solidFill>
                <a:srgbClr val="E68422"/>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1272956" y="1332747"/>
            <a:ext cx="9646085" cy="26049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E68422"/>
                </a:solidFill>
                <a:latin typeface="Comic Sans MS"/>
              </a:rPr>
              <a:t>Leader: </a:t>
            </a:r>
            <a:r>
              <a:rPr lang="en-AU" sz="2800" noProof="0" dirty="0">
                <a:latin typeface="Comic Sans MS"/>
              </a:rPr>
              <a:t>As we enter prayer, I invite the second reader to unmute to lead our intercessions which follow the prayer of thanksgiving on the next slide. Please feel free to change your body position as you need.</a:t>
            </a:r>
            <a:endParaRPr lang="en-AU" sz="2800" noProof="0" dirty="0">
              <a:cs typeface="Times New Roman"/>
            </a:endParaRPr>
          </a:p>
        </p:txBody>
      </p:sp>
      <p:pic>
        <p:nvPicPr>
          <p:cNvPr id="5" name="Picture 4">
            <a:extLst>
              <a:ext uri="{FF2B5EF4-FFF2-40B4-BE49-F238E27FC236}">
                <a16:creationId xmlns:a16="http://schemas.microsoft.com/office/drawing/2014/main" id="{0206CD6E-F945-4A81-B188-FA3F5857B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1635" y="4170014"/>
            <a:ext cx="2527852" cy="2527852"/>
          </a:xfrm>
          <a:prstGeom prst="rect">
            <a:avLst/>
          </a:prstGeom>
        </p:spPr>
      </p:pic>
      <p:sp>
        <p:nvSpPr>
          <p:cNvPr id="6" name="Rectangle 5">
            <a:extLst>
              <a:ext uri="{FF2B5EF4-FFF2-40B4-BE49-F238E27FC236}">
                <a16:creationId xmlns:a16="http://schemas.microsoft.com/office/drawing/2014/main" id="{27091812-2ADC-0D52-F738-9E1C7700AD98}"/>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4133180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E6943D-06C5-A55E-9B43-20282BBA08ED}"/>
              </a:ext>
            </a:extLst>
          </p:cNvPr>
          <p:cNvSpPr txBox="1"/>
          <p:nvPr/>
        </p:nvSpPr>
        <p:spPr>
          <a:xfrm>
            <a:off x="168000" y="186926"/>
            <a:ext cx="11856000" cy="648414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E68422"/>
                </a:solidFill>
                <a:latin typeface="Comic Sans MS"/>
              </a:rPr>
              <a:t>Leader: </a:t>
            </a:r>
            <a:r>
              <a:rPr lang="en-AU" sz="2800" dirty="0">
                <a:latin typeface="Comic Sans MS" panose="030F0702030302020204" pitchFamily="66" charset="0"/>
              </a:rPr>
              <a:t>In this hallowed hour when you welcome us</a:t>
            </a:r>
            <a:br>
              <a:rPr lang="en-AU" sz="2800" dirty="0">
                <a:latin typeface="Comic Sans MS" panose="030F0702030302020204" pitchFamily="66" charset="0"/>
              </a:rPr>
            </a:br>
            <a:r>
              <a:rPr lang="en-AU" sz="2800" dirty="0">
                <a:latin typeface="Comic Sans MS" panose="030F0702030302020204" pitchFamily="66" charset="0"/>
              </a:rPr>
              <a:t>   	      into your house, O Lord, and we experience your hospitality:</a:t>
            </a:r>
            <a:br>
              <a:rPr lang="en-AU" sz="2800" dirty="0">
                <a:latin typeface="Comic Sans MS" panose="030F0702030302020204" pitchFamily="66" charset="0"/>
              </a:rPr>
            </a:br>
            <a:r>
              <a:rPr lang="en-AU" sz="2800" dirty="0">
                <a:latin typeface="Comic Sans MS" panose="030F0702030302020204" pitchFamily="66" charset="0"/>
              </a:rPr>
              <a:t>	      </a:t>
            </a:r>
            <a:r>
              <a:rPr lang="en-AU" sz="2800" b="1" dirty="0">
                <a:latin typeface="Comic Sans MS" panose="030F0702030302020204" pitchFamily="66" charset="0"/>
              </a:rPr>
              <a:t>we offer our humble thanks and praise.</a:t>
            </a:r>
            <a:br>
              <a:rPr lang="en-AU" sz="2800" dirty="0">
                <a:latin typeface="Comic Sans MS" panose="030F0702030302020204" pitchFamily="66" charset="0"/>
              </a:rPr>
            </a:br>
            <a:r>
              <a:rPr lang="en-AU" sz="2800" dirty="0">
                <a:latin typeface="Comic Sans MS" panose="030F0702030302020204" pitchFamily="66" charset="0"/>
              </a:rPr>
              <a:t>	     When you stop us in the tracks of our frantic lives,</a:t>
            </a:r>
            <a:br>
              <a:rPr lang="en-AU" sz="2800" dirty="0">
                <a:latin typeface="Comic Sans MS" panose="030F0702030302020204" pitchFamily="66" charset="0"/>
              </a:rPr>
            </a:br>
            <a:r>
              <a:rPr lang="en-AU" sz="2800" dirty="0">
                <a:latin typeface="Comic Sans MS" panose="030F0702030302020204" pitchFamily="66" charset="0"/>
              </a:rPr>
              <a:t>	      and offer succour to our weary souls:</a:t>
            </a:r>
            <a:br>
              <a:rPr lang="en-AU" sz="2800" dirty="0">
                <a:latin typeface="Comic Sans MS" panose="030F0702030302020204" pitchFamily="66" charset="0"/>
              </a:rPr>
            </a:br>
            <a:r>
              <a:rPr lang="en-AU" sz="2800" dirty="0">
                <a:latin typeface="Comic Sans MS" panose="030F0702030302020204" pitchFamily="66" charset="0"/>
              </a:rPr>
              <a:t>	      </a:t>
            </a:r>
            <a:r>
              <a:rPr lang="en-AU" sz="2800" b="1" dirty="0">
                <a:latin typeface="Comic Sans MS" panose="030F0702030302020204" pitchFamily="66" charset="0"/>
              </a:rPr>
              <a:t>we offer our humble thanks and praise.</a:t>
            </a:r>
            <a:br>
              <a:rPr lang="en-AU" sz="2800" dirty="0">
                <a:latin typeface="Comic Sans MS" panose="030F0702030302020204" pitchFamily="66" charset="0"/>
              </a:rPr>
            </a:br>
            <a:r>
              <a:rPr lang="en-AU" sz="2800" dirty="0">
                <a:latin typeface="Comic Sans MS" panose="030F0702030302020204" pitchFamily="66" charset="0"/>
              </a:rPr>
              <a:t>	     When our eyes are opened and we realise how blind</a:t>
            </a:r>
            <a:br>
              <a:rPr lang="en-AU" sz="2800" dirty="0">
                <a:latin typeface="Comic Sans MS" panose="030F0702030302020204" pitchFamily="66" charset="0"/>
              </a:rPr>
            </a:br>
            <a:r>
              <a:rPr lang="en-AU" sz="2800" dirty="0">
                <a:latin typeface="Comic Sans MS" panose="030F0702030302020204" pitchFamily="66" charset="0"/>
              </a:rPr>
              <a:t>	      we have been, unheeding of your presence:</a:t>
            </a:r>
            <a:br>
              <a:rPr lang="en-AU" sz="2800" dirty="0">
                <a:latin typeface="Comic Sans MS" panose="030F0702030302020204" pitchFamily="66" charset="0"/>
              </a:rPr>
            </a:br>
            <a:r>
              <a:rPr lang="en-AU" sz="2800" dirty="0">
                <a:latin typeface="Comic Sans MS" panose="030F0702030302020204" pitchFamily="66" charset="0"/>
              </a:rPr>
              <a:t>	      </a:t>
            </a:r>
            <a:r>
              <a:rPr lang="en-AU" sz="2800" b="1" dirty="0">
                <a:latin typeface="Comic Sans MS" panose="030F0702030302020204" pitchFamily="66" charset="0"/>
              </a:rPr>
              <a:t>we offer our humble thanks and praise</a:t>
            </a:r>
            <a:br>
              <a:rPr lang="en-AU" sz="2800" dirty="0">
                <a:latin typeface="Comic Sans MS" panose="030F0702030302020204" pitchFamily="66" charset="0"/>
              </a:rPr>
            </a:br>
            <a:r>
              <a:rPr lang="en-AU" sz="2800" dirty="0">
                <a:latin typeface="Comic Sans MS" panose="030F0702030302020204" pitchFamily="66" charset="0"/>
              </a:rPr>
              <a:t>	      to Father, Son, and Holy Spirit. </a:t>
            </a:r>
            <a:r>
              <a:rPr lang="en-AU" sz="2800" b="1" dirty="0">
                <a:latin typeface="Comic Sans MS" panose="030F0702030302020204" pitchFamily="66" charset="0"/>
              </a:rPr>
              <a:t>Amen.</a:t>
            </a:r>
            <a:endParaRPr lang="en-AU" sz="2800" noProof="0" dirty="0">
              <a:latin typeface="Comic Sans MS" panose="030F0702030302020204" pitchFamily="66" charset="0"/>
              <a:cs typeface="Times New Roman"/>
            </a:endParaRPr>
          </a:p>
        </p:txBody>
      </p:sp>
    </p:spTree>
    <p:extLst>
      <p:ext uri="{BB962C8B-B14F-4D97-AF65-F5344CB8AC3E}">
        <p14:creationId xmlns:p14="http://schemas.microsoft.com/office/powerpoint/2010/main" val="1921818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FAB5D8-5245-AB8B-877A-D6E438FD4380}"/>
              </a:ext>
            </a:extLst>
          </p:cNvPr>
          <p:cNvSpPr txBox="1"/>
          <p:nvPr/>
        </p:nvSpPr>
        <p:spPr>
          <a:xfrm>
            <a:off x="696000" y="1479588"/>
            <a:ext cx="10800000" cy="4545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dirty="0">
                <a:solidFill>
                  <a:srgbClr val="E68422"/>
                </a:solidFill>
                <a:latin typeface="Comic Sans MS"/>
              </a:rPr>
              <a:t>Reader 2: </a:t>
            </a:r>
            <a:r>
              <a:rPr lang="en-AU" sz="2800" noProof="0" dirty="0">
                <a:latin typeface="Comic Sans MS"/>
              </a:rPr>
              <a:t>We pray for creation and communities we share our lives with. We pause for a few moments to name either in our hearts, or out loud, or in the chat, those environments and communities we bring to the Lord in prayer. </a:t>
            </a:r>
          </a:p>
          <a:p>
            <a:pPr>
              <a:lnSpc>
                <a:spcPct val="150000"/>
              </a:lnSpc>
            </a:pPr>
            <a:endParaRPr lang="en-AU" sz="2800" noProof="0" dirty="0">
              <a:latin typeface="Comic Sans MS"/>
            </a:endParaRPr>
          </a:p>
          <a:p>
            <a:pPr>
              <a:lnSpc>
                <a:spcPct val="150000"/>
              </a:lnSpc>
            </a:pPr>
            <a:r>
              <a:rPr lang="en-AU" sz="2800" b="1" noProof="0" dirty="0">
                <a:solidFill>
                  <a:srgbClr val="E68422"/>
                </a:solidFill>
                <a:latin typeface="Comic Sans MS"/>
              </a:rPr>
              <a:t>PAUSE…</a:t>
            </a:r>
          </a:p>
          <a:p>
            <a:pPr>
              <a:lnSpc>
                <a:spcPct val="150000"/>
              </a:lnSpc>
            </a:pPr>
            <a:endParaRPr lang="en-AU" sz="2800" b="1" noProof="0" dirty="0">
              <a:latin typeface="Comic Sans MS"/>
            </a:endParaRPr>
          </a:p>
        </p:txBody>
      </p:sp>
      <p:sp>
        <p:nvSpPr>
          <p:cNvPr id="5" name="TextBox 4">
            <a:extLst>
              <a:ext uri="{FF2B5EF4-FFF2-40B4-BE49-F238E27FC236}">
                <a16:creationId xmlns:a16="http://schemas.microsoft.com/office/drawing/2014/main" id="{9C6ED102-ABDD-3371-CDAE-66FEB5609A74}"/>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E68422"/>
                </a:solidFill>
                <a:latin typeface="Comic Sans MS"/>
                <a:ea typeface="+mn-lt"/>
                <a:cs typeface="+mn-lt"/>
              </a:rPr>
              <a:t>Intercessions</a:t>
            </a:r>
            <a:endParaRPr lang="en-AU" sz="2000" b="1" noProof="0">
              <a:solidFill>
                <a:srgbClr val="E68422"/>
              </a:solidFill>
              <a:latin typeface="Comic Sans MS"/>
            </a:endParaRPr>
          </a:p>
        </p:txBody>
      </p:sp>
      <p:sp>
        <p:nvSpPr>
          <p:cNvPr id="6" name="Rectangle 5">
            <a:extLst>
              <a:ext uri="{FF2B5EF4-FFF2-40B4-BE49-F238E27FC236}">
                <a16:creationId xmlns:a16="http://schemas.microsoft.com/office/drawing/2014/main" id="{05CCAFA7-E7BC-0D50-74E9-6EF33CB2134D}"/>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2796453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BBF2-8FBC-CAEF-E805-D0231B9EED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1CA3F9-2D3B-8DA1-6300-4E0FD405F920}"/>
              </a:ext>
            </a:extLst>
          </p:cNvPr>
          <p:cNvSpPr txBox="1"/>
          <p:nvPr/>
        </p:nvSpPr>
        <p:spPr>
          <a:xfrm>
            <a:off x="950474" y="77556"/>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dirty="0">
                <a:solidFill>
                  <a:srgbClr val="E68422"/>
                </a:solidFill>
                <a:latin typeface="Comic Sans MS"/>
                <a:ea typeface="+mn-lt"/>
                <a:cs typeface="+mn-lt"/>
              </a:rPr>
              <a:t>Intercessions</a:t>
            </a:r>
            <a:endParaRPr lang="en-AU" sz="2000" b="1" noProof="0" dirty="0">
              <a:solidFill>
                <a:srgbClr val="E68422"/>
              </a:solidFill>
              <a:latin typeface="Comic Sans MS"/>
            </a:endParaRPr>
          </a:p>
        </p:txBody>
      </p:sp>
      <p:sp>
        <p:nvSpPr>
          <p:cNvPr id="2" name="TextBox 1">
            <a:extLst>
              <a:ext uri="{FF2B5EF4-FFF2-40B4-BE49-F238E27FC236}">
                <a16:creationId xmlns:a16="http://schemas.microsoft.com/office/drawing/2014/main" id="{D2286728-C774-9D33-C541-8BD21F999ABD}"/>
              </a:ext>
            </a:extLst>
          </p:cNvPr>
          <p:cNvSpPr txBox="1"/>
          <p:nvPr/>
        </p:nvSpPr>
        <p:spPr>
          <a:xfrm>
            <a:off x="282000" y="316919"/>
            <a:ext cx="11628000" cy="64841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dirty="0">
                <a:solidFill>
                  <a:srgbClr val="E68422"/>
                </a:solidFill>
                <a:latin typeface="Comic Sans MS"/>
              </a:rPr>
              <a:t>Reader 2: </a:t>
            </a:r>
            <a:r>
              <a:rPr lang="en-AU" sz="2800" noProof="0" dirty="0">
                <a:latin typeface="Comic Sans MS"/>
              </a:rPr>
              <a:t>We entrust to you the community of Holy Hermits Online and our ministry partners:</a:t>
            </a:r>
          </a:p>
          <a:p>
            <a:pPr>
              <a:lnSpc>
                <a:spcPct val="150000"/>
              </a:lnSpc>
            </a:pPr>
            <a:endParaRPr lang="en-AU" sz="2400" noProof="0" dirty="0">
              <a:latin typeface="Comic Sans MS"/>
            </a:endParaRPr>
          </a:p>
          <a:p>
            <a:pPr>
              <a:lnSpc>
                <a:spcPct val="150000"/>
              </a:lnSpc>
            </a:pPr>
            <a:endParaRPr lang="en-AU" sz="2800" noProof="0" dirty="0">
              <a:latin typeface="Comic Sans MS"/>
            </a:endParaRPr>
          </a:p>
          <a:p>
            <a:pPr marL="0" algn="l" rtl="0" eaLnBrk="1" fontAlgn="base" latinLnBrk="0" hangingPunct="1">
              <a:lnSpc>
                <a:spcPct val="150000"/>
              </a:lnSpc>
              <a:buNone/>
            </a:pPr>
            <a:endParaRPr lang="en-AU" sz="2800" b="0" i="0" u="none" strike="noStrike" noProof="0" dirty="0">
              <a:effectLst/>
              <a:latin typeface="Arial" panose="020B0604020202020204" pitchFamily="34" charset="0"/>
            </a:endParaRPr>
          </a:p>
          <a:p>
            <a:pPr>
              <a:lnSpc>
                <a:spcPct val="150000"/>
              </a:lnSpc>
            </a:pPr>
            <a:endParaRPr lang="en-AU" sz="2800" noProof="0" dirty="0">
              <a:latin typeface="Comic Sans MS"/>
            </a:endParaRPr>
          </a:p>
          <a:p>
            <a:pPr>
              <a:lnSpc>
                <a:spcPct val="150000"/>
              </a:lnSpc>
            </a:pPr>
            <a:endParaRPr lang="en-AU" sz="2800" noProof="0" dirty="0">
              <a:latin typeface="Comic Sans MS"/>
              <a:cs typeface="Calibri"/>
            </a:endParaRPr>
          </a:p>
          <a:p>
            <a:pPr>
              <a:lnSpc>
                <a:spcPct val="150000"/>
              </a:lnSpc>
            </a:pPr>
            <a:r>
              <a:rPr lang="en-AU" sz="2800" noProof="0" dirty="0">
                <a:latin typeface="Comic Sans MS"/>
                <a:cs typeface="Calibri"/>
              </a:rPr>
              <a:t>Prosper the work of our hands and show us the way to your new creation.</a:t>
            </a:r>
          </a:p>
          <a:p>
            <a:pPr>
              <a:lnSpc>
                <a:spcPct val="150000"/>
              </a:lnSpc>
            </a:pPr>
            <a:r>
              <a:rPr lang="en-AU" sz="2800" noProof="0" dirty="0">
                <a:latin typeface="Comic Sans MS"/>
              </a:rPr>
              <a:t>Creator God, </a:t>
            </a:r>
            <a:r>
              <a:rPr lang="en-AU" sz="2800" b="1" noProof="0" dirty="0">
                <a:latin typeface="Comic Sans MS"/>
              </a:rPr>
              <a:t>Hear our prayer.</a:t>
            </a:r>
          </a:p>
        </p:txBody>
      </p:sp>
      <p:graphicFrame>
        <p:nvGraphicFramePr>
          <p:cNvPr id="4" name="Table 3">
            <a:extLst>
              <a:ext uri="{FF2B5EF4-FFF2-40B4-BE49-F238E27FC236}">
                <a16:creationId xmlns:a16="http://schemas.microsoft.com/office/drawing/2014/main" id="{53B8D5D6-3E80-EFB8-08E7-F0FAB465716C}"/>
              </a:ext>
            </a:extLst>
          </p:cNvPr>
          <p:cNvGraphicFramePr>
            <a:graphicFrameLocks noGrp="1"/>
          </p:cNvGraphicFramePr>
          <p:nvPr>
            <p:extLst>
              <p:ext uri="{D42A27DB-BD31-4B8C-83A1-F6EECF244321}">
                <p14:modId xmlns:p14="http://schemas.microsoft.com/office/powerpoint/2010/main" val="3968833354"/>
              </p:ext>
            </p:extLst>
          </p:nvPr>
        </p:nvGraphicFramePr>
        <p:xfrm>
          <a:off x="3074990" y="1877088"/>
          <a:ext cx="8575904" cy="2651760"/>
        </p:xfrm>
        <a:graphic>
          <a:graphicData uri="http://schemas.openxmlformats.org/drawingml/2006/table">
            <a:tbl>
              <a:tblPr firstRow="1" bandRow="1">
                <a:tableStyleId>{2D5ABB26-0587-4C30-8999-92F81FD0307C}</a:tableStyleId>
              </a:tblPr>
              <a:tblGrid>
                <a:gridCol w="7981266">
                  <a:extLst>
                    <a:ext uri="{9D8B030D-6E8A-4147-A177-3AD203B41FA5}">
                      <a16:colId xmlns:a16="http://schemas.microsoft.com/office/drawing/2014/main" val="2908256516"/>
                    </a:ext>
                  </a:extLst>
                </a:gridCol>
                <a:gridCol w="297319">
                  <a:extLst>
                    <a:ext uri="{9D8B030D-6E8A-4147-A177-3AD203B41FA5}">
                      <a16:colId xmlns:a16="http://schemas.microsoft.com/office/drawing/2014/main" val="2881208652"/>
                    </a:ext>
                  </a:extLst>
                </a:gridCol>
                <a:gridCol w="297319">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800" b="0" i="0" noProof="0" dirty="0">
                          <a:latin typeface="Comic Sans MS" panose="030F0902030302020204" pitchFamily="66" charset="0"/>
                          <a:cs typeface="Calibri"/>
                        </a:rPr>
                        <a:t>St John's Cathedral Brisbane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dirty="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dirty="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dirty="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dirty="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dirty="0">
                          <a:latin typeface="Comic Sans MS" panose="030F0902030302020204" pitchFamily="66" charset="0"/>
                          <a:cs typeface="Calibri"/>
                        </a:rPr>
                        <a:t>Tithe.ly</a:t>
                      </a:r>
                      <a:endParaRPr lang="en-AU" sz="2800" b="0" i="0" noProof="0" dirty="0">
                        <a:latin typeface="Comic Sans MS" panose="030F0902030302020204" pitchFamily="66" charset="0"/>
                      </a:endParaRPr>
                    </a:p>
                  </a:txBody>
                  <a:tcPr/>
                </a:tc>
                <a:tc>
                  <a:txBody>
                    <a:bodyPr/>
                    <a:lstStyle/>
                    <a:p>
                      <a:pPr marL="0" indent="0">
                        <a:buFont typeface="Arial" panose="020B0604020202020204" pitchFamily="34" charset="0"/>
                        <a:buNone/>
                      </a:pPr>
                      <a:endParaRPr lang="en-AU" sz="2800" b="0" i="0" noProof="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AU" sz="2800" b="0" i="0" noProof="0" dirty="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800" b="0" i="0" noProof="0" dirty="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2353627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37</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18111" y="833257"/>
            <a:ext cx="7418543" cy="5191486"/>
          </a:xfrm>
          <a:prstGeom prst="rect">
            <a:avLst/>
          </a:prstGeom>
          <a:noFill/>
        </p:spPr>
        <p:txBody>
          <a:bodyPr wrap="square" lIns="91440" tIns="45720" rIns="91440" bIns="45720" rtlCol="0" anchor="t">
            <a:spAutoFit/>
          </a:bodyPr>
          <a:lstStyle/>
          <a:p>
            <a:pPr>
              <a:lnSpc>
                <a:spcPct val="150000"/>
              </a:lnSpc>
            </a:pPr>
            <a:r>
              <a:rPr lang="en-AU" sz="2800" b="1" noProof="0" dirty="0">
                <a:solidFill>
                  <a:srgbClr val="E68422"/>
                </a:solidFill>
                <a:latin typeface="Comic Sans MS"/>
              </a:rPr>
              <a:t>Reader 2: </a:t>
            </a:r>
            <a:r>
              <a:rPr lang="en-AU" sz="2800" noProof="0" dirty="0">
                <a:latin typeface="Comic Sans MS"/>
              </a:rPr>
              <a:t>Loving Creator</a:t>
            </a:r>
            <a:r>
              <a:rPr lang="en-AU" sz="2800" u="none" strike="noStrike" noProof="0" dirty="0">
                <a:effectLst/>
                <a:latin typeface="Comic Sans MS"/>
              </a:rPr>
              <a:t>, we </a:t>
            </a:r>
            <a:r>
              <a:rPr lang="en-AU" sz="2800" noProof="0" dirty="0">
                <a:latin typeface="Comic Sans MS"/>
              </a:rPr>
              <a:t>entrust to you all animals, especially those who are</a:t>
            </a:r>
            <a:r>
              <a:rPr lang="en-AU" sz="2800" noProof="0" dirty="0">
                <a:latin typeface="Comic Sans MS"/>
                <a:cs typeface="Calibri"/>
              </a:rPr>
              <a:t> </a:t>
            </a:r>
            <a:r>
              <a:rPr lang="en-AU" sz="2800" noProof="0" dirty="0">
                <a:latin typeface="Comic Sans MS"/>
              </a:rPr>
              <a:t>sick, anxious, ageing, lost, at risk, lonely, sad, hungry, in pain, homeless, abused, living in fear, encountering violence of any kind,</a:t>
            </a:r>
            <a:r>
              <a:rPr lang="en-AU" sz="2800" noProof="0" dirty="0">
                <a:latin typeface="Comic Sans MS"/>
                <a:cs typeface="Calibri"/>
              </a:rPr>
              <a:t> </a:t>
            </a:r>
            <a:r>
              <a:rPr lang="en-AU" sz="2800" noProof="0" dirty="0">
                <a:latin typeface="Comic Sans MS"/>
              </a:rPr>
              <a:t>in need of comfort, rehabilitation or transformation.</a:t>
            </a:r>
            <a:endParaRPr lang="en-AU" sz="2800" noProof="0" dirty="0">
              <a:latin typeface="Comic Sans MS"/>
              <a:cs typeface="Calibri"/>
            </a:endParaRPr>
          </a:p>
          <a:p>
            <a:pPr>
              <a:lnSpc>
                <a:spcPct val="150000"/>
              </a:lnSpc>
            </a:pPr>
            <a:endParaRPr lang="en-AU" sz="2800" noProof="0" dirty="0">
              <a:latin typeface="Comic Sans MS"/>
            </a:endParaRPr>
          </a:p>
        </p:txBody>
      </p:sp>
      <p:pic>
        <p:nvPicPr>
          <p:cNvPr id="7" name="Picture 6">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36654" y="1575854"/>
            <a:ext cx="3706291" cy="3706291"/>
          </a:xfrm>
          <a:prstGeom prst="rect">
            <a:avLst/>
          </a:prstGeom>
        </p:spPr>
      </p:pic>
      <p:sp>
        <p:nvSpPr>
          <p:cNvPr id="2" name="Rectangle 1">
            <a:extLst>
              <a:ext uri="{FF2B5EF4-FFF2-40B4-BE49-F238E27FC236}">
                <a16:creationId xmlns:a16="http://schemas.microsoft.com/office/drawing/2014/main" id="{56853D04-455A-E8BF-EC66-D0FB60B69F75}"/>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3211861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659E-8C9E-9122-2356-270355FCFC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78868C-9BAC-45E5-A9B6-C833347B14B6}"/>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38</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BA5CEBA1-8540-EB25-5E96-5C9D94C85025}"/>
              </a:ext>
            </a:extLst>
          </p:cNvPr>
          <p:cNvSpPr txBox="1"/>
          <p:nvPr/>
        </p:nvSpPr>
        <p:spPr>
          <a:xfrm>
            <a:off x="421092" y="397401"/>
            <a:ext cx="11161308" cy="5837817"/>
          </a:xfrm>
          <a:prstGeom prst="rect">
            <a:avLst/>
          </a:prstGeom>
          <a:noFill/>
        </p:spPr>
        <p:txBody>
          <a:bodyPr wrap="square" lIns="91440" tIns="45720" rIns="91440" bIns="45720" rtlCol="0" anchor="t">
            <a:spAutoFit/>
          </a:bodyPr>
          <a:lstStyle/>
          <a:p>
            <a:pPr>
              <a:lnSpc>
                <a:spcPct val="150000"/>
              </a:lnSpc>
            </a:pPr>
            <a:r>
              <a:rPr lang="en-AU" sz="2800" b="1" noProof="0">
                <a:solidFill>
                  <a:srgbClr val="E68422"/>
                </a:solidFill>
                <a:latin typeface="Comic Sans MS"/>
              </a:rPr>
              <a:t>Reader 2: </a:t>
            </a:r>
            <a:r>
              <a:rPr lang="en-AU" sz="2800" noProof="0">
                <a:latin typeface="Comic Sans MS"/>
              </a:rPr>
              <a:t>We invite your loving compassion for:</a:t>
            </a:r>
            <a:br>
              <a:rPr lang="en-AU" sz="2800" noProof="0">
                <a:latin typeface="Comic Sans MS"/>
              </a:rPr>
            </a:b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r>
              <a:rPr lang="en-AU" sz="2800" noProof="0">
                <a:latin typeface="Comic Sans MS"/>
              </a:rPr>
              <a:t>We name in our hearts, out loud or in the chat, </a:t>
            </a:r>
            <a:endParaRPr lang="en-AU" sz="2800" b="1" noProof="0">
              <a:solidFill>
                <a:srgbClr val="00B050"/>
              </a:solidFill>
              <a:latin typeface="Comic Sans MS"/>
              <a:cs typeface="Times New Roman"/>
            </a:endParaRPr>
          </a:p>
          <a:p>
            <a:pPr>
              <a:lnSpc>
                <a:spcPct val="150000"/>
              </a:lnSpc>
            </a:pPr>
            <a:r>
              <a:rPr lang="en-AU" sz="2800" noProof="0">
                <a:latin typeface="Comic Sans MS"/>
              </a:rPr>
              <a:t>the animals we bring to the Lord in prayer.</a:t>
            </a:r>
            <a:r>
              <a:rPr lang="en-AU" sz="2800" noProof="0">
                <a:solidFill>
                  <a:srgbClr val="000000"/>
                </a:solidFill>
                <a:latin typeface="Comic Sans MS"/>
              </a:rPr>
              <a:t> </a:t>
            </a:r>
            <a:r>
              <a:rPr lang="en-AU" sz="2800" noProof="0">
                <a:solidFill>
                  <a:srgbClr val="7030A0"/>
                </a:solidFill>
                <a:latin typeface="Comic Sans MS"/>
              </a:rPr>
              <a:t> </a:t>
            </a:r>
            <a:r>
              <a:rPr lang="en-AU" sz="2800" b="1" noProof="0">
                <a:solidFill>
                  <a:srgbClr val="E68422"/>
                </a:solidFill>
                <a:latin typeface="Comic Sans MS"/>
              </a:rPr>
              <a:t>PAUSE…</a:t>
            </a:r>
            <a:endParaRPr lang="en-AU" sz="2800" b="1" noProof="0">
              <a:solidFill>
                <a:srgbClr val="E68422"/>
              </a:solidFill>
              <a:latin typeface="Comic Sans MS"/>
              <a:cs typeface="Times New Roman"/>
            </a:endParaRPr>
          </a:p>
        </p:txBody>
      </p:sp>
      <p:pic>
        <p:nvPicPr>
          <p:cNvPr id="7" name="Picture 6">
            <a:extLst>
              <a:ext uri="{FF2B5EF4-FFF2-40B4-BE49-F238E27FC236}">
                <a16:creationId xmlns:a16="http://schemas.microsoft.com/office/drawing/2014/main" id="{658E3FDC-5DB1-A186-2FF3-C4A9F61750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157195" y="1210905"/>
            <a:ext cx="3706291" cy="3706291"/>
          </a:xfrm>
          <a:prstGeom prst="rect">
            <a:avLst/>
          </a:prstGeom>
        </p:spPr>
      </p:pic>
      <p:sp>
        <p:nvSpPr>
          <p:cNvPr id="3" name="TextBox 2">
            <a:extLst>
              <a:ext uri="{FF2B5EF4-FFF2-40B4-BE49-F238E27FC236}">
                <a16:creationId xmlns:a16="http://schemas.microsoft.com/office/drawing/2014/main" id="{046F5356-7761-3D3F-04D0-83C97C751701}"/>
              </a:ext>
            </a:extLst>
          </p:cNvPr>
          <p:cNvSpPr txBox="1"/>
          <p:nvPr/>
        </p:nvSpPr>
        <p:spPr>
          <a:xfrm>
            <a:off x="421092" y="1377766"/>
            <a:ext cx="339047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baseline="0" noProof="0">
                <a:latin typeface="Comic Sans MS"/>
                <a:ea typeface="Segoe UI"/>
                <a:cs typeface="Segoe UI"/>
              </a:rPr>
              <a:t>Jasmine,   </a:t>
            </a:r>
            <a:r>
              <a:rPr lang="en-AU" sz="2800" noProof="0">
                <a:latin typeface="Comic Sans MS"/>
                <a:ea typeface="Segoe UI"/>
                <a:cs typeface="Segoe UI"/>
              </a:rPr>
              <a:t>​</a:t>
            </a:r>
          </a:p>
          <a:p>
            <a:pPr rtl="0"/>
            <a:r>
              <a:rPr lang="en-AU" sz="2800" baseline="0" noProof="0">
                <a:latin typeface="Comic Sans MS"/>
                <a:ea typeface="Segoe UI"/>
                <a:cs typeface="Segoe UI"/>
              </a:rPr>
              <a:t>Leese(y),   </a:t>
            </a:r>
            <a:r>
              <a:rPr lang="en-AU" sz="2800" noProof="0">
                <a:latin typeface="Comic Sans MS"/>
                <a:ea typeface="Segoe UI"/>
                <a:cs typeface="Segoe UI"/>
              </a:rPr>
              <a:t>​</a:t>
            </a:r>
          </a:p>
          <a:p>
            <a:pPr rtl="0"/>
            <a:r>
              <a:rPr lang="en-AU" sz="2800" baseline="0" noProof="0">
                <a:latin typeface="Comic Sans MS"/>
                <a:ea typeface="Segoe UI"/>
                <a:cs typeface="Segoe UI"/>
              </a:rPr>
              <a:t>Sid, Toots </a:t>
            </a:r>
            <a:r>
              <a:rPr lang="en-AU" sz="2800" noProof="0">
                <a:latin typeface="Comic Sans MS"/>
                <a:ea typeface="Segoe UI"/>
                <a:cs typeface="Segoe UI"/>
              </a:rPr>
              <a:t>&amp;</a:t>
            </a:r>
            <a:r>
              <a:rPr lang="en-AU" sz="2800" baseline="0" noProof="0">
                <a:latin typeface="Comic Sans MS"/>
                <a:ea typeface="Segoe UI"/>
                <a:cs typeface="Segoe UI"/>
              </a:rPr>
              <a:t> Lulu</a:t>
            </a:r>
            <a:r>
              <a:rPr lang="en-AU" sz="2800" noProof="0">
                <a:latin typeface="Comic Sans MS"/>
                <a:ea typeface="Segoe UI"/>
                <a:cs typeface="Segoe UI"/>
              </a:rPr>
              <a:t>​</a:t>
            </a:r>
          </a:p>
          <a:p>
            <a:pPr rtl="0"/>
            <a:r>
              <a:rPr lang="en-AU" sz="2800" baseline="0" noProof="0">
                <a:latin typeface="Comic Sans MS"/>
                <a:ea typeface="Segoe UI"/>
                <a:cs typeface="Segoe UI"/>
              </a:rPr>
              <a:t>Polly and Suki</a:t>
            </a:r>
            <a:r>
              <a:rPr lang="en-AU" sz="2800" noProof="0">
                <a:latin typeface="Comic Sans MS"/>
                <a:ea typeface="Segoe UI"/>
                <a:cs typeface="Segoe UI"/>
              </a:rPr>
              <a:t>​</a:t>
            </a:r>
          </a:p>
          <a:p>
            <a:pPr rtl="0"/>
            <a:r>
              <a:rPr lang="en-AU" sz="2800" baseline="0" noProof="0">
                <a:latin typeface="Comic Sans MS"/>
                <a:ea typeface="Segoe UI"/>
                <a:cs typeface="Segoe UI"/>
              </a:rPr>
              <a:t>Fred, George </a:t>
            </a:r>
            <a:r>
              <a:rPr lang="en-AU" sz="2800" noProof="0">
                <a:latin typeface="Comic Sans MS"/>
                <a:ea typeface="Segoe UI"/>
                <a:cs typeface="Segoe UI"/>
              </a:rPr>
              <a:t>&amp;</a:t>
            </a:r>
            <a:r>
              <a:rPr lang="en-AU" sz="2800" baseline="0" noProof="0">
                <a:latin typeface="Comic Sans MS"/>
                <a:ea typeface="Segoe UI"/>
                <a:cs typeface="Segoe UI"/>
              </a:rPr>
              <a:t> Percy</a:t>
            </a:r>
            <a:r>
              <a:rPr lang="en-AU" sz="2800" noProof="0">
                <a:latin typeface="Comic Sans MS"/>
                <a:ea typeface="Segoe UI"/>
                <a:cs typeface="Segoe UI"/>
              </a:rPr>
              <a:t>​</a:t>
            </a:r>
          </a:p>
          <a:p>
            <a:pPr rtl="0"/>
            <a:r>
              <a:rPr lang="en-AU" sz="2800" baseline="0" noProof="0" err="1">
                <a:latin typeface="Comic Sans MS"/>
                <a:ea typeface="Segoe UI"/>
                <a:cs typeface="Segoe UI"/>
              </a:rPr>
              <a:t>Koshka</a:t>
            </a:r>
            <a:r>
              <a:rPr lang="en-AU" sz="2800" baseline="0" noProof="0">
                <a:latin typeface="Comic Sans MS"/>
                <a:ea typeface="Segoe UI"/>
                <a:cs typeface="Segoe UI"/>
              </a:rPr>
              <a:t> </a:t>
            </a:r>
            <a:r>
              <a:rPr lang="en-AU" sz="2800" noProof="0">
                <a:latin typeface="Comic Sans MS"/>
                <a:ea typeface="Segoe UI"/>
                <a:cs typeface="Segoe UI"/>
              </a:rPr>
              <a:t>​</a:t>
            </a:r>
          </a:p>
          <a:p>
            <a:r>
              <a:rPr lang="en-AU" sz="2800" noProof="0">
                <a:latin typeface="Comic Sans MS"/>
                <a:ea typeface="Segoe UI"/>
                <a:cs typeface="Segoe UI"/>
              </a:rPr>
              <a:t>Jax</a:t>
            </a:r>
          </a:p>
        </p:txBody>
      </p:sp>
      <p:sp>
        <p:nvSpPr>
          <p:cNvPr id="6" name="TextBox 5">
            <a:extLst>
              <a:ext uri="{FF2B5EF4-FFF2-40B4-BE49-F238E27FC236}">
                <a16:creationId xmlns:a16="http://schemas.microsoft.com/office/drawing/2014/main" id="{20067724-B1B6-A5B2-9C22-925AF00FC3EC}"/>
              </a:ext>
            </a:extLst>
          </p:cNvPr>
          <p:cNvSpPr txBox="1"/>
          <p:nvPr/>
        </p:nvSpPr>
        <p:spPr>
          <a:xfrm>
            <a:off x="4092650" y="1377766"/>
            <a:ext cx="370629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noProof="0">
                <a:latin typeface="Comic Sans MS"/>
                <a:ea typeface="Segoe UI"/>
                <a:cs typeface="Segoe UI"/>
              </a:rPr>
              <a:t>Lambert ​​</a:t>
            </a:r>
          </a:p>
          <a:p>
            <a:pPr rtl="0"/>
            <a:r>
              <a:rPr lang="en-AU" sz="2800" noProof="0">
                <a:latin typeface="Comic Sans MS"/>
                <a:ea typeface="Segoe UI"/>
                <a:cs typeface="Segoe UI"/>
              </a:rPr>
              <a:t>Kala, Nigel &amp; Little One ​​</a:t>
            </a:r>
          </a:p>
          <a:p>
            <a:pPr rtl="0"/>
            <a:r>
              <a:rPr lang="en-AU" sz="2800" noProof="0">
                <a:latin typeface="Comic Sans MS"/>
                <a:ea typeface="Segoe UI"/>
                <a:cs typeface="Segoe UI"/>
              </a:rPr>
              <a:t>Toby​​</a:t>
            </a:r>
          </a:p>
          <a:p>
            <a:pPr rtl="0"/>
            <a:r>
              <a:rPr lang="en-AU" sz="2800" noProof="0">
                <a:latin typeface="Comic Sans MS"/>
                <a:ea typeface="Segoe UI"/>
                <a:cs typeface="Segoe UI"/>
              </a:rPr>
              <a:t>Taco​​</a:t>
            </a:r>
          </a:p>
          <a:p>
            <a:pPr rtl="0"/>
            <a:r>
              <a:rPr lang="en-AU" sz="2800" noProof="0">
                <a:latin typeface="Comic Sans MS"/>
                <a:ea typeface="Segoe UI"/>
                <a:cs typeface="Segoe UI"/>
              </a:rPr>
              <a:t>Paddy ​​</a:t>
            </a:r>
          </a:p>
          <a:p>
            <a:pPr rtl="0"/>
            <a:r>
              <a:rPr lang="en-AU" sz="2800" noProof="0">
                <a:latin typeface="Comic Sans MS"/>
                <a:ea typeface="Segoe UI"/>
                <a:cs typeface="Segoe UI"/>
              </a:rPr>
              <a:t>Rosie​</a:t>
            </a:r>
            <a:endParaRPr lang="en-AU" sz="2800" noProof="0">
              <a:latin typeface="Comic Sans MS"/>
              <a:cs typeface="Segoe UI"/>
            </a:endParaRPr>
          </a:p>
        </p:txBody>
      </p:sp>
    </p:spTree>
    <p:extLst>
      <p:ext uri="{BB962C8B-B14F-4D97-AF65-F5344CB8AC3E}">
        <p14:creationId xmlns:p14="http://schemas.microsoft.com/office/powerpoint/2010/main" val="4165191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3BB1-63B7-DFF8-EBB7-E13C995116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65142D-8F9C-9B60-D7C3-C80D90E5A5D9}"/>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39</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EB619965-6DE1-A73A-B9B4-7C2A247EDDFF}"/>
              </a:ext>
            </a:extLst>
          </p:cNvPr>
          <p:cNvSpPr txBox="1"/>
          <p:nvPr/>
        </p:nvSpPr>
        <p:spPr>
          <a:xfrm>
            <a:off x="174811" y="169631"/>
            <a:ext cx="11846859" cy="1313501"/>
          </a:xfrm>
          <a:prstGeom prst="rect">
            <a:avLst/>
          </a:prstGeom>
          <a:noFill/>
        </p:spPr>
        <p:txBody>
          <a:bodyPr wrap="square" lIns="91440" tIns="45720" rIns="91440" bIns="45720" rtlCol="0" anchor="t">
            <a:spAutoFit/>
          </a:bodyPr>
          <a:lstStyle/>
          <a:p>
            <a:pPr>
              <a:lnSpc>
                <a:spcPct val="150000"/>
              </a:lnSpc>
            </a:pPr>
            <a:r>
              <a:rPr lang="en-AU" sz="2800" b="1" noProof="0">
                <a:solidFill>
                  <a:srgbClr val="E68422"/>
                </a:solidFill>
                <a:latin typeface="Comic Sans MS"/>
              </a:rPr>
              <a:t>Reader 2: </a:t>
            </a:r>
            <a:r>
              <a:rPr lang="en-AU" sz="2800" noProof="0">
                <a:latin typeface="Comic Sans MS"/>
              </a:rPr>
              <a:t>Eternal Trinity of Love</a:t>
            </a:r>
            <a:r>
              <a:rPr lang="en-AU" sz="2800" u="none" strike="noStrike" noProof="0">
                <a:effectLst/>
                <a:latin typeface="Comic Sans MS"/>
              </a:rPr>
              <a:t>, we </a:t>
            </a:r>
            <a:r>
              <a:rPr lang="en-AU" sz="2800" noProof="0">
                <a:latin typeface="Comic Sans MS"/>
              </a:rPr>
              <a:t>uphold to you the people we </a:t>
            </a:r>
            <a:r>
              <a:rPr lang="en-AU" sz="2800" u="none" strike="noStrike" noProof="0">
                <a:effectLst/>
                <a:latin typeface="Comic Sans MS"/>
              </a:rPr>
              <a:t>love and carry cares</a:t>
            </a:r>
            <a:r>
              <a:rPr lang="en-AU" sz="2800" noProof="0">
                <a:latin typeface="Comic Sans MS"/>
              </a:rPr>
              <a:t> for:</a:t>
            </a:r>
            <a:endParaRPr lang="en-AU" sz="2800" noProof="0">
              <a:solidFill>
                <a:srgbClr val="000000"/>
              </a:solidFill>
              <a:latin typeface="Comic Sans MS"/>
              <a:cs typeface="Calibri"/>
            </a:endParaRPr>
          </a:p>
        </p:txBody>
      </p:sp>
      <p:sp>
        <p:nvSpPr>
          <p:cNvPr id="3" name="Rectangle 1">
            <a:extLst>
              <a:ext uri="{FF2B5EF4-FFF2-40B4-BE49-F238E27FC236}">
                <a16:creationId xmlns:a16="http://schemas.microsoft.com/office/drawing/2014/main" id="{B4C68112-7FE8-CB5C-D1CA-8723337D8C7E}"/>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DFAF585E-C1E4-F583-0C0A-3F797BE7C955}"/>
              </a:ext>
            </a:extLst>
          </p:cNvPr>
          <p:cNvGraphicFramePr>
            <a:graphicFrameLocks noGrp="1"/>
          </p:cNvGraphicFramePr>
          <p:nvPr>
            <p:extLst>
              <p:ext uri="{D42A27DB-BD31-4B8C-83A1-F6EECF244321}">
                <p14:modId xmlns:p14="http://schemas.microsoft.com/office/powerpoint/2010/main" val="2829725393"/>
              </p:ext>
            </p:extLst>
          </p:nvPr>
        </p:nvGraphicFramePr>
        <p:xfrm>
          <a:off x="156000" y="1753553"/>
          <a:ext cx="11880000" cy="4358640"/>
        </p:xfrm>
        <a:graphic>
          <a:graphicData uri="http://schemas.openxmlformats.org/drawingml/2006/table">
            <a:tbl>
              <a:tblPr>
                <a:tableStyleId>{2D5ABB26-0587-4C30-8999-92F81FD0307C}</a:tableStyleId>
              </a:tblPr>
              <a:tblGrid>
                <a:gridCol w="4126440">
                  <a:extLst>
                    <a:ext uri="{9D8B030D-6E8A-4147-A177-3AD203B41FA5}">
                      <a16:colId xmlns:a16="http://schemas.microsoft.com/office/drawing/2014/main" val="767805349"/>
                    </a:ext>
                  </a:extLst>
                </a:gridCol>
                <a:gridCol w="1724328">
                  <a:extLst>
                    <a:ext uri="{9D8B030D-6E8A-4147-A177-3AD203B41FA5}">
                      <a16:colId xmlns:a16="http://schemas.microsoft.com/office/drawing/2014/main" val="3607724199"/>
                    </a:ext>
                  </a:extLst>
                </a:gridCol>
                <a:gridCol w="2748684">
                  <a:extLst>
                    <a:ext uri="{9D8B030D-6E8A-4147-A177-3AD203B41FA5}">
                      <a16:colId xmlns:a16="http://schemas.microsoft.com/office/drawing/2014/main" val="2846615783"/>
                    </a:ext>
                  </a:extLst>
                </a:gridCol>
                <a:gridCol w="3280548">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800" b="0" i="0" noProof="0">
                          <a:solidFill>
                            <a:srgbClr val="000000"/>
                          </a:solidFill>
                          <a:effectLst/>
                          <a:latin typeface="Comic Sans MS"/>
                        </a:rPr>
                        <a:t>Kerry, Les &amp; Jake</a:t>
                      </a:r>
                    </a:p>
                    <a:p>
                      <a:pPr algn="l" rtl="0" fontAlgn="base">
                        <a:lnSpc>
                          <a:spcPct val="100000"/>
                        </a:lnSpc>
                        <a:spcBef>
                          <a:spcPts val="0"/>
                        </a:spcBef>
                        <a:spcAft>
                          <a:spcPts val="0"/>
                        </a:spcAft>
                      </a:pPr>
                      <a:r>
                        <a:rPr lang="en-AU" sz="2800" b="0" i="0" noProof="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a:t>
                      </a:r>
                      <a:r>
                        <a:rPr lang="en-AU" sz="2800" b="0" i="0" noProof="0" err="1">
                          <a:solidFill>
                            <a:srgbClr val="000000"/>
                          </a:solidFill>
                          <a:effectLst/>
                          <a:latin typeface="Comic Sans MS"/>
                        </a:rPr>
                        <a:t>Rev'd</a:t>
                      </a:r>
                      <a:r>
                        <a:rPr lang="en-AU" sz="2800" b="0" i="0" noProof="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Steven &amp; Vanessa</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Tina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800" b="0" i="0" noProof="0" dirty="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Dr Julie ​​</a:t>
                      </a:r>
                    </a:p>
                    <a:p>
                      <a:pPr algn="l" rtl="0" fontAlgn="base">
                        <a:lnSpc>
                          <a:spcPct val="100000"/>
                        </a:lnSpc>
                        <a:spcBef>
                          <a:spcPts val="0"/>
                        </a:spcBef>
                        <a:spcAft>
                          <a:spcPts val="0"/>
                        </a:spcAft>
                      </a:pPr>
                      <a:r>
                        <a:rPr lang="en-AU" sz="2800" b="0" i="0" noProof="0" dirty="0">
                          <a:solidFill>
                            <a:srgbClr val="000000"/>
                          </a:solidFill>
                          <a:effectLst/>
                          <a:latin typeface="Comic Sans MS"/>
                        </a:rPr>
                        <a:t>Ruth​​</a:t>
                      </a:r>
                    </a:p>
                    <a:p>
                      <a:pPr algn="l" rtl="0" fontAlgn="base">
                        <a:lnSpc>
                          <a:spcPct val="100000"/>
                        </a:lnSpc>
                        <a:spcBef>
                          <a:spcPts val="0"/>
                        </a:spcBef>
                        <a:spcAft>
                          <a:spcPts val="0"/>
                        </a:spcAft>
                      </a:pPr>
                      <a:r>
                        <a:rPr lang="en-AU" sz="2800" b="0" i="0" noProof="0" dirty="0">
                          <a:solidFill>
                            <a:srgbClr val="000000"/>
                          </a:solidFill>
                          <a:effectLst/>
                          <a:latin typeface="Comic Sans MS"/>
                        </a:rPr>
                        <a:t>Phil​</a:t>
                      </a:r>
                    </a:p>
                    <a:p>
                      <a:pPr algn="l" rtl="0" fontAlgn="base">
                        <a:lnSpc>
                          <a:spcPct val="100000"/>
                        </a:lnSpc>
                        <a:spcBef>
                          <a:spcPts val="0"/>
                        </a:spcBef>
                        <a:spcAft>
                          <a:spcPts val="0"/>
                        </a:spcAft>
                      </a:pPr>
                      <a:r>
                        <a:rPr lang="en-AU" sz="2800" b="0" i="0" noProof="0" dirty="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Craig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Neva​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800" b="0" i="0" noProof="0" dirty="0">
                          <a:solidFill>
                            <a:srgbClr val="000000"/>
                          </a:solidFill>
                          <a:effectLst/>
                          <a:latin typeface="Comic Sans MS"/>
                        </a:rPr>
                        <a:t>Bill &amp; Marjorie​​</a:t>
                      </a:r>
                    </a:p>
                    <a:p>
                      <a:pPr algn="l" rtl="0" fontAlgn="base">
                        <a:lnSpc>
                          <a:spcPct val="100000"/>
                        </a:lnSpc>
                        <a:spcBef>
                          <a:spcPts val="0"/>
                        </a:spcBef>
                        <a:spcAft>
                          <a:spcPts val="0"/>
                        </a:spcAft>
                      </a:pPr>
                      <a:r>
                        <a:rPr lang="en-AU" sz="2800" b="0" i="0" noProof="0" dirty="0">
                          <a:solidFill>
                            <a:srgbClr val="000000"/>
                          </a:solidFill>
                          <a:effectLst/>
                          <a:latin typeface="Comic Sans MS"/>
                        </a:rPr>
                        <a:t>Aaron &amp; Andrea</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Paul &amp; </a:t>
                      </a:r>
                      <a:r>
                        <a:rPr lang="en-AU" sz="2800" b="0" i="0" noProof="0" dirty="0" err="1">
                          <a:solidFill>
                            <a:srgbClr val="000000"/>
                          </a:solidFill>
                          <a:effectLst/>
                          <a:latin typeface="Comic Sans MS"/>
                        </a:rPr>
                        <a:t>Darhon</a:t>
                      </a:r>
                      <a:endParaRPr lang="en-AU" sz="2800" b="0" i="0" noProof="0" dirty="0">
                        <a:solidFill>
                          <a:srgbClr val="000000"/>
                        </a:solidFill>
                        <a:effectLst/>
                        <a:latin typeface="Comic Sans M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Judy &amp; Mary​​  </a:t>
                      </a:r>
                    </a:p>
                    <a:p>
                      <a:pPr algn="l" rtl="0" fontAlgn="base">
                        <a:lnSpc>
                          <a:spcPct val="100000"/>
                        </a:lnSpc>
                        <a:spcBef>
                          <a:spcPts val="0"/>
                        </a:spcBef>
                        <a:spcAft>
                          <a:spcPts val="0"/>
                        </a:spcAft>
                      </a:pPr>
                      <a:r>
                        <a:rPr lang="en-AU" sz="2800" b="0" i="0" noProof="0" dirty="0">
                          <a:solidFill>
                            <a:srgbClr val="000000"/>
                          </a:solidFill>
                          <a:effectLst/>
                          <a:latin typeface="Comic Sans MS"/>
                        </a:rPr>
                        <a:t>Bob &amp; Di​</a:t>
                      </a:r>
                    </a:p>
                    <a:p>
                      <a:pPr lvl="0" algn="l">
                        <a:lnSpc>
                          <a:spcPct val="100000"/>
                        </a:lnSpc>
                        <a:spcBef>
                          <a:spcPts val="0"/>
                        </a:spcBef>
                        <a:spcAft>
                          <a:spcPts val="0"/>
                        </a:spcAft>
                        <a:buNone/>
                      </a:pPr>
                      <a:r>
                        <a:rPr lang="en-AU" sz="2800" b="0" i="0" u="none" strike="noStrike" noProof="0" dirty="0">
                          <a:solidFill>
                            <a:srgbClr val="000000"/>
                          </a:solidFill>
                          <a:effectLst/>
                          <a:latin typeface="Comic Sans MS"/>
                        </a:rPr>
                        <a:t>Pat &amp; 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Miriam</a:t>
                      </a:r>
                    </a:p>
                    <a:p>
                      <a:pPr lvl="0" algn="l">
                        <a:lnSpc>
                          <a:spcPct val="100000"/>
                        </a:lnSpc>
                        <a:spcBef>
                          <a:spcPts val="0"/>
                        </a:spcBef>
                        <a:spcAft>
                          <a:spcPts val="0"/>
                        </a:spcAft>
                        <a:buNone/>
                      </a:pPr>
                      <a:r>
                        <a:rPr lang="en-AU" sz="2800" b="0" i="0" u="none" strike="noStrike" noProof="0" dirty="0">
                          <a:solidFill>
                            <a:srgbClr val="000000"/>
                          </a:solidFill>
                          <a:effectLst/>
                          <a:latin typeface="Comic Sans MS"/>
                        </a:rPr>
                        <a:t>Gayanne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800" b="0" i="0" noProof="0" dirty="0">
                          <a:solidFill>
                            <a:srgbClr val="000000"/>
                          </a:solidFill>
                          <a:effectLst/>
                          <a:latin typeface="Comic Sans MS"/>
                        </a:rPr>
                        <a:t>Kirsten, Greg, </a:t>
                      </a:r>
                    </a:p>
                    <a:p>
                      <a:pPr algn="l" rtl="0" fontAlgn="base">
                        <a:lnSpc>
                          <a:spcPct val="100000"/>
                        </a:lnSpc>
                        <a:spcBef>
                          <a:spcPts val="0"/>
                        </a:spcBef>
                        <a:spcAft>
                          <a:spcPts val="0"/>
                        </a:spcAft>
                      </a:pPr>
                      <a:r>
                        <a:rPr lang="en-AU" sz="2800" b="0" i="0" noProof="0" dirty="0">
                          <a:solidFill>
                            <a:srgbClr val="000000"/>
                          </a:solidFill>
                          <a:effectLst/>
                          <a:latin typeface="Comic Sans MS"/>
                        </a:rPr>
                        <a:t>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u="none" strike="noStrike" noProof="0" dirty="0">
                          <a:solidFill>
                            <a:srgbClr val="000000"/>
                          </a:solidFill>
                          <a:effectLst/>
                          <a:latin typeface="Comic Sans MS"/>
                        </a:rPr>
                        <a:t>Alan &amp; Gaylene</a:t>
                      </a:r>
                      <a:r>
                        <a:rPr lang="en-AU" sz="2800" b="0" i="0" noProof="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dirty="0">
                          <a:solidFill>
                            <a:srgbClr val="000000"/>
                          </a:solidFill>
                          <a:effectLst/>
                          <a:latin typeface="Comic Sans MS"/>
                        </a:rPr>
                        <a:t>Bonnie &amp; girls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dirty="0">
                          <a:solidFill>
                            <a:srgbClr val="000000"/>
                          </a:solidFill>
                          <a:effectLst/>
                          <a:latin typeface="Comic Sans MS"/>
                        </a:rPr>
                        <a:t>Liz’s Godchildren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dirty="0">
                          <a:solidFill>
                            <a:srgbClr val="000000"/>
                          </a:solidFill>
                          <a:effectLst/>
                          <a:latin typeface="Comic Sans MS"/>
                        </a:rPr>
                        <a:t>Barry &amp; Gwen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dirty="0">
                          <a:solidFill>
                            <a:srgbClr val="000000"/>
                          </a:solidFill>
                          <a:effectLst/>
                          <a:latin typeface="Comic Sans MS"/>
                        </a:rPr>
                        <a:t>Matthew &amp; Nicholas</a:t>
                      </a:r>
                      <a:r>
                        <a:rPr lang="en-AU" sz="2800" b="0" i="0" noProof="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dirty="0">
                          <a:solidFill>
                            <a:srgbClr val="000000"/>
                          </a:solidFill>
                          <a:effectLst/>
                          <a:latin typeface="Comic Sans MS"/>
                        </a:rPr>
                        <a:t>Kathy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
        <p:nvSpPr>
          <p:cNvPr id="6" name="Rectangle 5">
            <a:extLst>
              <a:ext uri="{FF2B5EF4-FFF2-40B4-BE49-F238E27FC236}">
                <a16:creationId xmlns:a16="http://schemas.microsoft.com/office/drawing/2014/main" id="{77057C9F-8689-E802-7EF9-3D7C0E4696A0}"/>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3720617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0AC5E-3936-4E9B-88CA-4E85FD71CD0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D992E4B-4573-566C-0EC6-FF47D95367BC}"/>
              </a:ext>
            </a:extLst>
          </p:cNvPr>
          <p:cNvSpPr/>
          <p:nvPr/>
        </p:nvSpPr>
        <p:spPr>
          <a:xfrm>
            <a:off x="187434" y="6260882"/>
            <a:ext cx="10975074" cy="36933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noProof="0">
              <a:solidFill>
                <a:srgbClr val="CC3399"/>
              </a:solidFill>
              <a:latin typeface="Comic Sans MS"/>
            </a:endParaRPr>
          </a:p>
        </p:txBody>
      </p:sp>
      <p:sp>
        <p:nvSpPr>
          <p:cNvPr id="6" name="Rectangle 5">
            <a:extLst>
              <a:ext uri="{FF2B5EF4-FFF2-40B4-BE49-F238E27FC236}">
                <a16:creationId xmlns:a16="http://schemas.microsoft.com/office/drawing/2014/main" id="{F6FC16BF-41E1-AACD-18BD-A6EBFD8C0C01}"/>
              </a:ext>
            </a:extLst>
          </p:cNvPr>
          <p:cNvSpPr/>
          <p:nvPr/>
        </p:nvSpPr>
        <p:spPr>
          <a:xfrm>
            <a:off x="9238427" y="5429885"/>
            <a:ext cx="2797573" cy="1015663"/>
          </a:xfrm>
          <a:prstGeom prst="rect">
            <a:avLst/>
          </a:prstGeom>
        </p:spPr>
        <p:txBody>
          <a:bodyPr wrap="square">
            <a:spAutoFit/>
          </a:bodyPr>
          <a:lstStyle/>
          <a:p>
            <a:r>
              <a:rPr lang="en-GB" sz="2000" dirty="0">
                <a:latin typeface="Comic Sans MS"/>
              </a:rPr>
              <a:t>To read more about our hermits click the link​</a:t>
            </a:r>
            <a:r>
              <a:rPr lang="en-US" sz="2000" dirty="0">
                <a:latin typeface="Comic Sans MS"/>
              </a:rPr>
              <a:t>​ in the send out</a:t>
            </a:r>
          </a:p>
        </p:txBody>
      </p:sp>
      <p:sp>
        <p:nvSpPr>
          <p:cNvPr id="7" name="TextBox 6">
            <a:extLst>
              <a:ext uri="{FF2B5EF4-FFF2-40B4-BE49-F238E27FC236}">
                <a16:creationId xmlns:a16="http://schemas.microsoft.com/office/drawing/2014/main" id="{0FB05EEC-2103-7735-AD18-B5A7139EADEE}"/>
              </a:ext>
            </a:extLst>
          </p:cNvPr>
          <p:cNvSpPr txBox="1"/>
          <p:nvPr/>
        </p:nvSpPr>
        <p:spPr>
          <a:xfrm>
            <a:off x="156000" y="507831"/>
            <a:ext cx="11880000" cy="5191486"/>
          </a:xfrm>
          <a:prstGeom prst="rect">
            <a:avLst/>
          </a:prstGeom>
          <a:noFill/>
        </p:spPr>
        <p:txBody>
          <a:bodyPr wrap="square">
            <a:spAutoFit/>
          </a:bodyPr>
          <a:lstStyle/>
          <a:p>
            <a:pPr algn="l">
              <a:lnSpc>
                <a:spcPct val="150000"/>
              </a:lnSpc>
              <a:spcAft>
                <a:spcPts val="1500"/>
              </a:spcAft>
              <a:buNone/>
            </a:pPr>
            <a:r>
              <a:rPr lang="en-AU" sz="2800" b="0" i="0" dirty="0">
                <a:effectLst/>
                <a:latin typeface="Comic Sans MS" panose="030F0702030302020204" pitchFamily="66" charset="0"/>
              </a:rPr>
              <a:t>a simple tailor with a mystical bent volunteered to step into the breach and lead youth ministry at his parish.  Jan </a:t>
            </a:r>
            <a:r>
              <a:rPr lang="en-AU" sz="2800" b="0" i="0" dirty="0" err="1">
                <a:effectLst/>
                <a:latin typeface="Comic Sans MS" panose="030F0702030302020204" pitchFamily="66" charset="0"/>
              </a:rPr>
              <a:t>Tyranowski’s</a:t>
            </a:r>
            <a:r>
              <a:rPr lang="en-AU" sz="2800" b="0" i="0" dirty="0">
                <a:effectLst/>
                <a:latin typeface="Comic Sans MS" panose="030F0702030302020204" pitchFamily="66" charset="0"/>
              </a:rPr>
              <a:t> simple holiness, genuine love, and zeal for the Lord would prove transformative to a young student-worker there named Karol Wojtyla.  The future John Paul II would be introduced to the writings of St. John of the Cross by this unassuming layman—and from that point on, his personal spirituality would take on a particularly Carmelite charism.</a:t>
            </a:r>
          </a:p>
        </p:txBody>
      </p:sp>
    </p:spTree>
    <p:extLst>
      <p:ext uri="{BB962C8B-B14F-4D97-AF65-F5344CB8AC3E}">
        <p14:creationId xmlns:p14="http://schemas.microsoft.com/office/powerpoint/2010/main" val="14158047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40</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46000" y="326035"/>
            <a:ext cx="11700000" cy="6205930"/>
          </a:xfrm>
          <a:prstGeom prst="rect">
            <a:avLst/>
          </a:prstGeom>
          <a:noFill/>
        </p:spPr>
        <p:txBody>
          <a:bodyPr wrap="square" lIns="91440" tIns="45720" rIns="91440" bIns="45720" rtlCol="0" anchor="t">
            <a:spAutoFit/>
          </a:bodyPr>
          <a:lstStyle/>
          <a:p>
            <a:pPr>
              <a:lnSpc>
                <a:spcPct val="150000"/>
              </a:lnSpc>
            </a:pPr>
            <a:r>
              <a:rPr lang="en-AU" sz="2800" b="1" noProof="0" dirty="0">
                <a:solidFill>
                  <a:srgbClr val="E68422"/>
                </a:solidFill>
                <a:latin typeface="Comic Sans MS"/>
              </a:rPr>
              <a:t>Reader 2: </a:t>
            </a:r>
            <a:endParaRPr lang="en-AU" sz="2800" noProof="0" dirty="0">
              <a:latin typeface="Comic Sans MS"/>
            </a:endParaRPr>
          </a:p>
          <a:p>
            <a:pPr>
              <a:lnSpc>
                <a:spcPct val="150000"/>
              </a:lnSpc>
            </a:pPr>
            <a:r>
              <a:rPr lang="en-AU" sz="2800" noProof="0" dirty="0">
                <a:latin typeface="Comic Sans MS"/>
              </a:rPr>
              <a:t>We name in our hearts, out loud or in the chat, those we bring to the Lord in prayer.</a:t>
            </a:r>
          </a:p>
          <a:p>
            <a:pPr>
              <a:lnSpc>
                <a:spcPct val="150000"/>
              </a:lnSpc>
            </a:pPr>
            <a:r>
              <a:rPr lang="en-AU" sz="2800" noProof="0" dirty="0">
                <a:solidFill>
                  <a:srgbClr val="7030A0"/>
                </a:solidFill>
                <a:latin typeface="Comic Sans MS"/>
              </a:rPr>
              <a:t> </a:t>
            </a:r>
          </a:p>
          <a:p>
            <a:pPr>
              <a:lnSpc>
                <a:spcPct val="150000"/>
              </a:lnSpc>
            </a:pPr>
            <a:r>
              <a:rPr lang="en-AU" sz="2800" noProof="0" dirty="0">
                <a:solidFill>
                  <a:srgbClr val="7030A0"/>
                </a:solidFill>
                <a:latin typeface="Comic Sans MS"/>
              </a:rPr>
              <a:t> </a:t>
            </a:r>
            <a:r>
              <a:rPr lang="en-AU" sz="2800" b="1" noProof="0" dirty="0">
                <a:solidFill>
                  <a:srgbClr val="E68422"/>
                </a:solidFill>
                <a:latin typeface="Comic Sans MS"/>
              </a:rPr>
              <a:t>PAUSE… </a:t>
            </a:r>
          </a:p>
          <a:p>
            <a:pPr>
              <a:lnSpc>
                <a:spcPct val="150000"/>
              </a:lnSpc>
            </a:pPr>
            <a:endParaRPr lang="en-AU" sz="1600" b="1" noProof="0" dirty="0">
              <a:solidFill>
                <a:srgbClr val="E68422"/>
              </a:solidFill>
              <a:latin typeface="Comic Sans MS"/>
            </a:endParaRPr>
          </a:p>
          <a:p>
            <a:pPr>
              <a:lnSpc>
                <a:spcPct val="150000"/>
              </a:lnSpc>
            </a:pPr>
            <a:r>
              <a:rPr lang="en-AU" sz="2800" u="none" strike="noStrike" noProof="0" dirty="0">
                <a:effectLst/>
                <a:latin typeface="Comic Sans MS"/>
              </a:rPr>
              <a:t>We entrust to you those who have died, those who have died peacefully and those who have died tragically, The old and the young. Receive them into your Kingdom.</a:t>
            </a:r>
            <a:r>
              <a:rPr lang="en-AU" sz="2800" u="none" strike="noStrike" noProof="0" dirty="0">
                <a:solidFill>
                  <a:srgbClr val="E68422"/>
                </a:solidFill>
                <a:effectLst/>
                <a:latin typeface="Comic Sans MS"/>
              </a:rPr>
              <a:t> </a:t>
            </a:r>
            <a:r>
              <a:rPr lang="en-AU" sz="2800" noProof="0" dirty="0">
                <a:latin typeface="Comic Sans MS"/>
              </a:rPr>
              <a:t>Lord in your mercy, Hear our prayers.</a:t>
            </a:r>
            <a:r>
              <a:rPr lang="en-AU" sz="2800" noProof="0" dirty="0">
                <a:latin typeface="Times New Roman"/>
                <a:cs typeface="Times New Roman"/>
              </a:rPr>
              <a:t> </a:t>
            </a:r>
            <a:r>
              <a:rPr lang="en-AU" sz="2800" b="1" noProof="0" dirty="0">
                <a:latin typeface="Comic Sans MS"/>
              </a:rPr>
              <a:t>Amen</a:t>
            </a:r>
            <a:r>
              <a:rPr lang="en-AU" sz="2800" b="1" u="none" strike="noStrike" noProof="0" dirty="0">
                <a:effectLst/>
                <a:latin typeface="Comic Sans MS"/>
              </a:rPr>
              <a:t>.</a:t>
            </a:r>
            <a:endParaRPr lang="en-AU" sz="2800" noProof="0" dirty="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07970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763270" y="114005"/>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dirty="0">
                <a:solidFill>
                  <a:srgbClr val="E68422"/>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268940" y="698917"/>
            <a:ext cx="11880000" cy="13135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Aft>
                <a:spcPts val="1000"/>
              </a:spcAft>
            </a:pPr>
            <a:r>
              <a:rPr lang="en-AU" sz="2800" b="1" noProof="0" dirty="0">
                <a:solidFill>
                  <a:srgbClr val="E68422"/>
                </a:solidFill>
                <a:latin typeface="Comic Sans MS"/>
              </a:rPr>
              <a:t>Leader: </a:t>
            </a:r>
            <a:r>
              <a:rPr lang="en-AU" sz="2800" noProof="0" dirty="0">
                <a:solidFill>
                  <a:srgbClr val="000000"/>
                </a:solidFill>
                <a:latin typeface="Comic Sans MS"/>
              </a:rPr>
              <a:t>Loving</a:t>
            </a:r>
            <a:r>
              <a:rPr lang="en-AU" sz="2800" i="0" u="none" strike="noStrike" noProof="0" dirty="0">
                <a:solidFill>
                  <a:srgbClr val="000000"/>
                </a:solidFill>
                <a:effectLst/>
                <a:latin typeface="Comic Sans MS"/>
              </a:rPr>
              <a:t> God, joining with the Church in our cycle of prayer, we ask </a:t>
            </a:r>
            <a:r>
              <a:rPr lang="en-AU" sz="2800" u="none" strike="noStrike" noProof="0" dirty="0">
                <a:solidFill>
                  <a:srgbClr val="000000"/>
                </a:solidFill>
                <a:effectLst/>
                <a:latin typeface="Comic Sans MS"/>
              </a:rPr>
              <a:t>your blessings on: </a:t>
            </a:r>
          </a:p>
        </p:txBody>
      </p:sp>
      <p:sp>
        <p:nvSpPr>
          <p:cNvPr id="4" name="TextBox 3">
            <a:extLst>
              <a:ext uri="{FF2B5EF4-FFF2-40B4-BE49-F238E27FC236}">
                <a16:creationId xmlns:a16="http://schemas.microsoft.com/office/drawing/2014/main" id="{F5C6B456-E758-959D-E51F-3942913CBE2F}"/>
              </a:ext>
            </a:extLst>
          </p:cNvPr>
          <p:cNvSpPr txBox="1"/>
          <p:nvPr/>
        </p:nvSpPr>
        <p:spPr>
          <a:xfrm>
            <a:off x="83830" y="2012418"/>
            <a:ext cx="12065110" cy="4465646"/>
          </a:xfrm>
          <a:prstGeom prst="rect">
            <a:avLst/>
          </a:prstGeom>
          <a:noFill/>
        </p:spPr>
        <p:txBody>
          <a:bodyPr wrap="square" rtlCol="0">
            <a:spAutoFit/>
          </a:bodyPr>
          <a:lstStyle/>
          <a:p>
            <a:pPr marL="457200" lvl="0" indent="-457200" eaLnBrk="0" fontAlgn="base" hangingPunct="0">
              <a:lnSpc>
                <a:spcPct val="150000"/>
              </a:lnSpc>
              <a:spcBef>
                <a:spcPct val="0"/>
              </a:spcBef>
              <a:spcAft>
                <a:spcPct val="0"/>
              </a:spcAft>
              <a:buFont typeface="Arial" panose="020B0604020202020204" pitchFamily="34" charset="0"/>
              <a:buChar char="•"/>
            </a:pPr>
            <a:r>
              <a:rPr lang="en-AU" sz="2750" dirty="0">
                <a:latin typeface="Comic Sans MS" panose="030F0902030302020204" pitchFamily="66" charset="0"/>
              </a:rPr>
              <a:t>The Church of the Province of Myanmar (Burma)</a:t>
            </a:r>
          </a:p>
          <a:p>
            <a:pPr marL="457200" lvl="0" indent="-457200" eaLnBrk="0" fontAlgn="base" hangingPunct="0">
              <a:lnSpc>
                <a:spcPct val="150000"/>
              </a:lnSpc>
              <a:spcBef>
                <a:spcPct val="0"/>
              </a:spcBef>
              <a:spcAft>
                <a:spcPct val="0"/>
              </a:spcAft>
              <a:buFont typeface="Arial" panose="020B0604020202020204" pitchFamily="34" charset="0"/>
              <a:buChar char="•"/>
            </a:pPr>
            <a:r>
              <a:rPr lang="en-AU" sz="2750" dirty="0">
                <a:latin typeface="Comic Sans MS" panose="030F0902030302020204" pitchFamily="66" charset="0"/>
              </a:rPr>
              <a:t>The Diocese of Perth: †Kay; Assistant Bishops - †Kate, †David, †Hans; Clergy and People</a:t>
            </a:r>
          </a:p>
          <a:p>
            <a:pPr marL="457200" lvl="0" indent="-457200" eaLnBrk="0" fontAlgn="base" hangingPunct="0">
              <a:lnSpc>
                <a:spcPct val="150000"/>
              </a:lnSpc>
              <a:spcBef>
                <a:spcPct val="0"/>
              </a:spcBef>
              <a:spcAft>
                <a:spcPct val="0"/>
              </a:spcAft>
              <a:buFont typeface="Arial" panose="020B0604020202020204" pitchFamily="34" charset="0"/>
              <a:buChar char="•"/>
            </a:pPr>
            <a:r>
              <a:rPr lang="en-AU" sz="2750" dirty="0">
                <a:latin typeface="Comic Sans MS" panose="030F0902030302020204" pitchFamily="66" charset="0"/>
              </a:rPr>
              <a:t>The Parish of Bulimba: Paul, Sharon, Greg </a:t>
            </a:r>
          </a:p>
          <a:p>
            <a:pPr marL="457200" lvl="0" indent="-457200" eaLnBrk="0" fontAlgn="base" hangingPunct="0">
              <a:lnSpc>
                <a:spcPct val="150000"/>
              </a:lnSpc>
              <a:spcBef>
                <a:spcPct val="0"/>
              </a:spcBef>
              <a:spcAft>
                <a:spcPct val="0"/>
              </a:spcAft>
              <a:buFont typeface="Arial" panose="020B0604020202020204" pitchFamily="34" charset="0"/>
              <a:buChar char="•"/>
            </a:pPr>
            <a:r>
              <a:rPr lang="en-AU" sz="2750" dirty="0">
                <a:latin typeface="Comic Sans MS" panose="030F0902030302020204" pitchFamily="66" charset="0"/>
              </a:rPr>
              <a:t>Mathew Hale Public Library </a:t>
            </a:r>
          </a:p>
          <a:p>
            <a:pPr marL="457200" lvl="0" indent="-457200" eaLnBrk="0" fontAlgn="base" hangingPunct="0">
              <a:lnSpc>
                <a:spcPct val="150000"/>
              </a:lnSpc>
              <a:spcBef>
                <a:spcPct val="0"/>
              </a:spcBef>
              <a:spcAft>
                <a:spcPct val="0"/>
              </a:spcAft>
              <a:buFont typeface="Arial" panose="020B0604020202020204" pitchFamily="34" charset="0"/>
              <a:buChar char="•"/>
            </a:pPr>
            <a:r>
              <a:rPr lang="en-AU" sz="2750" dirty="0">
                <a:latin typeface="Comic Sans MS" panose="030F0902030302020204" pitchFamily="66" charset="0"/>
              </a:rPr>
              <a:t>Toowoomba Anglican School: Principal – Nick; Chaplaincy team; Chair of School Council - Mac; members of School Council; staff &amp; students </a:t>
            </a:r>
            <a:endParaRPr lang="en-AU" sz="2750" noProof="0" dirty="0">
              <a:latin typeface="Comic Sans MS" panose="030F0902030302020204" pitchFamily="66" charset="0"/>
            </a:endParaRPr>
          </a:p>
        </p:txBody>
      </p:sp>
    </p:spTree>
    <p:extLst>
      <p:ext uri="{BB962C8B-B14F-4D97-AF65-F5344CB8AC3E}">
        <p14:creationId xmlns:p14="http://schemas.microsoft.com/office/powerpoint/2010/main" val="19347603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206188" y="626256"/>
            <a:ext cx="11779624"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dirty="0">
                <a:solidFill>
                  <a:srgbClr val="E68422"/>
                </a:solidFill>
                <a:latin typeface="Comic Sans MS"/>
              </a:rPr>
              <a:t>Commitment prayer for the week: Emergence of AI</a:t>
            </a:r>
          </a:p>
        </p:txBody>
      </p:sp>
      <p:sp>
        <p:nvSpPr>
          <p:cNvPr id="6" name="TextBox 5">
            <a:extLst>
              <a:ext uri="{FF2B5EF4-FFF2-40B4-BE49-F238E27FC236}">
                <a16:creationId xmlns:a16="http://schemas.microsoft.com/office/drawing/2014/main" id="{45654404-558E-E1EF-D375-6B8C2398B9B3}"/>
              </a:ext>
            </a:extLst>
          </p:cNvPr>
          <p:cNvSpPr txBox="1"/>
          <p:nvPr/>
        </p:nvSpPr>
        <p:spPr>
          <a:xfrm>
            <a:off x="2768921" y="5380378"/>
            <a:ext cx="6654158" cy="369332"/>
          </a:xfrm>
          <a:prstGeom prst="rect">
            <a:avLst/>
          </a:prstGeom>
          <a:noFill/>
        </p:spPr>
        <p:txBody>
          <a:bodyPr wrap="square">
            <a:spAutoFit/>
          </a:bodyPr>
          <a:lstStyle/>
          <a:p>
            <a:r>
              <a:rPr lang="en-GB" sz="1800" b="0" i="0" u="sng" strike="noStrike" dirty="0">
                <a:solidFill>
                  <a:srgbClr val="AC5B4C"/>
                </a:solidFill>
                <a:effectLst/>
                <a:latin typeface="Comic Sans MS" panose="030F0702030302020204" pitchFamily="66" charset="0"/>
                <a:hlinkClick r:id="rId3"/>
              </a:rPr>
              <a:t>https://youtu.be/uhkBwPKHNXw?si=WwSOZUNb3P8SiEm7</a:t>
            </a:r>
            <a:endParaRPr lang="en-AU" dirty="0"/>
          </a:p>
        </p:txBody>
      </p:sp>
      <p:pic>
        <p:nvPicPr>
          <p:cNvPr id="3" name="Picture 2">
            <a:extLst>
              <a:ext uri="{FF2B5EF4-FFF2-40B4-BE49-F238E27FC236}">
                <a16:creationId xmlns:a16="http://schemas.microsoft.com/office/drawing/2014/main" id="{C9C3D575-5CC3-F390-686E-612D150F3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2736" y="1885736"/>
            <a:ext cx="3086528" cy="3086528"/>
          </a:xfrm>
          <a:prstGeom prst="rect">
            <a:avLst/>
          </a:prstGeom>
        </p:spPr>
      </p:pic>
    </p:spTree>
    <p:extLst>
      <p:ext uri="{BB962C8B-B14F-4D97-AF65-F5344CB8AC3E}">
        <p14:creationId xmlns:p14="http://schemas.microsoft.com/office/powerpoint/2010/main" val="1523887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389" y="204956"/>
            <a:ext cx="11672046" cy="938043"/>
          </a:xfrm>
        </p:spPr>
        <p:txBody>
          <a:bodyPr vert="horz" lIns="91440" tIns="45720" rIns="91440" bIns="45720" rtlCol="0" anchor="t">
            <a:noAutofit/>
          </a:bodyPr>
          <a:lstStyle/>
          <a:p>
            <a:pPr>
              <a:lnSpc>
                <a:spcPct val="150000"/>
              </a:lnSpc>
              <a:buNone/>
            </a:pPr>
            <a:r>
              <a:rPr lang="en-AU" sz="2800" b="1" noProof="0">
                <a:solidFill>
                  <a:srgbClr val="E68422"/>
                </a:solidFill>
                <a:latin typeface="Comic Sans MS"/>
              </a:rPr>
              <a:t>Leader: </a:t>
            </a:r>
            <a:r>
              <a:rPr lang="en-AU" sz="2800" noProof="0">
                <a:latin typeface="Comic Sans MS"/>
              </a:rPr>
              <a:t>Let us pray together the prayer which Jesus gave us saying:</a:t>
            </a:r>
          </a:p>
          <a:p>
            <a:pPr>
              <a:lnSpc>
                <a:spcPct val="150000"/>
              </a:lnSpc>
              <a:buNone/>
            </a:pPr>
            <a:endParaRPr lang="en-AU" sz="2800" i="1" noProof="0">
              <a:latin typeface="Comic Sans MS" panose="030F0702030302020204" pitchFamily="66" charset="0"/>
            </a:endParaRPr>
          </a:p>
          <a:p>
            <a:pPr>
              <a:lnSpc>
                <a:spcPct val="150000"/>
              </a:lnSpc>
              <a:buNone/>
            </a:pPr>
            <a:endParaRPr lang="en-AU" sz="2800" noProof="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592038" y="816446"/>
            <a:ext cx="11052748" cy="58365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E68422"/>
                </a:solidFill>
                <a:latin typeface="Comic Sans MS"/>
                <a:cs typeface="Segoe UI"/>
              </a:rPr>
              <a:t>All: </a:t>
            </a:r>
            <a:r>
              <a:rPr lang="en-AU" sz="2800" b="1" noProof="0" dirty="0">
                <a:latin typeface="Comic Sans MS"/>
                <a:cs typeface="Segoe UI"/>
              </a:rPr>
              <a:t>Our Father in heaven,</a:t>
            </a:r>
            <a:r>
              <a:rPr lang="en-AU" sz="2800" noProof="0" dirty="0">
                <a:latin typeface="Comic Sans MS"/>
                <a:cs typeface="Segoe UI"/>
              </a:rPr>
              <a:t> </a:t>
            </a:r>
            <a:r>
              <a:rPr lang="en-AU" sz="2800" b="1" noProof="0" dirty="0">
                <a:latin typeface="Comic Sans MS"/>
                <a:cs typeface="Segoe UI"/>
              </a:rPr>
              <a:t>hallowed be your name,</a:t>
            </a:r>
            <a:r>
              <a:rPr lang="en-AU" sz="2800" noProof="0" dirty="0">
                <a:latin typeface="Comic Sans MS"/>
                <a:cs typeface="Segoe UI"/>
              </a:rPr>
              <a:t> </a:t>
            </a:r>
          </a:p>
          <a:p>
            <a:pPr>
              <a:lnSpc>
                <a:spcPct val="150000"/>
              </a:lnSpc>
            </a:pPr>
            <a:r>
              <a:rPr lang="en-AU" sz="2800" b="1" noProof="0" dirty="0">
                <a:latin typeface="Comic Sans MS"/>
                <a:cs typeface="Segoe UI"/>
              </a:rPr>
              <a:t>your kingdom come, your will be done,</a:t>
            </a:r>
            <a:r>
              <a:rPr lang="en-AU" sz="2800" noProof="0" dirty="0">
                <a:latin typeface="Comic Sans MS"/>
                <a:cs typeface="Segoe UI"/>
              </a:rPr>
              <a:t> </a:t>
            </a:r>
            <a:r>
              <a:rPr lang="en-AU" sz="2800" b="1" noProof="0" dirty="0">
                <a:latin typeface="Comic Sans MS"/>
                <a:cs typeface="Segoe UI"/>
              </a:rPr>
              <a:t>on earth as in heaven.</a:t>
            </a:r>
            <a:r>
              <a:rPr lang="en-AU" sz="2800" noProof="0" dirty="0">
                <a:latin typeface="Comic Sans MS"/>
                <a:cs typeface="Segoe UI"/>
              </a:rPr>
              <a:t> </a:t>
            </a:r>
          </a:p>
          <a:p>
            <a:pPr>
              <a:lnSpc>
                <a:spcPct val="150000"/>
              </a:lnSpc>
            </a:pPr>
            <a:r>
              <a:rPr lang="en-AU" sz="2800" b="1" noProof="0" dirty="0">
                <a:latin typeface="Comic Sans MS"/>
                <a:cs typeface="Segoe UI"/>
              </a:rPr>
              <a:t>Give us today our daily bread.</a:t>
            </a:r>
            <a:r>
              <a:rPr lang="en-AU" sz="2800" noProof="0" dirty="0">
                <a:latin typeface="Comic Sans MS"/>
                <a:cs typeface="Segoe UI"/>
              </a:rPr>
              <a:t> </a:t>
            </a:r>
          </a:p>
          <a:p>
            <a:pPr>
              <a:lnSpc>
                <a:spcPct val="150000"/>
              </a:lnSpc>
            </a:pPr>
            <a:r>
              <a:rPr lang="en-AU" sz="2800" b="1" noProof="0" dirty="0">
                <a:latin typeface="Comic Sans MS"/>
                <a:cs typeface="Segoe UI"/>
              </a:rPr>
              <a:t>Forgive us our sins </a:t>
            </a:r>
            <a:endParaRPr lang="en-AU" sz="2800" noProof="0" dirty="0">
              <a:latin typeface="Comic Sans MS"/>
              <a:cs typeface="Segoe UI"/>
            </a:endParaRPr>
          </a:p>
          <a:p>
            <a:pPr>
              <a:lnSpc>
                <a:spcPct val="150000"/>
              </a:lnSpc>
            </a:pPr>
            <a:r>
              <a:rPr lang="en-AU" sz="2800" b="1" noProof="0" dirty="0">
                <a:latin typeface="Comic Sans MS"/>
                <a:cs typeface="Segoe UI"/>
              </a:rPr>
              <a:t>	as we forgive those who sin against us.</a:t>
            </a:r>
            <a:r>
              <a:rPr lang="en-AU" sz="2800" noProof="0" dirty="0">
                <a:latin typeface="Comic Sans MS"/>
                <a:cs typeface="Segoe UI"/>
              </a:rPr>
              <a:t> </a:t>
            </a:r>
          </a:p>
          <a:p>
            <a:pPr>
              <a:lnSpc>
                <a:spcPct val="150000"/>
              </a:lnSpc>
            </a:pPr>
            <a:r>
              <a:rPr lang="en-AU" sz="2800" b="1" noProof="0" dirty="0">
                <a:latin typeface="Comic Sans MS"/>
                <a:cs typeface="Segoe UI"/>
              </a:rPr>
              <a:t>Save us from the time of trial and deliver us from evil.</a:t>
            </a:r>
            <a:r>
              <a:rPr lang="en-AU" sz="2800" noProof="0" dirty="0">
                <a:latin typeface="Comic Sans MS"/>
                <a:cs typeface="Segoe UI"/>
              </a:rPr>
              <a:t> </a:t>
            </a:r>
          </a:p>
          <a:p>
            <a:pPr>
              <a:lnSpc>
                <a:spcPct val="150000"/>
              </a:lnSpc>
            </a:pPr>
            <a:r>
              <a:rPr lang="en-AU" sz="2800" b="1" noProof="0" dirty="0">
                <a:latin typeface="Comic Sans MS"/>
                <a:cs typeface="Segoe UI"/>
              </a:rPr>
              <a:t>For the kingdom, the power, and the glory are yours </a:t>
            </a:r>
            <a:endParaRPr lang="en-AU" sz="2800" noProof="0" dirty="0">
              <a:latin typeface="Comic Sans MS"/>
              <a:cs typeface="Segoe UI"/>
            </a:endParaRPr>
          </a:p>
          <a:p>
            <a:pPr>
              <a:lnSpc>
                <a:spcPct val="150000"/>
              </a:lnSpc>
            </a:pPr>
            <a:r>
              <a:rPr lang="en-AU" sz="2800" b="1" noProof="0" dirty="0">
                <a:latin typeface="Comic Sans MS"/>
                <a:cs typeface="Segoe UI"/>
              </a:rPr>
              <a:t>now and for ever. </a:t>
            </a:r>
            <a:endParaRPr lang="en-AU" sz="2800" noProof="0" dirty="0">
              <a:latin typeface="Comic Sans MS"/>
              <a:cs typeface="Segoe UI"/>
            </a:endParaRPr>
          </a:p>
          <a:p>
            <a:pPr>
              <a:lnSpc>
                <a:spcPct val="150000"/>
              </a:lnSpc>
            </a:pPr>
            <a:r>
              <a:rPr lang="en-AU" sz="2800" b="1" noProof="0" dirty="0">
                <a:latin typeface="Comic Sans MS"/>
                <a:cs typeface="Segoe UI"/>
              </a:rPr>
              <a:t>Amen.</a:t>
            </a:r>
            <a:endParaRPr lang="en-AU" sz="2800" noProof="0" dirty="0">
              <a:cs typeface="Times New Roman"/>
            </a:endParaRPr>
          </a:p>
        </p:txBody>
      </p:sp>
    </p:spTree>
    <p:extLst>
      <p:ext uri="{BB962C8B-B14F-4D97-AF65-F5344CB8AC3E}">
        <p14:creationId xmlns:p14="http://schemas.microsoft.com/office/powerpoint/2010/main" val="2760378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8192" y="2148426"/>
            <a:ext cx="7228642" cy="830997"/>
          </a:xfrm>
          <a:prstGeom prst="rect">
            <a:avLst/>
          </a:prstGeom>
          <a:noFill/>
        </p:spPr>
        <p:txBody>
          <a:bodyPr wrap="square" lIns="91440" tIns="45720" rIns="91440" bIns="45720" rtlCol="0" anchor="t">
            <a:spAutoFit/>
          </a:bodyPr>
          <a:lstStyle/>
          <a:p>
            <a:pPr algn="ctr"/>
            <a:r>
              <a:rPr lang="en-AU" sz="4800" b="1" noProof="0">
                <a:solidFill>
                  <a:srgbClr val="E68422"/>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02E84-7E88-E8D8-7DB0-D7EDE2B1E8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70A411-8700-6A98-A227-5D53704BD71B}"/>
              </a:ext>
            </a:extLst>
          </p:cNvPr>
          <p:cNvSpPr txBox="1"/>
          <p:nvPr/>
        </p:nvSpPr>
        <p:spPr>
          <a:xfrm>
            <a:off x="2481679" y="778515"/>
            <a:ext cx="7228642" cy="830997"/>
          </a:xfrm>
          <a:prstGeom prst="rect">
            <a:avLst/>
          </a:prstGeom>
          <a:noFill/>
        </p:spPr>
        <p:txBody>
          <a:bodyPr wrap="square" lIns="91440" tIns="45720" rIns="91440" bIns="45720" rtlCol="0" anchor="t">
            <a:spAutoFit/>
          </a:bodyPr>
          <a:lstStyle/>
          <a:p>
            <a:pPr algn="ctr"/>
            <a:r>
              <a:rPr lang="en-AU" sz="4800" b="1" noProof="0" dirty="0">
                <a:solidFill>
                  <a:srgbClr val="E68422"/>
                </a:solidFill>
                <a:latin typeface="Comic Sans MS"/>
              </a:rPr>
              <a:t>Hermit Wisdom</a:t>
            </a:r>
          </a:p>
        </p:txBody>
      </p:sp>
      <p:pic>
        <p:nvPicPr>
          <p:cNvPr id="5" name="Picture 4">
            <a:extLst>
              <a:ext uri="{FF2B5EF4-FFF2-40B4-BE49-F238E27FC236}">
                <a16:creationId xmlns:a16="http://schemas.microsoft.com/office/drawing/2014/main" id="{B272DF66-7188-D137-8A68-11BD3C058663}"/>
              </a:ext>
            </a:extLst>
          </p:cNvPr>
          <p:cNvPicPr>
            <a:picLocks noChangeAspect="1"/>
          </p:cNvPicPr>
          <p:nvPr/>
        </p:nvPicPr>
        <p:blipFill>
          <a:blip r:embed="rId2"/>
          <a:stretch>
            <a:fillRect/>
          </a:stretch>
        </p:blipFill>
        <p:spPr>
          <a:xfrm>
            <a:off x="3895418" y="1792637"/>
            <a:ext cx="4401164" cy="4286848"/>
          </a:xfrm>
          <a:prstGeom prst="rect">
            <a:avLst/>
          </a:prstGeom>
        </p:spPr>
      </p:pic>
    </p:spTree>
    <p:extLst>
      <p:ext uri="{BB962C8B-B14F-4D97-AF65-F5344CB8AC3E}">
        <p14:creationId xmlns:p14="http://schemas.microsoft.com/office/powerpoint/2010/main" val="3601212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3881F-D3F1-5BFB-6D6F-4F8175EDA9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F9B4401-7BA4-98D9-3B49-05D8A3F36DB5}"/>
              </a:ext>
            </a:extLst>
          </p:cNvPr>
          <p:cNvSpPr txBox="1"/>
          <p:nvPr/>
        </p:nvSpPr>
        <p:spPr>
          <a:xfrm>
            <a:off x="410306" y="122062"/>
            <a:ext cx="11371387" cy="584775"/>
          </a:xfrm>
          <a:prstGeom prst="rect">
            <a:avLst/>
          </a:prstGeom>
          <a:noFill/>
        </p:spPr>
        <p:txBody>
          <a:bodyPr wrap="square" lIns="91440" tIns="45720" rIns="91440" bIns="45720" rtlCol="0" anchor="t">
            <a:spAutoFit/>
          </a:bodyPr>
          <a:lstStyle/>
          <a:p>
            <a:pPr algn="ctr"/>
            <a:r>
              <a:rPr lang="en-AU" sz="3200" dirty="0">
                <a:solidFill>
                  <a:srgbClr val="F5801F"/>
                </a:solidFill>
                <a:latin typeface="Comic Sans MS"/>
              </a:rPr>
              <a:t>Recognising the Call</a:t>
            </a:r>
            <a:endParaRPr lang="en-AU" sz="3200" noProof="0" dirty="0">
              <a:solidFill>
                <a:srgbClr val="F5801F"/>
              </a:solidFill>
              <a:latin typeface="Comic Sans MS"/>
            </a:endParaRPr>
          </a:p>
        </p:txBody>
      </p:sp>
      <p:sp>
        <p:nvSpPr>
          <p:cNvPr id="2" name="TextBox 1">
            <a:extLst>
              <a:ext uri="{FF2B5EF4-FFF2-40B4-BE49-F238E27FC236}">
                <a16:creationId xmlns:a16="http://schemas.microsoft.com/office/drawing/2014/main" id="{FBA1EC81-6EAE-A94E-8CC1-47791E32014F}"/>
              </a:ext>
            </a:extLst>
          </p:cNvPr>
          <p:cNvSpPr txBox="1"/>
          <p:nvPr/>
        </p:nvSpPr>
        <p:spPr>
          <a:xfrm>
            <a:off x="335999" y="706837"/>
            <a:ext cx="11520000"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dirty="0">
                <a:solidFill>
                  <a:srgbClr val="F5801F"/>
                </a:solidFill>
                <a:latin typeface="Comic Sans MS"/>
                <a:cs typeface="Segoe UI"/>
              </a:rPr>
              <a:t>Leader: </a:t>
            </a:r>
            <a:r>
              <a:rPr lang="en-AU" sz="2800" dirty="0">
                <a:latin typeface="Comic Sans MS"/>
              </a:rPr>
              <a:t>As priests were carted off by the Gestapo during the </a:t>
            </a:r>
            <a:endParaRPr lang="en-AU" sz="2800" dirty="0">
              <a:latin typeface="Comic Sans MS"/>
              <a:cs typeface="Segoe UI"/>
            </a:endParaRPr>
          </a:p>
          <a:p>
            <a:pPr>
              <a:lnSpc>
                <a:spcPct val="150000"/>
              </a:lnSpc>
            </a:pPr>
            <a:r>
              <a:rPr lang="en-AU" sz="2800" dirty="0">
                <a:latin typeface="Comic Sans MS"/>
              </a:rPr>
              <a:t>oc­cupation of Poland in World War II, Jan </a:t>
            </a:r>
            <a:r>
              <a:rPr lang="en-AU" sz="2800" dirty="0" err="1">
                <a:latin typeface="Comic Sans MS"/>
              </a:rPr>
              <a:t>Tyranowski</a:t>
            </a:r>
            <a:r>
              <a:rPr lang="en-AU" sz="2800" dirty="0">
                <a:latin typeface="Comic Sans MS"/>
              </a:rPr>
              <a:t>, a tailor by trade, reluctantly stepped into unknown territory. He was asked to form and advise a group of young men, creating a youth ministry team for the young people of the parish. “Living Rosary” prayer groups were born from the undertaking. These groups, led by </a:t>
            </a:r>
            <a:r>
              <a:rPr lang="en-AU" sz="2800" dirty="0" err="1">
                <a:latin typeface="Comic Sans MS"/>
              </a:rPr>
              <a:t>Tyranowski</a:t>
            </a:r>
            <a:r>
              <a:rPr lang="en-AU" sz="2800" dirty="0">
                <a:latin typeface="Comic Sans MS"/>
              </a:rPr>
              <a:t> and his team members, provided the sorely needed spiritual, emotional, and practical support to young Poles through prayer, fellowship, and practicing the works of mercy.</a:t>
            </a:r>
          </a:p>
        </p:txBody>
      </p:sp>
    </p:spTree>
    <p:extLst>
      <p:ext uri="{BB962C8B-B14F-4D97-AF65-F5344CB8AC3E}">
        <p14:creationId xmlns:p14="http://schemas.microsoft.com/office/powerpoint/2010/main" val="1943761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666A7-0A85-802A-B925-A8845275A5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D5814EE-38F3-2A2C-AF3C-047CAEE12D02}"/>
              </a:ext>
            </a:extLst>
          </p:cNvPr>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5" name="TextBox 4">
            <a:extLst>
              <a:ext uri="{FF2B5EF4-FFF2-40B4-BE49-F238E27FC236}">
                <a16:creationId xmlns:a16="http://schemas.microsoft.com/office/drawing/2014/main" id="{CEE1CD7F-490F-95B6-A0DF-71EF53B79AC8}"/>
              </a:ext>
            </a:extLst>
          </p:cNvPr>
          <p:cNvSpPr txBox="1"/>
          <p:nvPr/>
        </p:nvSpPr>
        <p:spPr>
          <a:xfrm>
            <a:off x="438327" y="758591"/>
            <a:ext cx="6580912"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dirty="0">
                <a:solidFill>
                  <a:srgbClr val="E68422"/>
                </a:solidFill>
                <a:latin typeface="Comic Sans MS"/>
                <a:cs typeface="Segoe UI"/>
              </a:rPr>
              <a:t>Leader: </a:t>
            </a:r>
            <a:r>
              <a:rPr lang="en-AU" sz="2800" noProof="0" dirty="0">
                <a:solidFill>
                  <a:srgbClr val="E68422"/>
                </a:solidFill>
                <a:latin typeface="Comic Sans MS"/>
                <a:cs typeface="Segoe UI"/>
              </a:rPr>
              <a:t>​</a:t>
            </a:r>
            <a:r>
              <a:rPr lang="en-AU" sz="2800" noProof="0" dirty="0">
                <a:latin typeface="Comic Sans MS"/>
                <a:cs typeface="Segoe UI"/>
              </a:rPr>
              <a:t>As we enter a few minutes of silence together, you are invited to pray </a:t>
            </a:r>
            <a:r>
              <a:rPr lang="en-AU" sz="2800" dirty="0">
                <a:latin typeface="Comic Sans MS"/>
                <a:cs typeface="Segoe UI"/>
              </a:rPr>
              <a:t>our </a:t>
            </a:r>
            <a:r>
              <a:rPr lang="en-AU" sz="2800" noProof="0" dirty="0">
                <a:latin typeface="Comic Sans MS"/>
                <a:cs typeface="Segoe UI"/>
              </a:rPr>
              <a:t> prayer of adoration </a:t>
            </a:r>
            <a:r>
              <a:rPr lang="en-AU" sz="2800" dirty="0">
                <a:latin typeface="Comic Sans MS"/>
                <a:cs typeface="Segoe UI"/>
              </a:rPr>
              <a:t>on the next slide and/or</a:t>
            </a:r>
            <a:r>
              <a:rPr lang="en-AU" sz="2800" noProof="0" dirty="0">
                <a:latin typeface="Comic Sans MS"/>
                <a:cs typeface="Segoe UI"/>
              </a:rPr>
              <a:t> spend this time in contemplation. ​</a:t>
            </a:r>
          </a:p>
          <a:p>
            <a:pPr>
              <a:lnSpc>
                <a:spcPct val="150000"/>
              </a:lnSpc>
            </a:pPr>
            <a:r>
              <a:rPr lang="en-AU" sz="2800" noProof="0" dirty="0">
                <a:latin typeface="Comic Sans MS"/>
                <a:cs typeface="Segoe UI"/>
              </a:rPr>
              <a:t>The Spiritual Communion prayer follows on the slide</a:t>
            </a:r>
            <a:r>
              <a:rPr lang="en-AU" sz="2800" dirty="0">
                <a:latin typeface="Comic Sans MS"/>
                <a:cs typeface="Segoe UI"/>
              </a:rPr>
              <a:t> after that</a:t>
            </a:r>
            <a:r>
              <a:rPr lang="en-AU" sz="2800" noProof="0" dirty="0">
                <a:latin typeface="Comic Sans MS"/>
                <a:cs typeface="Segoe UI"/>
              </a:rPr>
              <a:t>. </a:t>
            </a:r>
          </a:p>
          <a:p>
            <a:pPr>
              <a:lnSpc>
                <a:spcPct val="150000"/>
              </a:lnSpc>
            </a:pPr>
            <a:r>
              <a:rPr lang="en-AU" sz="2800" noProof="0" dirty="0">
                <a:latin typeface="Comic Sans MS"/>
                <a:cs typeface="Segoe UI"/>
              </a:rPr>
              <a:t>Let us be still.</a:t>
            </a:r>
          </a:p>
          <a:p>
            <a:pPr>
              <a:lnSpc>
                <a:spcPct val="150000"/>
              </a:lnSpc>
            </a:pPr>
            <a:r>
              <a:rPr lang="en-AU" sz="2800" noProof="0" dirty="0">
                <a:solidFill>
                  <a:srgbClr val="E68422"/>
                </a:solidFill>
                <a:latin typeface="Comic Sans MS"/>
                <a:cs typeface="Segoe UI"/>
              </a:rPr>
              <a:t>Leader and Cantor Mute.</a:t>
            </a:r>
          </a:p>
        </p:txBody>
      </p:sp>
      <p:pic>
        <p:nvPicPr>
          <p:cNvPr id="8" name="Picture 7" descr="A statue of a person sitting on a stone&#10;&#10;AI-generated content may be incorrect.">
            <a:extLst>
              <a:ext uri="{FF2B5EF4-FFF2-40B4-BE49-F238E27FC236}">
                <a16:creationId xmlns:a16="http://schemas.microsoft.com/office/drawing/2014/main" id="{1847C532-1812-0CC2-7CAB-AB6DDCB00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007" y="1158701"/>
            <a:ext cx="4268694" cy="4268694"/>
          </a:xfrm>
          <a:prstGeom prst="rect">
            <a:avLst/>
          </a:prstGeom>
        </p:spPr>
      </p:pic>
      <p:sp>
        <p:nvSpPr>
          <p:cNvPr id="2" name="Rectangle 1">
            <a:extLst>
              <a:ext uri="{FF2B5EF4-FFF2-40B4-BE49-F238E27FC236}">
                <a16:creationId xmlns:a16="http://schemas.microsoft.com/office/drawing/2014/main" id="{88FCBA81-345B-870B-BD7E-A73C18EFAE75}"/>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2536535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2" name="TextBox 1">
            <a:extLst>
              <a:ext uri="{FF2B5EF4-FFF2-40B4-BE49-F238E27FC236}">
                <a16:creationId xmlns:a16="http://schemas.microsoft.com/office/drawing/2014/main" id="{93F294E1-B4C8-90AC-7D2C-E55FA7ADFC45}"/>
              </a:ext>
            </a:extLst>
          </p:cNvPr>
          <p:cNvSpPr txBox="1"/>
          <p:nvPr/>
        </p:nvSpPr>
        <p:spPr>
          <a:xfrm>
            <a:off x="433444" y="500399"/>
            <a:ext cx="7051535" cy="5191486"/>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800" noProof="0">
                <a:latin typeface="Comic Sans MS" panose="030F0902030302020204" pitchFamily="66" charset="0"/>
              </a:rPr>
              <a:t>Dear God,</a:t>
            </a:r>
          </a:p>
          <a:p>
            <a:pPr lvl="0" eaLnBrk="0" fontAlgn="base" hangingPunct="0">
              <a:lnSpc>
                <a:spcPct val="150000"/>
              </a:lnSpc>
              <a:spcBef>
                <a:spcPct val="0"/>
              </a:spcBef>
              <a:spcAft>
                <a:spcPct val="0"/>
              </a:spcAft>
            </a:pPr>
            <a:r>
              <a:rPr lang="en-AU" sz="2800" noProof="0">
                <a:latin typeface="Comic Sans MS" panose="030F0902030302020204" pitchFamily="66" charset="0"/>
              </a:rPr>
              <a:t>thank you for the gift of faith,</a:t>
            </a:r>
          </a:p>
          <a:p>
            <a:pPr lvl="0" eaLnBrk="0" fontAlgn="base" hangingPunct="0">
              <a:lnSpc>
                <a:spcPct val="150000"/>
              </a:lnSpc>
              <a:spcBef>
                <a:spcPct val="0"/>
              </a:spcBef>
              <a:spcAft>
                <a:spcPct val="0"/>
              </a:spcAft>
            </a:pPr>
            <a:r>
              <a:rPr lang="en-AU" sz="2800" noProof="0">
                <a:latin typeface="Comic Sans MS" panose="030F0902030302020204" pitchFamily="66" charset="0"/>
              </a:rPr>
              <a:t>which is more precious than gold.</a:t>
            </a:r>
          </a:p>
          <a:p>
            <a:pPr lvl="0" eaLnBrk="0" fontAlgn="base" hangingPunct="0">
              <a:lnSpc>
                <a:spcPct val="150000"/>
              </a:lnSpc>
              <a:spcBef>
                <a:spcPct val="0"/>
              </a:spcBef>
              <a:spcAft>
                <a:spcPct val="0"/>
              </a:spcAft>
            </a:pPr>
            <a:r>
              <a:rPr lang="en-AU" sz="2800" noProof="0">
                <a:latin typeface="Comic Sans MS" panose="030F0902030302020204" pitchFamily="66" charset="0"/>
              </a:rPr>
              <a:t>Thank you for the different ways we have of knowing you.</a:t>
            </a:r>
          </a:p>
          <a:p>
            <a:pPr lvl="0" eaLnBrk="0" fontAlgn="base" hangingPunct="0">
              <a:lnSpc>
                <a:spcPct val="150000"/>
              </a:lnSpc>
              <a:spcBef>
                <a:spcPct val="0"/>
              </a:spcBef>
              <a:spcAft>
                <a:spcPct val="0"/>
              </a:spcAft>
            </a:pPr>
            <a:r>
              <a:rPr lang="en-AU" sz="2800" noProof="0">
                <a:latin typeface="Comic Sans MS" panose="030F0902030302020204" pitchFamily="66" charset="0"/>
              </a:rPr>
              <a:t>Help us to leave everything that takes us away from you</a:t>
            </a:r>
          </a:p>
          <a:p>
            <a:pPr lvl="0" eaLnBrk="0" fontAlgn="base" hangingPunct="0">
              <a:lnSpc>
                <a:spcPct val="150000"/>
              </a:lnSpc>
              <a:spcBef>
                <a:spcPct val="0"/>
              </a:spcBef>
              <a:spcAft>
                <a:spcPct val="0"/>
              </a:spcAft>
            </a:pPr>
            <a:r>
              <a:rPr lang="en-AU" sz="2800" noProof="0">
                <a:latin typeface="Comic Sans MS" panose="030F0902030302020204" pitchFamily="66" charset="0"/>
              </a:rPr>
              <a:t>at the cross. Amen.</a:t>
            </a:r>
          </a:p>
        </p:txBody>
      </p:sp>
      <p:pic>
        <p:nvPicPr>
          <p:cNvPr id="8" name="Picture 7" descr="A statue of a person sitting on a stone&#10;&#10;AI-generated content may be incorrect.">
            <a:extLst>
              <a:ext uri="{FF2B5EF4-FFF2-40B4-BE49-F238E27FC236}">
                <a16:creationId xmlns:a16="http://schemas.microsoft.com/office/drawing/2014/main" id="{E8460779-5780-9007-2B9F-83845794B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4979" y="961795"/>
            <a:ext cx="4268694" cy="4268694"/>
          </a:xfrm>
          <a:prstGeom prst="rect">
            <a:avLst/>
          </a:prstGeom>
        </p:spPr>
      </p:pic>
    </p:spTree>
    <p:extLst>
      <p:ext uri="{BB962C8B-B14F-4D97-AF65-F5344CB8AC3E}">
        <p14:creationId xmlns:p14="http://schemas.microsoft.com/office/powerpoint/2010/main" val="3072534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noProof="0" smtClean="0"/>
              <a:t>49</a:t>
            </a:fld>
            <a:endParaRPr lang="en-AU" noProof="0"/>
          </a:p>
        </p:txBody>
      </p:sp>
      <p:sp>
        <p:nvSpPr>
          <p:cNvPr id="5" name="TextBox 4">
            <a:extLst>
              <a:ext uri="{FF2B5EF4-FFF2-40B4-BE49-F238E27FC236}">
                <a16:creationId xmlns:a16="http://schemas.microsoft.com/office/drawing/2014/main" id="{A56EBE17-B1FC-2FDD-2A04-66EF22D93121}"/>
              </a:ext>
            </a:extLst>
          </p:cNvPr>
          <p:cNvSpPr txBox="1"/>
          <p:nvPr/>
        </p:nvSpPr>
        <p:spPr>
          <a:xfrm>
            <a:off x="0" y="0"/>
            <a:ext cx="6669157" cy="702500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650" noProof="0">
                <a:solidFill>
                  <a:schemeClr val="bg1"/>
                </a:solidFill>
                <a:latin typeface="Comic Sans MS"/>
              </a:rPr>
              <a:t>  Oh, my Lord Jesus I turn to you present at the Altar and in the Tabernacle. I believe that you are present in the Holy Sacrament of your most Sacred Body and Blood. I love you above all things and I desire to receive you into my Soul. I cannot at this moment receive you Sacramentally in Holy Communion. Come spiritually into my heart. Purify it, Sanctify it. Render  my heart like your own heart. I embrace you as if you were already there and unite myself wholly with you. Never permit me to be separated from you. Lord, I am not worthy to receive you, but only say the word and I shall be healed. Amen</a:t>
            </a:r>
          </a:p>
          <a:p>
            <a:endParaRPr lang="en-AU" sz="2650" noProof="0">
              <a:solidFill>
                <a:schemeClr val="bg1"/>
              </a:solidFill>
              <a:latin typeface="Comic Sans MS"/>
            </a:endParaRPr>
          </a:p>
        </p:txBody>
      </p:sp>
      <p:pic>
        <p:nvPicPr>
          <p:cNvPr id="7" name="Picture 6">
            <a:extLst>
              <a:ext uri="{FF2B5EF4-FFF2-40B4-BE49-F238E27FC236}">
                <a16:creationId xmlns:a16="http://schemas.microsoft.com/office/drawing/2014/main" id="{A10DE770-D91A-3F5E-AC4D-F587E9888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128" y="0"/>
            <a:ext cx="5620871" cy="6858000"/>
          </a:xfrm>
          <a:prstGeom prst="rect">
            <a:avLst/>
          </a:prstGeom>
        </p:spPr>
      </p:pic>
      <p:sp>
        <p:nvSpPr>
          <p:cNvPr id="6" name="TextBox 5">
            <a:extLst>
              <a:ext uri="{FF2B5EF4-FFF2-40B4-BE49-F238E27FC236}">
                <a16:creationId xmlns:a16="http://schemas.microsoft.com/office/drawing/2014/main" id="{CAC2B7F4-16C8-5675-C30F-B6DD1491E095}"/>
              </a:ext>
            </a:extLst>
          </p:cNvPr>
          <p:cNvSpPr txBox="1"/>
          <p:nvPr/>
        </p:nvSpPr>
        <p:spPr>
          <a:xfrm>
            <a:off x="6353796" y="0"/>
            <a:ext cx="2521847" cy="1852815"/>
          </a:xfrm>
          <a:prstGeom prst="rect">
            <a:avLst/>
          </a:prstGeom>
          <a:solidFill>
            <a:schemeClr val="tx1"/>
          </a:solidFill>
          <a:effectLst>
            <a:softEdge rad="76200"/>
          </a:effectLst>
        </p:spPr>
        <p:txBody>
          <a:bodyPr wrap="square" lIns="91440" tIns="45720" rIns="91440" bIns="45720" rtlCol="0" anchor="t">
            <a:spAutoFit/>
          </a:bodyPr>
          <a:lstStyle/>
          <a:p>
            <a:pPr algn="ctr">
              <a:lnSpc>
                <a:spcPct val="90000"/>
              </a:lnSpc>
              <a:spcAft>
                <a:spcPts val="600"/>
              </a:spcAft>
            </a:pPr>
            <a:r>
              <a:rPr lang="en-AU" sz="3200" b="1" noProof="0">
                <a:solidFill>
                  <a:srgbClr val="E68422"/>
                </a:solidFill>
                <a:latin typeface="Comic Sans MS"/>
                <a:cs typeface="Times New Roman"/>
              </a:rPr>
              <a:t>Making a </a:t>
            </a:r>
            <a:endParaRPr lang="en-AU" sz="3200" b="1" noProof="0">
              <a:solidFill>
                <a:srgbClr val="E68422"/>
              </a:solidFill>
              <a:latin typeface="Times New Roman"/>
              <a:cs typeface="Times New Roman"/>
            </a:endParaRPr>
          </a:p>
          <a:p>
            <a:pPr algn="ctr">
              <a:lnSpc>
                <a:spcPct val="90000"/>
              </a:lnSpc>
              <a:spcAft>
                <a:spcPts val="600"/>
              </a:spcAft>
            </a:pPr>
            <a:r>
              <a:rPr lang="en-AU" sz="3200" b="1" noProof="0">
                <a:solidFill>
                  <a:srgbClr val="E68422"/>
                </a:solidFill>
                <a:latin typeface="Comic Sans MS"/>
                <a:cs typeface="Times New Roman"/>
              </a:rPr>
              <a:t>Spiritual Communion</a:t>
            </a:r>
          </a:p>
          <a:p>
            <a:pPr algn="ctr">
              <a:lnSpc>
                <a:spcPct val="90000"/>
              </a:lnSpc>
              <a:spcAft>
                <a:spcPts val="600"/>
              </a:spcAft>
            </a:pPr>
            <a:r>
              <a:rPr lang="en-AU" sz="2000" b="1" noProof="0">
                <a:solidFill>
                  <a:srgbClr val="E68422"/>
                </a:solidFill>
                <a:latin typeface="Comic Sans MS"/>
                <a:cs typeface="Times New Roman"/>
              </a:rPr>
              <a:t>(Prayed in silence)</a:t>
            </a:r>
            <a:endParaRPr lang="en-AU" sz="2400" b="1" noProof="0">
              <a:solidFill>
                <a:srgbClr val="E68422"/>
              </a:solidFill>
              <a:cs typeface="Times New Roman"/>
            </a:endParaRPr>
          </a:p>
        </p:txBody>
      </p:sp>
    </p:spTree>
    <p:extLst>
      <p:ext uri="{BB962C8B-B14F-4D97-AF65-F5344CB8AC3E}">
        <p14:creationId xmlns:p14="http://schemas.microsoft.com/office/powerpoint/2010/main" val="3731548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noProof="0" smtClean="0"/>
              <a:t>5</a:t>
            </a:fld>
            <a:endParaRPr lang="en-AU" noProof="0"/>
          </a:p>
        </p:txBody>
      </p:sp>
      <p:sp>
        <p:nvSpPr>
          <p:cNvPr id="3" name="TextBox 2">
            <a:extLst>
              <a:ext uri="{FF2B5EF4-FFF2-40B4-BE49-F238E27FC236}">
                <a16:creationId xmlns:a16="http://schemas.microsoft.com/office/drawing/2014/main" id="{CBC8BBD3-BD91-373C-942F-D704DA4BC69B}"/>
              </a:ext>
            </a:extLst>
          </p:cNvPr>
          <p:cNvSpPr txBox="1"/>
          <p:nvPr/>
        </p:nvSpPr>
        <p:spPr>
          <a:xfrm>
            <a:off x="668469" y="1551183"/>
            <a:ext cx="10855058" cy="4339073"/>
          </a:xfrm>
          <a:prstGeom prst="rect">
            <a:avLst/>
          </a:prstGeom>
          <a:noFill/>
        </p:spPr>
        <p:txBody>
          <a:bodyPr wrap="square" lIns="91440" tIns="45720" rIns="91440" bIns="45720" rtlCol="0" anchor="t">
            <a:spAutoFit/>
          </a:bodyPr>
          <a:lstStyle/>
          <a:p>
            <a:pPr>
              <a:lnSpc>
                <a:spcPct val="150000"/>
              </a:lnSpc>
            </a:pPr>
            <a:r>
              <a:rPr lang="en-AU" sz="2800" b="1" noProof="0" dirty="0">
                <a:solidFill>
                  <a:schemeClr val="accent3"/>
                </a:solidFill>
                <a:latin typeface="Comic Sans MS"/>
              </a:rPr>
              <a:t>Leader: </a:t>
            </a:r>
            <a:r>
              <a:rPr lang="en-AU" sz="2800" noProof="0" dirty="0">
                <a:latin typeface="Comic Sans MS"/>
              </a:rPr>
              <a:t>As we come into worship let’s take a few deep breaths, </a:t>
            </a:r>
          </a:p>
          <a:p>
            <a:pPr>
              <a:lnSpc>
                <a:spcPct val="150000"/>
              </a:lnSpc>
            </a:pPr>
            <a:r>
              <a:rPr lang="en-AU" sz="2800" noProof="0" dirty="0">
                <a:latin typeface="Comic Sans MS"/>
              </a:rPr>
              <a:t>Let go of anything that isn’t serving us,</a:t>
            </a:r>
          </a:p>
          <a:p>
            <a:pPr>
              <a:lnSpc>
                <a:spcPct val="150000"/>
              </a:lnSpc>
            </a:pPr>
            <a:r>
              <a:rPr lang="en-AU" sz="2800" noProof="0" dirty="0">
                <a:latin typeface="Comic Sans MS"/>
              </a:rPr>
              <a:t>And become aware of God’s presence here with us.</a:t>
            </a:r>
          </a:p>
          <a:p>
            <a:pPr>
              <a:lnSpc>
                <a:spcPct val="150000"/>
              </a:lnSpc>
            </a:pPr>
            <a:endParaRPr lang="en-AU" sz="2800" b="1" noProof="0" dirty="0">
              <a:latin typeface="Comic Sans MS"/>
            </a:endParaRPr>
          </a:p>
          <a:p>
            <a:pPr>
              <a:lnSpc>
                <a:spcPct val="150000"/>
              </a:lnSpc>
            </a:pPr>
            <a:endParaRPr lang="en-AU" sz="2800" b="1" dirty="0">
              <a:latin typeface="Comic Sans MS"/>
            </a:endParaRPr>
          </a:p>
          <a:p>
            <a:pPr>
              <a:lnSpc>
                <a:spcPct val="150000"/>
              </a:lnSpc>
            </a:pPr>
            <a:r>
              <a:rPr lang="en-AU" sz="2800" b="1" noProof="0" dirty="0">
                <a:solidFill>
                  <a:schemeClr val="accent3"/>
                </a:solidFill>
                <a:latin typeface="Comic Sans MS"/>
              </a:rPr>
              <a:t>Opening Music: </a:t>
            </a:r>
            <a:r>
              <a:rPr lang="en-AU" sz="2800" noProof="0" dirty="0">
                <a:solidFill>
                  <a:schemeClr val="accent3"/>
                </a:solidFill>
                <a:latin typeface="Comic Sans MS"/>
              </a:rPr>
              <a:t>Road to Emmaus - </a:t>
            </a:r>
          </a:p>
          <a:p>
            <a:pPr>
              <a:lnSpc>
                <a:spcPct val="150000"/>
              </a:lnSpc>
            </a:pPr>
            <a:r>
              <a:rPr lang="en-AU" sz="1600" dirty="0">
                <a:hlinkClick r:id="rId2"/>
              </a:rPr>
              <a:t>Instrumental Solo by Moments of Prayer and Stacey Plays Hymns</a:t>
            </a:r>
            <a:endParaRPr lang="en-AU" sz="1600" b="1" noProof="0" dirty="0">
              <a:solidFill>
                <a:schemeClr val="accent3"/>
              </a:solidFill>
              <a:latin typeface="Comic Sans MS"/>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898067" y="486145"/>
            <a:ext cx="2395863" cy="584775"/>
          </a:xfrm>
          <a:prstGeom prst="rect">
            <a:avLst/>
          </a:prstGeom>
          <a:noFill/>
        </p:spPr>
        <p:txBody>
          <a:bodyPr wrap="square" rtlCol="0">
            <a:spAutoFit/>
          </a:bodyPr>
          <a:lstStyle/>
          <a:p>
            <a:r>
              <a:rPr lang="en-AU" sz="3200" b="1" noProof="0">
                <a:solidFill>
                  <a:schemeClr val="accent3"/>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5547" y="537245"/>
            <a:ext cx="10142937" cy="5324535"/>
          </a:xfrm>
          <a:prstGeom prst="rect">
            <a:avLst/>
          </a:prstGeom>
          <a:noFill/>
        </p:spPr>
        <p:txBody>
          <a:bodyPr wrap="square" lIns="91440" tIns="45720" rIns="91440" bIns="45720" rtlCol="0" anchor="t">
            <a:spAutoFit/>
          </a:bodyPr>
          <a:lstStyle/>
          <a:p>
            <a:pPr algn="ctr"/>
            <a:r>
              <a:rPr lang="en-AU" sz="3600" noProof="0" dirty="0">
                <a:solidFill>
                  <a:srgbClr val="E68422"/>
                </a:solidFill>
                <a:latin typeface="Comic Sans MS"/>
              </a:rPr>
              <a:t>Leader unmutes</a:t>
            </a:r>
          </a:p>
          <a:p>
            <a:pPr algn="ctr"/>
            <a:endParaRPr lang="en-AU" sz="2400" noProof="0" dirty="0">
              <a:solidFill>
                <a:srgbClr val="E68422"/>
              </a:solidFill>
              <a:latin typeface="Comic Sans MS" panose="030F0702030302020204" pitchFamily="66" charset="0"/>
              <a:cs typeface="Times New Roman"/>
            </a:endParaRPr>
          </a:p>
          <a:p>
            <a:pPr algn="ctr"/>
            <a:r>
              <a:rPr lang="en-AU" sz="4000" b="1" noProof="0" dirty="0">
                <a:solidFill>
                  <a:srgbClr val="E68422"/>
                </a:solidFill>
                <a:latin typeface="Comic Sans MS"/>
              </a:rPr>
              <a:t>Our final song is</a:t>
            </a:r>
          </a:p>
          <a:p>
            <a:pPr algn="ctr"/>
            <a:endParaRPr lang="en-AU" sz="4000" b="1" dirty="0">
              <a:solidFill>
                <a:srgbClr val="E68422"/>
              </a:solidFill>
              <a:latin typeface="Comic Sans MS"/>
            </a:endParaRPr>
          </a:p>
          <a:p>
            <a:pPr algn="ctr"/>
            <a:r>
              <a:rPr lang="en-AU" sz="4000" b="1" noProof="0" dirty="0">
                <a:solidFill>
                  <a:srgbClr val="E68422"/>
                </a:solidFill>
                <a:latin typeface="Comic Sans MS"/>
              </a:rPr>
              <a:t>Emmaus Road – When Jesus Walks with You and You Don’t Even Know It.</a:t>
            </a:r>
          </a:p>
          <a:p>
            <a:pPr algn="ctr"/>
            <a:endParaRPr lang="en-AU" sz="2800" noProof="0" dirty="0">
              <a:solidFill>
                <a:srgbClr val="E68422"/>
              </a:solidFill>
              <a:latin typeface="Comic Sans MS" panose="030F0902030302020204" pitchFamily="66" charset="0"/>
              <a:ea typeface="Calibri"/>
              <a:cs typeface="Calibri"/>
            </a:endParaRPr>
          </a:p>
          <a:p>
            <a:pPr algn="ctr"/>
            <a:r>
              <a:rPr lang="en-AU" noProof="0" dirty="0">
                <a:solidFill>
                  <a:srgbClr val="E68422"/>
                </a:solidFill>
                <a:latin typeface="Comic Sans MS" panose="030F0902030302020204" pitchFamily="66" charset="0"/>
                <a:ea typeface="Calibri"/>
                <a:cs typeface="Calibri"/>
                <a:hlinkClick r:id="rId2"/>
              </a:rPr>
              <a:t>Emmaus Road</a:t>
            </a:r>
            <a:endParaRPr lang="en-AU" noProof="0" dirty="0">
              <a:solidFill>
                <a:srgbClr val="E68422"/>
              </a:solidFill>
              <a:latin typeface="Comic Sans MS" panose="030F0902030302020204" pitchFamily="66" charset="0"/>
              <a:ea typeface="Calibri"/>
              <a:cs typeface="Calibri"/>
            </a:endParaRPr>
          </a:p>
          <a:p>
            <a:pPr algn="ctr"/>
            <a:r>
              <a:rPr lang="en-AU" sz="3200" noProof="0" dirty="0">
                <a:solidFill>
                  <a:srgbClr val="E68422"/>
                </a:solidFill>
                <a:latin typeface="Comic Sans MS"/>
                <a:cs typeface="Segoe UI"/>
              </a:rPr>
              <a:t>​</a:t>
            </a:r>
            <a:r>
              <a:rPr lang="en-AU" sz="3200" b="0" i="0" u="none" strike="noStrike" noProof="0" dirty="0">
                <a:solidFill>
                  <a:srgbClr val="E68422"/>
                </a:solidFill>
                <a:effectLst/>
                <a:latin typeface="Comic Sans MS"/>
              </a:rPr>
              <a:t>We stay on mute</a:t>
            </a:r>
            <a:endParaRPr lang="en-AU" sz="3200" noProof="0" dirty="0">
              <a:solidFill>
                <a:srgbClr val="E68422"/>
              </a:solidFill>
              <a:latin typeface="Comic Sans MS"/>
              <a:ea typeface="+mn-lt"/>
              <a:cs typeface="+mn-lt"/>
            </a:endParaRPr>
          </a:p>
          <a:p>
            <a:pPr algn="ctr"/>
            <a:r>
              <a:rPr lang="en-AU" sz="3200" noProof="0" dirty="0">
                <a:solidFill>
                  <a:srgbClr val="E68422"/>
                </a:solidFill>
                <a:latin typeface="Comic Sans MS"/>
                <a:ea typeface="+mn-lt"/>
                <a:cs typeface="+mn-lt"/>
              </a:rPr>
              <a:t>Leader and Cantor mute</a:t>
            </a:r>
            <a:endParaRPr lang="en-AU" noProof="0" dirty="0">
              <a:solidFill>
                <a:srgbClr val="E68422"/>
              </a:solidFill>
              <a:latin typeface="Comic Sans MS"/>
            </a:endParaRPr>
          </a:p>
        </p:txBody>
      </p:sp>
    </p:spTree>
    <p:extLst>
      <p:ext uri="{BB962C8B-B14F-4D97-AF65-F5344CB8AC3E}">
        <p14:creationId xmlns:p14="http://schemas.microsoft.com/office/powerpoint/2010/main" val="2853581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0731" y="1017923"/>
            <a:ext cx="10050536" cy="4822154"/>
          </a:xfrm>
          <a:prstGeom prst="rect">
            <a:avLst/>
          </a:prstGeom>
        </p:spPr>
        <p:txBody>
          <a:bodyPr wrap="square" lIns="91440" tIns="45720" rIns="91440" bIns="45720" anchor="t">
            <a:spAutoFit/>
          </a:bodyPr>
          <a:lstStyle/>
          <a:p>
            <a:pPr>
              <a:lnSpc>
                <a:spcPct val="150000"/>
              </a:lnSpc>
            </a:pPr>
            <a:r>
              <a:rPr lang="en-AU" sz="2800" b="1" noProof="0" dirty="0">
                <a:solidFill>
                  <a:srgbClr val="E68422"/>
                </a:solidFill>
                <a:latin typeface="Comic Sans MS" panose="030F0902030302020204" pitchFamily="66" charset="0"/>
              </a:rPr>
              <a:t>Leader: </a:t>
            </a:r>
            <a:r>
              <a:rPr lang="en-AU" sz="2800" noProof="0" dirty="0">
                <a:latin typeface="Comic Sans MS" panose="030F0902030302020204" pitchFamily="66" charset="0"/>
              </a:rPr>
              <a:t>We pray our sending prayer together.</a:t>
            </a:r>
          </a:p>
          <a:p>
            <a:pPr>
              <a:lnSpc>
                <a:spcPct val="150000"/>
              </a:lnSpc>
            </a:pPr>
            <a:r>
              <a:rPr lang="en-AU" sz="1200" noProof="0" dirty="0">
                <a:solidFill>
                  <a:srgbClr val="E3960B"/>
                </a:solidFill>
                <a:latin typeface="Comic Sans MS" panose="030F0902030302020204" pitchFamily="66" charset="0"/>
              </a:rPr>
              <a:t>  </a:t>
            </a:r>
            <a:endParaRPr lang="en-AU" sz="1100" noProof="0" dirty="0">
              <a:solidFill>
                <a:srgbClr val="E3960B"/>
              </a:solidFill>
              <a:latin typeface="Comic Sans MS" panose="030F0902030302020204" pitchFamily="66" charset="0"/>
            </a:endParaRPr>
          </a:p>
          <a:p>
            <a:pPr eaLnBrk="0" fontAlgn="base" hangingPunct="0">
              <a:lnSpc>
                <a:spcPct val="150000"/>
              </a:lnSpc>
              <a:spcBef>
                <a:spcPct val="0"/>
              </a:spcBef>
              <a:spcAft>
                <a:spcPct val="0"/>
              </a:spcAft>
            </a:pPr>
            <a:r>
              <a:rPr lang="en-AU" sz="2800" b="1" noProof="0" dirty="0">
                <a:solidFill>
                  <a:srgbClr val="E68422"/>
                </a:solidFill>
                <a:latin typeface="Comic Sans MS"/>
              </a:rPr>
              <a:t>All: </a:t>
            </a:r>
            <a:r>
              <a:rPr lang="en-AU" sz="2800" b="1" noProof="0" dirty="0">
                <a:latin typeface="Comic Sans MS"/>
              </a:rPr>
              <a:t>Dear God,</a:t>
            </a:r>
          </a:p>
          <a:p>
            <a:pPr eaLnBrk="0" fontAlgn="base" hangingPunct="0">
              <a:lnSpc>
                <a:spcPct val="150000"/>
              </a:lnSpc>
              <a:spcBef>
                <a:spcPct val="0"/>
              </a:spcBef>
              <a:spcAft>
                <a:spcPct val="0"/>
              </a:spcAft>
            </a:pPr>
            <a:r>
              <a:rPr lang="en-AU" sz="2800" b="1" noProof="0" dirty="0">
                <a:latin typeface="Comic Sans MS"/>
              </a:rPr>
              <a:t>thank you that we can know you</a:t>
            </a:r>
          </a:p>
          <a:p>
            <a:pPr eaLnBrk="0" fontAlgn="base" hangingPunct="0">
              <a:lnSpc>
                <a:spcPct val="150000"/>
              </a:lnSpc>
              <a:spcBef>
                <a:spcPct val="0"/>
              </a:spcBef>
              <a:spcAft>
                <a:spcPct val="0"/>
              </a:spcAft>
            </a:pPr>
            <a:r>
              <a:rPr lang="en-AU" sz="2800" b="1" noProof="0" dirty="0">
                <a:latin typeface="Comic Sans MS"/>
              </a:rPr>
              <a:t>and that we know you in different ways.</a:t>
            </a:r>
          </a:p>
          <a:p>
            <a:pPr eaLnBrk="0" fontAlgn="base" hangingPunct="0">
              <a:lnSpc>
                <a:spcPct val="150000"/>
              </a:lnSpc>
              <a:spcBef>
                <a:spcPct val="0"/>
              </a:spcBef>
              <a:spcAft>
                <a:spcPct val="0"/>
              </a:spcAft>
            </a:pPr>
            <a:r>
              <a:rPr lang="en-AU" sz="2800" b="1" noProof="0" dirty="0">
                <a:latin typeface="Comic Sans MS"/>
              </a:rPr>
              <a:t>Help us to know you more as we go out</a:t>
            </a:r>
          </a:p>
          <a:p>
            <a:pPr eaLnBrk="0" fontAlgn="base" hangingPunct="0">
              <a:lnSpc>
                <a:spcPct val="150000"/>
              </a:lnSpc>
              <a:spcBef>
                <a:spcPct val="0"/>
              </a:spcBef>
              <a:spcAft>
                <a:spcPct val="0"/>
              </a:spcAft>
            </a:pPr>
            <a:r>
              <a:rPr lang="en-AU" sz="2800" b="1" noProof="0" dirty="0">
                <a:latin typeface="Comic Sans MS"/>
              </a:rPr>
              <a:t>and share your love with all we meet.</a:t>
            </a:r>
          </a:p>
          <a:p>
            <a:pPr eaLnBrk="0" fontAlgn="base" hangingPunct="0">
              <a:lnSpc>
                <a:spcPct val="150000"/>
              </a:lnSpc>
              <a:spcBef>
                <a:spcPct val="0"/>
              </a:spcBef>
              <a:spcAft>
                <a:spcPct val="0"/>
              </a:spcAft>
            </a:pPr>
            <a:r>
              <a:rPr lang="en-AU" sz="2800" b="1" noProof="0" dirty="0">
                <a:latin typeface="Comic Sans MS"/>
              </a:rPr>
              <a:t>Amen.</a:t>
            </a:r>
          </a:p>
        </p:txBody>
      </p:sp>
      <p:sp>
        <p:nvSpPr>
          <p:cNvPr id="4" name="TextBox 3"/>
          <p:cNvSpPr txBox="1"/>
          <p:nvPr/>
        </p:nvSpPr>
        <p:spPr>
          <a:xfrm>
            <a:off x="4504859" y="380171"/>
            <a:ext cx="3182281" cy="584775"/>
          </a:xfrm>
          <a:prstGeom prst="rect">
            <a:avLst/>
          </a:prstGeom>
          <a:noFill/>
        </p:spPr>
        <p:txBody>
          <a:bodyPr wrap="none" lIns="91440" tIns="45720" rIns="91440" bIns="45720" rtlCol="0" anchor="t">
            <a:spAutoFit/>
          </a:bodyPr>
          <a:lstStyle/>
          <a:p>
            <a:r>
              <a:rPr lang="en-AU" sz="3200" b="1" noProof="0">
                <a:solidFill>
                  <a:srgbClr val="E68422"/>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187038" y="77473"/>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b="1" noProof="0">
                <a:solidFill>
                  <a:srgbClr val="E68422"/>
                </a:solidFill>
                <a:latin typeface="Comic Sans MS"/>
              </a:rPr>
              <a:t>Leader and cantor unmute</a:t>
            </a:r>
            <a:endParaRPr lang="en-AU" b="1" noProof="0">
              <a:solidFill>
                <a:srgbClr val="E68422"/>
              </a:solidFill>
            </a:endParaRPr>
          </a:p>
        </p:txBody>
      </p:sp>
    </p:spTree>
    <p:extLst>
      <p:ext uri="{BB962C8B-B14F-4D97-AF65-F5344CB8AC3E}">
        <p14:creationId xmlns:p14="http://schemas.microsoft.com/office/powerpoint/2010/main" val="1433532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noProof="0" smtClean="0"/>
              <a:t>52</a:t>
            </a:fld>
            <a:endParaRPr lang="en-AU" noProof="0"/>
          </a:p>
        </p:txBody>
      </p:sp>
      <p:sp>
        <p:nvSpPr>
          <p:cNvPr id="3" name="TextBox 2">
            <a:extLst>
              <a:ext uri="{FF2B5EF4-FFF2-40B4-BE49-F238E27FC236}">
                <a16:creationId xmlns:a16="http://schemas.microsoft.com/office/drawing/2014/main" id="{57945C43-A4B3-1D7D-47D3-209D9FE790AE}"/>
              </a:ext>
            </a:extLst>
          </p:cNvPr>
          <p:cNvSpPr txBox="1"/>
          <p:nvPr/>
        </p:nvSpPr>
        <p:spPr>
          <a:xfrm>
            <a:off x="1204058" y="1261804"/>
            <a:ext cx="10594588" cy="4545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b="1" noProof="0" dirty="0">
                <a:solidFill>
                  <a:srgbClr val="E68422"/>
                </a:solidFill>
                <a:latin typeface="Comic Sans MS"/>
              </a:rPr>
              <a:t>Leader: </a:t>
            </a:r>
            <a:r>
              <a:rPr lang="en-AU" sz="2800" noProof="0" dirty="0">
                <a:latin typeface="Comic Sans MS"/>
              </a:rPr>
              <a:t>Let us all invite God’s blessings together,</a:t>
            </a:r>
            <a:endParaRPr lang="en-AU" sz="2400" noProof="0" dirty="0">
              <a:cs typeface="Times New Roman"/>
            </a:endParaRPr>
          </a:p>
          <a:p>
            <a:pPr marL="383540">
              <a:lnSpc>
                <a:spcPct val="150000"/>
              </a:lnSpc>
            </a:pPr>
            <a:r>
              <a:rPr lang="en-AU" sz="2800" b="1" noProof="0" dirty="0">
                <a:solidFill>
                  <a:srgbClr val="E68422"/>
                </a:solidFill>
                <a:latin typeface="Comic Sans MS"/>
              </a:rPr>
              <a:t>All: </a:t>
            </a:r>
          </a:p>
          <a:p>
            <a:pPr marL="383540">
              <a:lnSpc>
                <a:spcPct val="150000"/>
              </a:lnSpc>
            </a:pPr>
            <a:r>
              <a:rPr lang="en-AU" sz="2800" b="1" dirty="0">
                <a:latin typeface="Comic Sans MS" panose="030F0702030302020204" pitchFamily="66" charset="0"/>
              </a:rPr>
              <a:t>As we leave, leave with us, Lord,</a:t>
            </a:r>
            <a:br>
              <a:rPr lang="en-AU" sz="4000" b="1" dirty="0">
                <a:latin typeface="Comic Sans MS" panose="030F0702030302020204" pitchFamily="66" charset="0"/>
              </a:rPr>
            </a:br>
            <a:r>
              <a:rPr lang="en-AU" sz="2800" b="1" dirty="0">
                <a:latin typeface="Comic Sans MS" panose="030F0702030302020204" pitchFamily="66" charset="0"/>
              </a:rPr>
              <a:t>walk with us always.</a:t>
            </a:r>
            <a:br>
              <a:rPr lang="en-AU" sz="4000" b="1" dirty="0">
                <a:latin typeface="Comic Sans MS" panose="030F0702030302020204" pitchFamily="66" charset="0"/>
              </a:rPr>
            </a:br>
            <a:r>
              <a:rPr lang="en-AU" sz="2800" b="1" dirty="0">
                <a:latin typeface="Comic Sans MS" panose="030F0702030302020204" pitchFamily="66" charset="0"/>
              </a:rPr>
              <a:t>Be there as we share bread</a:t>
            </a:r>
            <a:br>
              <a:rPr lang="en-AU" sz="4000" b="1" dirty="0">
                <a:latin typeface="Comic Sans MS" panose="030F0702030302020204" pitchFamily="66" charset="0"/>
              </a:rPr>
            </a:br>
            <a:r>
              <a:rPr lang="en-AU" sz="2800" b="1" dirty="0">
                <a:latin typeface="Comic Sans MS" panose="030F0702030302020204" pitchFamily="66" charset="0"/>
              </a:rPr>
              <a:t>and help us to share with others in need.</a:t>
            </a:r>
            <a:br>
              <a:rPr lang="en-AU" sz="4000" b="1" dirty="0">
                <a:latin typeface="Comic Sans MS" panose="030F0702030302020204" pitchFamily="66" charset="0"/>
              </a:rPr>
            </a:br>
            <a:r>
              <a:rPr lang="en-AU" sz="2800" b="1" dirty="0">
                <a:latin typeface="Comic Sans MS" panose="030F0702030302020204" pitchFamily="66" charset="0"/>
              </a:rPr>
              <a:t>Amen.</a:t>
            </a:r>
            <a:endParaRPr lang="en-AU" sz="2800" b="1" noProof="0" dirty="0">
              <a:latin typeface="Comic Sans MS" panose="030F0702030302020204" pitchFamily="66" charset="0"/>
            </a:endParaRPr>
          </a:p>
        </p:txBody>
      </p:sp>
      <p:sp>
        <p:nvSpPr>
          <p:cNvPr id="5" name="TextBox 4">
            <a:extLst>
              <a:ext uri="{FF2B5EF4-FFF2-40B4-BE49-F238E27FC236}">
                <a16:creationId xmlns:a16="http://schemas.microsoft.com/office/drawing/2014/main" id="{6BBDE8A0-77FF-2510-36E8-FC35F64A9753}"/>
              </a:ext>
            </a:extLst>
          </p:cNvPr>
          <p:cNvSpPr txBox="1"/>
          <p:nvPr/>
        </p:nvSpPr>
        <p:spPr>
          <a:xfrm>
            <a:off x="4334889" y="362386"/>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b="1" noProof="0">
                <a:solidFill>
                  <a:srgbClr val="E68422"/>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53</a:t>
            </a:fld>
            <a:endParaRPr lang="en-AU" noProof="0"/>
          </a:p>
        </p:txBody>
      </p:sp>
      <p:sp>
        <p:nvSpPr>
          <p:cNvPr id="3" name="TextBox 2"/>
          <p:cNvSpPr txBox="1"/>
          <p:nvPr/>
        </p:nvSpPr>
        <p:spPr>
          <a:xfrm>
            <a:off x="4175249" y="253226"/>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E68422"/>
                </a:solidFill>
                <a:latin typeface="Comic Sans MS"/>
              </a:rPr>
              <a:t>Notices</a:t>
            </a:r>
            <a:endParaRPr lang="en-AU" sz="2400" noProof="0">
              <a:solidFill>
                <a:srgbClr val="E68422"/>
              </a:solidFill>
              <a:latin typeface="Comic Sans MS"/>
              <a:cs typeface="Times New Roman"/>
            </a:endParaRPr>
          </a:p>
        </p:txBody>
      </p:sp>
      <p:sp>
        <p:nvSpPr>
          <p:cNvPr id="4" name="TextBox 3">
            <a:extLst>
              <a:ext uri="{FF2B5EF4-FFF2-40B4-BE49-F238E27FC236}">
                <a16:creationId xmlns:a16="http://schemas.microsoft.com/office/drawing/2014/main" id="{A42BC49B-54CD-ED27-9B89-DCC93FADCBE9}"/>
              </a:ext>
            </a:extLst>
          </p:cNvPr>
          <p:cNvSpPr txBox="1"/>
          <p:nvPr/>
        </p:nvSpPr>
        <p:spPr>
          <a:xfrm>
            <a:off x="791785" y="1325699"/>
            <a:ext cx="10608427" cy="5006820"/>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800" dirty="0">
                <a:latin typeface="Comic Sans MS"/>
              </a:rPr>
              <a:t>Next Sunday at 11am we have our next Companion Animal Ministry Workshop. All are welcome.</a:t>
            </a:r>
            <a:endParaRPr lang="en-AU" dirty="0">
              <a:latin typeface="Times New Roman"/>
              <a:cs typeface="Times New Roman"/>
            </a:endParaRPr>
          </a:p>
          <a:p>
            <a:pPr marL="342900" indent="-342900">
              <a:lnSpc>
                <a:spcPct val="150000"/>
              </a:lnSpc>
              <a:spcAft>
                <a:spcPts val="1200"/>
              </a:spcAft>
              <a:buFont typeface="Arial" panose="020B0604020202020204" pitchFamily="34" charset="0"/>
              <a:buChar char="•"/>
            </a:pPr>
            <a:r>
              <a:rPr lang="en-AU" sz="2800" dirty="0">
                <a:latin typeface="Comic Sans MS"/>
              </a:rPr>
              <a:t>Wednesday</a:t>
            </a:r>
            <a:r>
              <a:rPr lang="en-AU" sz="2800" noProof="0" dirty="0">
                <a:latin typeface="Comic Sans MS"/>
              </a:rPr>
              <a:t> study is </a:t>
            </a:r>
            <a:r>
              <a:rPr lang="en-AU" sz="2800" dirty="0">
                <a:latin typeface="Comic Sans MS"/>
              </a:rPr>
              <a:t>still on</a:t>
            </a:r>
            <a:r>
              <a:rPr lang="en-AU" sz="2800" noProof="0" dirty="0">
                <a:latin typeface="Comic Sans MS"/>
              </a:rPr>
              <a:t> a short break. </a:t>
            </a:r>
            <a:endParaRPr lang="en-AU" dirty="0">
              <a:cs typeface="Times New Roman"/>
            </a:endParaRPr>
          </a:p>
          <a:p>
            <a:pPr marL="342900" indent="-342900">
              <a:lnSpc>
                <a:spcPct val="150000"/>
              </a:lnSpc>
              <a:spcAft>
                <a:spcPts val="1200"/>
              </a:spcAft>
              <a:buFont typeface="Arial" panose="020B0604020202020204" pitchFamily="34" charset="0"/>
              <a:buChar char="•"/>
            </a:pPr>
            <a:r>
              <a:rPr lang="en-AU" sz="2800" dirty="0">
                <a:latin typeface="Comic Sans MS"/>
              </a:rPr>
              <a:t>Our 2</a:t>
            </a:r>
            <a:r>
              <a:rPr lang="en-AU" sz="2800" baseline="30000" dirty="0">
                <a:latin typeface="Comic Sans MS"/>
              </a:rPr>
              <a:t>nd</a:t>
            </a:r>
            <a:r>
              <a:rPr lang="en-AU" sz="2800" dirty="0">
                <a:latin typeface="Comic Sans MS"/>
              </a:rPr>
              <a:t> Sunday Saint Spotlight is starting soon, please contact </a:t>
            </a:r>
            <a:r>
              <a:rPr lang="en-AU" sz="2800" dirty="0" err="1">
                <a:latin typeface="Comic Sans MS"/>
              </a:rPr>
              <a:t>Rev’d</a:t>
            </a:r>
            <a:r>
              <a:rPr lang="en-AU" sz="2800" dirty="0">
                <a:latin typeface="Comic Sans MS"/>
              </a:rPr>
              <a:t> Lauren for more info or to offer to prep one.</a:t>
            </a:r>
            <a:endParaRPr lang="en-AU" sz="2800" noProof="0" dirty="0">
              <a:latin typeface="Comic Sans MS"/>
            </a:endParaRPr>
          </a:p>
          <a:p>
            <a:pPr marL="342900" indent="-342900">
              <a:lnSpc>
                <a:spcPct val="150000"/>
              </a:lnSpc>
              <a:spcAft>
                <a:spcPts val="1200"/>
              </a:spcAft>
              <a:buFont typeface="Arial" panose="020B0604020202020204" pitchFamily="34" charset="0"/>
              <a:buChar char="•"/>
            </a:pPr>
            <a:r>
              <a:rPr lang="en-AU" sz="2800" b="0" i="0" u="none" strike="noStrike" noProof="0" dirty="0">
                <a:effectLst/>
                <a:latin typeface="Comic Sans MS"/>
              </a:rPr>
              <a:t>See HHO Events page for further upcoming events </a:t>
            </a:r>
            <a:r>
              <a:rPr lang="en-AU" sz="2800" b="0" i="0" u="none" strike="noStrike" noProof="0" dirty="0">
                <a:effectLst/>
                <a:latin typeface="Comic Sans MS"/>
                <a:hlinkClick r:id="rId2"/>
              </a:rPr>
              <a:t>HHO Events</a:t>
            </a:r>
            <a:endParaRPr lang="en-AU" sz="2800" b="0" i="0" u="none" strike="noStrike" noProof="0" dirty="0">
              <a:effectLst/>
              <a:latin typeface="Comic Sans MS"/>
            </a:endParaRPr>
          </a:p>
        </p:txBody>
      </p:sp>
    </p:spTree>
    <p:extLst>
      <p:ext uri="{BB962C8B-B14F-4D97-AF65-F5344CB8AC3E}">
        <p14:creationId xmlns:p14="http://schemas.microsoft.com/office/powerpoint/2010/main" val="5629072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noProof="0" smtClean="0"/>
              <a:t>54</a:t>
            </a:fld>
            <a:endParaRPr lang="en-AU" noProof="0"/>
          </a:p>
        </p:txBody>
      </p:sp>
      <p:sp>
        <p:nvSpPr>
          <p:cNvPr id="4" name="TextBox 3">
            <a:extLst>
              <a:ext uri="{FF2B5EF4-FFF2-40B4-BE49-F238E27FC236}">
                <a16:creationId xmlns:a16="http://schemas.microsoft.com/office/drawing/2014/main" id="{02A61548-0461-02A1-A753-349E8F6DD9FF}"/>
              </a:ext>
            </a:extLst>
          </p:cNvPr>
          <p:cNvSpPr txBox="1"/>
          <p:nvPr/>
        </p:nvSpPr>
        <p:spPr>
          <a:xfrm>
            <a:off x="456021" y="425356"/>
            <a:ext cx="11279423" cy="6113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noProof="0">
                <a:solidFill>
                  <a:srgbClr val="E68422"/>
                </a:solidFill>
                <a:latin typeface="Comic Sans MS"/>
              </a:rPr>
              <a:t>Leader: </a:t>
            </a:r>
            <a:r>
              <a:rPr lang="en-AU" sz="2400" noProof="0">
                <a:latin typeface="Comic Sans MS"/>
              </a:rPr>
              <a:t>Thank you for your regular gifts to this ministry. Offerings are most welcome via:</a:t>
            </a:r>
            <a:endParaRPr lang="en-AU" noProof="0"/>
          </a:p>
          <a:p>
            <a:pPr>
              <a:lnSpc>
                <a:spcPct val="150000"/>
              </a:lnSpc>
            </a:pPr>
            <a:endParaRPr lang="en-AU" sz="1000" noProof="0">
              <a:latin typeface="Comic Sans MS"/>
            </a:endParaRPr>
          </a:p>
          <a:p>
            <a:pPr marL="342900">
              <a:lnSpc>
                <a:spcPct val="150000"/>
              </a:lnSpc>
              <a:buFont typeface="Arial" panose="020B0604020202020204" pitchFamily="34" charset="0"/>
              <a:buChar char="•"/>
            </a:pPr>
            <a:r>
              <a:rPr lang="en-AU" sz="2400" noProof="0">
                <a:latin typeface="Comic Sans MS"/>
              </a:rPr>
              <a:t> The HHO App</a:t>
            </a:r>
            <a:endParaRPr lang="en-AU" noProof="0">
              <a:cs typeface="Times New Roman"/>
            </a:endParaRP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Direct Debit </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International Direct Debit</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Please consider a one-off donation </a:t>
            </a:r>
          </a:p>
          <a:p>
            <a:pPr>
              <a:lnSpc>
                <a:spcPct val="150000"/>
              </a:lnSpc>
            </a:pPr>
            <a:r>
              <a:rPr lang="en-AU" sz="2400" noProof="0">
                <a:latin typeface="Comic Sans MS"/>
              </a:rPr>
              <a:t>    or leaving a legacy in your Will</a:t>
            </a:r>
          </a:p>
          <a:p>
            <a:pPr>
              <a:lnSpc>
                <a:spcPct val="150000"/>
              </a:lnSpc>
            </a:pPr>
            <a:endParaRPr lang="en-AU" sz="1050" noProof="0">
              <a:latin typeface="Comic Sans MS"/>
            </a:endParaRPr>
          </a:p>
          <a:p>
            <a:pPr>
              <a:lnSpc>
                <a:spcPct val="150000"/>
              </a:lnSpc>
            </a:pPr>
            <a:r>
              <a:rPr lang="en-AU" sz="2400" noProof="0">
                <a:latin typeface="Comic Sans MS"/>
              </a:rPr>
              <a:t>For further information go to HHO give page</a:t>
            </a:r>
          </a:p>
          <a:p>
            <a:pPr>
              <a:lnSpc>
                <a:spcPct val="150000"/>
              </a:lnSpc>
            </a:pPr>
            <a:r>
              <a:rPr lang="en-AU" sz="2400" noProof="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AU" sz="2400" noProof="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162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55</a:t>
            </a:fld>
            <a:endParaRPr lang="en-AU" noProof="0"/>
          </a:p>
        </p:txBody>
      </p:sp>
      <p:sp>
        <p:nvSpPr>
          <p:cNvPr id="8" name="TextBox 7">
            <a:extLst>
              <a:ext uri="{FF2B5EF4-FFF2-40B4-BE49-F238E27FC236}">
                <a16:creationId xmlns:a16="http://schemas.microsoft.com/office/drawing/2014/main" id="{7912087A-1A4D-9918-1F75-57904D76CC8F}"/>
              </a:ext>
            </a:extLst>
          </p:cNvPr>
          <p:cNvSpPr txBox="1"/>
          <p:nvPr/>
        </p:nvSpPr>
        <p:spPr>
          <a:xfrm>
            <a:off x="1854435" y="131546"/>
            <a:ext cx="8483125" cy="1815882"/>
          </a:xfrm>
          <a:prstGeom prst="rect">
            <a:avLst/>
          </a:prstGeom>
          <a:noFill/>
        </p:spPr>
        <p:txBody>
          <a:bodyPr wrap="square" lIns="91440" tIns="45720" rIns="91440" bIns="45720" anchor="t">
            <a:spAutoFit/>
          </a:bodyPr>
          <a:lstStyle/>
          <a:p>
            <a:pPr algn="ctr" fontAlgn="base">
              <a:defRPr/>
            </a:pPr>
            <a:r>
              <a:rPr lang="en-AU" sz="2800" noProof="0" dirty="0">
                <a:solidFill>
                  <a:srgbClr val="E68422"/>
                </a:solidFill>
                <a:effectLst/>
                <a:latin typeface="Comic Sans MS"/>
              </a:rPr>
              <a:t>Serving next week </a:t>
            </a:r>
          </a:p>
          <a:p>
            <a:pPr algn="ctr" fontAlgn="base">
              <a:defRPr/>
            </a:pPr>
            <a:r>
              <a:rPr lang="en-AU" sz="2800" noProof="0" dirty="0">
                <a:solidFill>
                  <a:srgbClr val="E68422"/>
                </a:solidFill>
                <a:effectLst/>
                <a:latin typeface="Comic Sans MS"/>
              </a:rPr>
              <a:t>26</a:t>
            </a:r>
            <a:r>
              <a:rPr lang="en-AU" sz="2800" noProof="0" dirty="0">
                <a:solidFill>
                  <a:srgbClr val="E68422"/>
                </a:solidFill>
                <a:latin typeface="Comic Sans MS"/>
              </a:rPr>
              <a:t> April 2026</a:t>
            </a:r>
          </a:p>
          <a:p>
            <a:pPr algn="ctr" fontAlgn="base">
              <a:defRPr/>
            </a:pPr>
            <a:r>
              <a:rPr lang="en-AU" sz="2800" dirty="0">
                <a:solidFill>
                  <a:srgbClr val="E68422"/>
                </a:solidFill>
                <a:latin typeface="Comic Sans MS"/>
              </a:rPr>
              <a:t>4</a:t>
            </a:r>
            <a:r>
              <a:rPr lang="en-AU" sz="2800" baseline="30000" dirty="0">
                <a:solidFill>
                  <a:srgbClr val="E68422"/>
                </a:solidFill>
                <a:latin typeface="Comic Sans MS"/>
              </a:rPr>
              <a:t>th</a:t>
            </a:r>
            <a:r>
              <a:rPr lang="en-AU" sz="2800" dirty="0">
                <a:solidFill>
                  <a:srgbClr val="E68422"/>
                </a:solidFill>
                <a:latin typeface="Comic Sans MS"/>
              </a:rPr>
              <a:t> </a:t>
            </a:r>
            <a:r>
              <a:rPr lang="en-AU" sz="2800" noProof="0" dirty="0">
                <a:solidFill>
                  <a:srgbClr val="E68422"/>
                </a:solidFill>
                <a:latin typeface="Comic Sans MS"/>
              </a:rPr>
              <a:t>Sunday of Easter  </a:t>
            </a:r>
          </a:p>
          <a:p>
            <a:pPr algn="ctr">
              <a:defRPr/>
            </a:pPr>
            <a:r>
              <a:rPr lang="en-AU" sz="2800" noProof="0" dirty="0">
                <a:solidFill>
                  <a:srgbClr val="E68422"/>
                </a:solidFill>
                <a:latin typeface="Comic Sans MS"/>
              </a:rPr>
              <a:t>9:00 am AEST</a:t>
            </a:r>
            <a:endParaRPr lang="en-AU" sz="2800" noProof="0" dirty="0">
              <a:solidFill>
                <a:srgbClr val="E68422"/>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973578" y="5391135"/>
            <a:ext cx="8244840" cy="1200329"/>
          </a:xfrm>
          <a:prstGeom prst="rect">
            <a:avLst/>
          </a:prstGeom>
          <a:noFill/>
        </p:spPr>
        <p:txBody>
          <a:bodyPr wrap="square" lIns="91440" tIns="45720" rIns="91440" bIns="45720" anchor="t">
            <a:spAutoFit/>
          </a:bodyPr>
          <a:lstStyle/>
          <a:p>
            <a:pPr algn="ctr" fontAlgn="base">
              <a:defRPr/>
            </a:pPr>
            <a:r>
              <a:rPr lang="en-AU" sz="2400" b="1" noProof="0">
                <a:effectLst/>
                <a:latin typeface="Comic Sans MS"/>
              </a:rPr>
              <a:t>New Servers always welcome! </a:t>
            </a:r>
            <a:endParaRPr lang="en-AU" sz="2400" b="1" noProof="0">
              <a:solidFill>
                <a:srgbClr val="E3960B"/>
              </a:solidFill>
              <a:latin typeface="Comic Sans MS"/>
            </a:endParaRPr>
          </a:p>
          <a:p>
            <a:pPr algn="ctr" fontAlgn="base">
              <a:defRPr/>
            </a:pPr>
            <a:r>
              <a:rPr lang="en-AU" sz="2400" b="1" noProof="0">
                <a:latin typeface="Comic Sans MS"/>
              </a:rPr>
              <a:t>Please e</a:t>
            </a:r>
            <a:r>
              <a:rPr lang="en-AU" sz="2400" b="1" noProof="0">
                <a:effectLst/>
                <a:latin typeface="Comic Sans MS"/>
              </a:rPr>
              <a:t>mail </a:t>
            </a:r>
            <a:r>
              <a:rPr lang="en-AU" sz="2400" b="1" noProof="0" err="1">
                <a:effectLst/>
                <a:latin typeface="Comic Sans MS"/>
              </a:rPr>
              <a:t>Rev’d</a:t>
            </a:r>
            <a:r>
              <a:rPr lang="en-AU" sz="2400" b="1" noProof="0">
                <a:effectLst/>
                <a:latin typeface="Comic Sans MS"/>
              </a:rPr>
              <a:t> </a:t>
            </a:r>
            <a:r>
              <a:rPr lang="en-AU" sz="2400" b="1" noProof="0">
                <a:latin typeface="Comic Sans MS"/>
              </a:rPr>
              <a:t>Lauren </a:t>
            </a:r>
            <a:r>
              <a:rPr lang="en-AU" sz="2400" b="1" noProof="0">
                <a:effectLst/>
                <a:latin typeface="Comic Sans MS"/>
              </a:rPr>
              <a:t>to get involved</a:t>
            </a:r>
            <a:endParaRPr lang="en-AU" sz="2400" b="0" i="0" noProof="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400" noProof="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AU" sz="2400" noProof="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414427" y="4864808"/>
            <a:ext cx="5363142" cy="461665"/>
          </a:xfrm>
          <a:prstGeom prst="rect">
            <a:avLst/>
          </a:prstGeom>
          <a:noFill/>
        </p:spPr>
        <p:txBody>
          <a:bodyPr wrap="square" lIns="91440" tIns="45720" rIns="91440" bIns="45720" rtlCol="0" anchor="t">
            <a:spAutoFit/>
          </a:bodyPr>
          <a:lstStyle/>
          <a:p>
            <a:r>
              <a:rPr lang="en-AU" sz="2400" b="1" noProof="0">
                <a:solidFill>
                  <a:srgbClr val="E68422"/>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3005372976"/>
              </p:ext>
            </p:extLst>
          </p:nvPr>
        </p:nvGraphicFramePr>
        <p:xfrm>
          <a:off x="409069" y="2012090"/>
          <a:ext cx="11373855" cy="2593807"/>
        </p:xfrm>
        <a:graphic>
          <a:graphicData uri="http://schemas.openxmlformats.org/drawingml/2006/table">
            <a:tbl>
              <a:tblPr firstRow="1" bandRow="1">
                <a:tableStyleId>{2D5ABB26-0587-4C30-8999-92F81FD0307C}</a:tableStyleId>
              </a:tblPr>
              <a:tblGrid>
                <a:gridCol w="3791285">
                  <a:extLst>
                    <a:ext uri="{9D8B030D-6E8A-4147-A177-3AD203B41FA5}">
                      <a16:colId xmlns:a16="http://schemas.microsoft.com/office/drawing/2014/main" val="1738739509"/>
                    </a:ext>
                  </a:extLst>
                </a:gridCol>
                <a:gridCol w="3791285">
                  <a:extLst>
                    <a:ext uri="{9D8B030D-6E8A-4147-A177-3AD203B41FA5}">
                      <a16:colId xmlns:a16="http://schemas.microsoft.com/office/drawing/2014/main" val="4139255324"/>
                    </a:ext>
                  </a:extLst>
                </a:gridCol>
                <a:gridCol w="3791285">
                  <a:extLst>
                    <a:ext uri="{9D8B030D-6E8A-4147-A177-3AD203B41FA5}">
                      <a16:colId xmlns:a16="http://schemas.microsoft.com/office/drawing/2014/main" val="1978999015"/>
                    </a:ext>
                  </a:extLst>
                </a:gridCol>
              </a:tblGrid>
              <a:tr h="459947">
                <a:tc>
                  <a:txBody>
                    <a:bodyPr/>
                    <a:lstStyle/>
                    <a:p>
                      <a:r>
                        <a:rPr lang="en-AU" sz="2200" b="0" i="0" noProof="0" dirty="0">
                          <a:solidFill>
                            <a:schemeClr val="accent3"/>
                          </a:solidFill>
                          <a:latin typeface="Comic Sans MS"/>
                        </a:rPr>
                        <a:t>Service Prep: Kristine</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chemeClr val="accent3"/>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chemeClr val="accent3"/>
                          </a:solidFill>
                          <a:latin typeface="Comic Sans MS"/>
                        </a:rPr>
                        <a:t>First Reader: Jeremy</a:t>
                      </a:r>
                      <a:endParaRPr lang="en-AU" sz="2200" noProof="0" dirty="0"/>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200" b="0" i="0" noProof="0">
                          <a:solidFill>
                            <a:schemeClr val="accent3"/>
                          </a:solidFill>
                          <a:latin typeface="Comic Sans MS"/>
                        </a:rPr>
                        <a:t>Music: Wiggles 🐶</a:t>
                      </a:r>
                      <a:endParaRPr lang="en-AU" sz="2200" noProof="0"/>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chemeClr val="accent3"/>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chemeClr val="accent3"/>
                          </a:solidFill>
                          <a:latin typeface="Comic Sans MS"/>
                        </a:rPr>
                        <a:t>Second Reader: Vanessa</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2200" b="0" i="0" noProof="0">
                          <a:solidFill>
                            <a:schemeClr val="accent3"/>
                          </a:solidFill>
                          <a:latin typeface="Comic Sans MS"/>
                        </a:rPr>
                        <a:t>Proof-reader: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chemeClr val="accent3"/>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chemeClr val="accent3"/>
                          </a:solidFill>
                          <a:latin typeface="Comic Sans MS"/>
                        </a:rPr>
                        <a:t>Preacher: Lauren</a:t>
                      </a:r>
                      <a:endParaRPr lang="en-AU" sz="2200" noProof="0" dirty="0">
                        <a:solidFill>
                          <a:schemeClr val="accent3"/>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2200" b="0" i="0" noProof="0" dirty="0">
                          <a:solidFill>
                            <a:schemeClr val="accent3"/>
                          </a:solidFill>
                          <a:latin typeface="Comic Sans MS"/>
                        </a:rPr>
                        <a:t>Broadcaster: Kieron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chemeClr val="accent3"/>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chemeClr val="accent3"/>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chemeClr val="accent3"/>
                          </a:solidFill>
                          <a:latin typeface="Comic Sans MS"/>
                        </a:rPr>
                        <a:t>Backup 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chemeClr val="accent3"/>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chemeClr val="accent3"/>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chemeClr val="accent3"/>
                          </a:solidFill>
                          <a:latin typeface="Comic Sans MS"/>
                        </a:rPr>
                        <a:t>Zoom Buttons: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chemeClr val="accent3"/>
                          </a:solidFill>
                          <a:latin typeface="Comic Sans MS"/>
                        </a:rPr>
                        <a:t>Cantor: Barry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200" b="0" i="0" noProof="0" dirty="0">
                          <a:solidFill>
                            <a:schemeClr val="accent3"/>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2615564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330064" y="1658915"/>
            <a:ext cx="9531872" cy="325249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150000"/>
              </a:lnSpc>
              <a:spcBef>
                <a:spcPct val="50000"/>
              </a:spcBef>
              <a:spcAft>
                <a:spcPct val="0"/>
              </a:spcAft>
              <a:buClr>
                <a:srgbClr val="000000"/>
              </a:buClr>
              <a:buNone/>
            </a:pPr>
            <a:r>
              <a:rPr lang="en-AU" sz="2800" b="1" noProof="0">
                <a:solidFill>
                  <a:srgbClr val="E68422"/>
                </a:solidFill>
                <a:latin typeface="Comic Sans MS"/>
                <a:cs typeface="Arial"/>
              </a:rPr>
              <a:t>Leader: </a:t>
            </a:r>
            <a:r>
              <a:rPr lang="en-AU" sz="2800" noProof="0">
                <a:latin typeface="Comic Sans MS"/>
                <a:cs typeface="Arial"/>
              </a:rPr>
              <a:t>I invite everyone to unmute for the Dismissal</a:t>
            </a:r>
          </a:p>
          <a:p>
            <a:pPr algn="ctr" defTabSz="449263">
              <a:lnSpc>
                <a:spcPct val="150000"/>
              </a:lnSpc>
              <a:spcBef>
                <a:spcPct val="50000"/>
              </a:spcBef>
              <a:spcAft>
                <a:spcPct val="0"/>
              </a:spcAft>
              <a:buNone/>
            </a:pPr>
            <a:endParaRPr lang="en-AU" sz="2800" i="1" noProof="0">
              <a:solidFill>
                <a:srgbClr val="FFB83A"/>
              </a:solidFill>
              <a:latin typeface="Comic Sans MS"/>
              <a:cs typeface="Arial"/>
            </a:endParaRPr>
          </a:p>
          <a:p>
            <a:pPr algn="ctr" defTabSz="449263" eaLnBrk="1" fontAlgn="base" hangingPunct="1">
              <a:lnSpc>
                <a:spcPct val="150000"/>
              </a:lnSpc>
              <a:spcBef>
                <a:spcPct val="50000"/>
              </a:spcBef>
              <a:spcAft>
                <a:spcPct val="0"/>
              </a:spcAft>
              <a:buClr>
                <a:srgbClr val="000000"/>
              </a:buClr>
              <a:buNone/>
            </a:pPr>
            <a:r>
              <a:rPr lang="en-AU" sz="2800" b="1" noProof="0">
                <a:solidFill>
                  <a:srgbClr val="E68422"/>
                </a:solidFill>
                <a:latin typeface="Comic Sans MS"/>
                <a:cs typeface="Arial"/>
              </a:rPr>
              <a:t>Leader: </a:t>
            </a:r>
            <a:r>
              <a:rPr lang="en-AU" sz="2800" noProof="0">
                <a:latin typeface="Comic Sans MS"/>
                <a:cs typeface="Arial"/>
              </a:rPr>
              <a:t>Go in peace to love and serve the Lord.</a:t>
            </a:r>
          </a:p>
          <a:p>
            <a:pPr algn="ctr" defTabSz="449263" eaLnBrk="1" fontAlgn="base" hangingPunct="1">
              <a:lnSpc>
                <a:spcPct val="150000"/>
              </a:lnSpc>
              <a:spcBef>
                <a:spcPct val="50000"/>
              </a:spcBef>
              <a:spcAft>
                <a:spcPct val="0"/>
              </a:spcAft>
              <a:buClr>
                <a:srgbClr val="000000"/>
              </a:buClr>
              <a:buNone/>
            </a:pPr>
            <a:r>
              <a:rPr lang="en-AU" sz="2800" b="1" noProof="0">
                <a:solidFill>
                  <a:srgbClr val="E68422"/>
                </a:solidFill>
                <a:latin typeface="Comic Sans MS"/>
                <a:cs typeface="Arial"/>
              </a:rPr>
              <a:t>All: </a:t>
            </a:r>
            <a:r>
              <a:rPr lang="en-AU" sz="2800" b="1" noProof="0">
                <a:latin typeface="Comic Sans MS"/>
                <a:cs typeface="Arial"/>
              </a:rPr>
              <a:t>In the name of Christ, Amen</a:t>
            </a:r>
            <a:r>
              <a:rPr lang="en-AU" sz="2800" noProof="0">
                <a:latin typeface="Comic Sans MS"/>
                <a:cs typeface="Arial"/>
              </a:rPr>
              <a:t>.</a:t>
            </a:r>
          </a:p>
        </p:txBody>
      </p:sp>
      <p:sp>
        <p:nvSpPr>
          <p:cNvPr id="2" name="TextBox 1">
            <a:extLst>
              <a:ext uri="{FF2B5EF4-FFF2-40B4-BE49-F238E27FC236}">
                <a16:creationId xmlns:a16="http://schemas.microsoft.com/office/drawing/2014/main" id="{029C95F1-17B9-2CD4-20AE-31B320C84F60}"/>
              </a:ext>
            </a:extLst>
          </p:cNvPr>
          <p:cNvSpPr txBox="1"/>
          <p:nvPr/>
        </p:nvSpPr>
        <p:spPr>
          <a:xfrm>
            <a:off x="4175250" y="181307"/>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E68422"/>
                </a:solidFill>
                <a:latin typeface="Comic Sans MS"/>
              </a:rPr>
              <a:t>The Dismissal </a:t>
            </a:r>
            <a:endParaRPr lang="en-AU" sz="2400" noProof="0">
              <a:solidFill>
                <a:srgbClr val="E68422"/>
              </a:solidFill>
              <a:latin typeface="Comic Sans MS"/>
              <a:cs typeface="Times New Roman"/>
            </a:endParaRPr>
          </a:p>
        </p:txBody>
      </p:sp>
    </p:spTree>
    <p:extLst>
      <p:ext uri="{BB962C8B-B14F-4D97-AF65-F5344CB8AC3E}">
        <p14:creationId xmlns:p14="http://schemas.microsoft.com/office/powerpoint/2010/main" val="4244537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AU" noProof="0">
                <a:solidFill>
                  <a:srgbClr val="E68422"/>
                </a:solidFill>
                <a:latin typeface="Comic Sans MS"/>
              </a:rPr>
              <a:t>Extra resources developed </a:t>
            </a:r>
          </a:p>
          <a:p>
            <a:r>
              <a:rPr lang="en-AU" noProof="0">
                <a:solidFill>
                  <a:srgbClr val="E68422"/>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1059148" y="586050"/>
            <a:ext cx="4402899" cy="3507343"/>
          </a:xfrm>
          <a:prstGeom prst="roundRect">
            <a:avLst/>
          </a:prstGeom>
          <a:solidFill>
            <a:srgbClr val="94582C"/>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dirty="0">
                <a:solidFill>
                  <a:srgbClr val="E68422"/>
                </a:solidFill>
                <a:latin typeface="Comic Sans MS"/>
              </a:rPr>
              <a:t>Fellowship time</a:t>
            </a:r>
          </a:p>
          <a:p>
            <a:pPr algn="ctr"/>
            <a:r>
              <a:rPr lang="en-AU" sz="2400" b="1" noProof="0" dirty="0">
                <a:solidFill>
                  <a:srgbClr val="E68422"/>
                </a:solidFill>
                <a:latin typeface="Comic Sans MS"/>
              </a:rPr>
              <a:t>Thank you, </a:t>
            </a:r>
            <a:r>
              <a:rPr lang="en-AU" sz="2400" b="1" dirty="0">
                <a:solidFill>
                  <a:srgbClr val="E68422"/>
                </a:solidFill>
                <a:latin typeface="Comic Sans MS"/>
              </a:rPr>
              <a:t>Julie</a:t>
            </a:r>
            <a:r>
              <a:rPr lang="en-AU" sz="2400" b="1" noProof="0" dirty="0">
                <a:solidFill>
                  <a:srgbClr val="E68422"/>
                </a:solidFill>
                <a:latin typeface="Comic Sans MS"/>
              </a:rPr>
              <a:t> for leading Fellowship </a:t>
            </a:r>
          </a:p>
          <a:p>
            <a:pPr algn="ctr"/>
            <a:endParaRPr lang="en-AU" sz="2400" b="1" noProof="0" dirty="0">
              <a:solidFill>
                <a:srgbClr val="E68422"/>
              </a:solidFill>
              <a:latin typeface="Comic Sans MS"/>
            </a:endParaRPr>
          </a:p>
          <a:p>
            <a:pPr algn="ctr"/>
            <a:r>
              <a:rPr lang="en-AU" sz="2400" b="1" noProof="0" dirty="0">
                <a:solidFill>
                  <a:srgbClr val="E68422"/>
                </a:solidFill>
                <a:latin typeface="Comic Sans MS"/>
              </a:rPr>
              <a:t>Please feel welcome to linger or pop a message in the chat and head off when you are ready.​</a:t>
            </a:r>
            <a:endParaRPr lang="en-AU" b="1" noProof="0" dirty="0">
              <a:solidFill>
                <a:srgbClr val="E68422"/>
              </a:solidFill>
              <a:cs typeface="Calibri"/>
            </a:endParaRPr>
          </a:p>
        </p:txBody>
      </p:sp>
      <p:sp>
        <p:nvSpPr>
          <p:cNvPr id="2" name="TextBox 1">
            <a:extLst>
              <a:ext uri="{FF2B5EF4-FFF2-40B4-BE49-F238E27FC236}">
                <a16:creationId xmlns:a16="http://schemas.microsoft.com/office/drawing/2014/main" id="{AEE890AE-4388-45ED-D853-355AFC7618FA}"/>
              </a:ext>
            </a:extLst>
          </p:cNvPr>
          <p:cNvSpPr txBox="1"/>
          <p:nvPr/>
        </p:nvSpPr>
        <p:spPr>
          <a:xfrm>
            <a:off x="7631331" y="6194621"/>
            <a:ext cx="3271234" cy="369332"/>
          </a:xfrm>
          <a:prstGeom prst="rect">
            <a:avLst/>
          </a:prstGeom>
          <a:noFill/>
        </p:spPr>
        <p:txBody>
          <a:bodyPr wrap="square" rtlCol="0">
            <a:spAutoFit/>
          </a:bodyPr>
          <a:lstStyle/>
          <a:p>
            <a:r>
              <a:rPr lang="en-AU" b="1" noProof="0">
                <a:solidFill>
                  <a:srgbClr val="E68422"/>
                </a:solidFill>
                <a:latin typeface="Comic Sans MS" panose="030F0902030302020204" pitchFamily="66" charset="0"/>
              </a:rPr>
              <a:t>Artwork by Padlet</a:t>
            </a:r>
          </a:p>
        </p:txBody>
      </p:sp>
      <p:pic>
        <p:nvPicPr>
          <p:cNvPr id="6" name="Picture 5">
            <a:extLst>
              <a:ext uri="{FF2B5EF4-FFF2-40B4-BE49-F238E27FC236}">
                <a16:creationId xmlns:a16="http://schemas.microsoft.com/office/drawing/2014/main" id="{711B5384-F312-2159-04E0-7AC988175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9954" y="727452"/>
            <a:ext cx="3507343" cy="3507343"/>
          </a:xfrm>
          <a:prstGeom prst="rect">
            <a:avLst/>
          </a:prstGeom>
        </p:spPr>
      </p:pic>
    </p:spTree>
    <p:extLst>
      <p:ext uri="{BB962C8B-B14F-4D97-AF65-F5344CB8AC3E}">
        <p14:creationId xmlns:p14="http://schemas.microsoft.com/office/powerpoint/2010/main" val="86728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AU" sz="2400" b="1" noProof="0">
                <a:solidFill>
                  <a:schemeClr val="accent3"/>
                </a:solidFill>
                <a:latin typeface="Comic Sans MS"/>
              </a:rPr>
              <a:t>Leader and Cantor unmute</a:t>
            </a:r>
            <a:endParaRPr lang="en-AU" noProof="0">
              <a:solidFill>
                <a:schemeClr val="accent3"/>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723248" y="2451428"/>
            <a:ext cx="6745501" cy="2053915"/>
          </a:xfrm>
        </p:spPr>
        <p:txBody>
          <a:bodyPr vert="horz" lIns="91440" tIns="45720" rIns="91440" bIns="45720" rtlCol="0" anchor="t">
            <a:normAutofit/>
          </a:bodyPr>
          <a:lstStyle/>
          <a:p>
            <a:pPr>
              <a:buNone/>
            </a:pPr>
            <a:r>
              <a:rPr lang="en-AU" sz="2800" b="1" noProof="0" dirty="0">
                <a:solidFill>
                  <a:schemeClr val="accent3"/>
                </a:solidFill>
                <a:latin typeface="Comic Sans MS"/>
              </a:rPr>
              <a:t>Leader: </a:t>
            </a:r>
            <a:r>
              <a:rPr lang="en-AU" sz="2800" noProof="0" dirty="0">
                <a:latin typeface="Comic Sans MS"/>
              </a:rPr>
              <a:t>Christ has risen, Alleluia!</a:t>
            </a:r>
          </a:p>
          <a:p>
            <a:pPr>
              <a:buNone/>
            </a:pPr>
            <a:endParaRPr lang="en-AU" sz="2800" b="1" noProof="0" dirty="0">
              <a:solidFill>
                <a:srgbClr val="E3960B"/>
              </a:solidFill>
              <a:latin typeface="Comic Sans MS"/>
              <a:cs typeface="Times New Roman"/>
            </a:endParaRPr>
          </a:p>
          <a:p>
            <a:pPr>
              <a:buNone/>
            </a:pPr>
            <a:r>
              <a:rPr lang="en-AU" sz="2800" b="1" noProof="0" dirty="0">
                <a:solidFill>
                  <a:schemeClr val="accent3"/>
                </a:solidFill>
                <a:latin typeface="Comic Sans MS"/>
                <a:cs typeface="Times New Roman"/>
              </a:rPr>
              <a:t>All: </a:t>
            </a:r>
            <a:r>
              <a:rPr lang="en-AU" sz="2800" b="1" noProof="0" dirty="0">
                <a:latin typeface="Comic Sans MS"/>
                <a:cs typeface="Times New Roman"/>
              </a:rPr>
              <a:t>Christ is risen indeed, Alleluia! </a:t>
            </a:r>
            <a:endParaRPr lang="en-AU" sz="2800" noProof="0" dirty="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noProof="0" smtClean="0"/>
              <a:t>6</a:t>
            </a:fld>
            <a:endParaRPr lang="en-AU" noProof="0"/>
          </a:p>
        </p:txBody>
      </p:sp>
      <p:sp>
        <p:nvSpPr>
          <p:cNvPr id="6" name="Rectangle 5">
            <a:extLst>
              <a:ext uri="{FF2B5EF4-FFF2-40B4-BE49-F238E27FC236}">
                <a16:creationId xmlns:a16="http://schemas.microsoft.com/office/drawing/2014/main" id="{032861FD-E2BE-0C7F-8027-04C68C9F6B2F}"/>
              </a:ext>
            </a:extLst>
          </p:cNvPr>
          <p:cNvSpPr/>
          <p:nvPr/>
        </p:nvSpPr>
        <p:spPr>
          <a:xfrm>
            <a:off x="4334796" y="1016041"/>
            <a:ext cx="3522407" cy="584775"/>
          </a:xfrm>
          <a:prstGeom prst="rect">
            <a:avLst/>
          </a:prstGeom>
        </p:spPr>
        <p:txBody>
          <a:bodyPr wrap="square" lIns="91440" tIns="45720" rIns="91440" bIns="45720" anchor="t">
            <a:spAutoFit/>
          </a:bodyPr>
          <a:lstStyle/>
          <a:p>
            <a:pPr algn="ctr"/>
            <a:r>
              <a:rPr lang="en-AU" sz="3200" b="1" noProof="0">
                <a:solidFill>
                  <a:schemeClr val="accent3"/>
                </a:solidFill>
                <a:latin typeface="Comic Sans MS"/>
              </a:rPr>
              <a:t>The Greeting</a:t>
            </a:r>
            <a:endParaRPr lang="en-AU" sz="3200" b="1" noProof="0">
              <a:solidFill>
                <a:schemeClr val="accent3"/>
              </a:solidFill>
              <a:cs typeface="Times New Roman"/>
            </a:endParaRPr>
          </a:p>
        </p:txBody>
      </p:sp>
    </p:spTree>
    <p:extLst>
      <p:ext uri="{BB962C8B-B14F-4D97-AF65-F5344CB8AC3E}">
        <p14:creationId xmlns:p14="http://schemas.microsoft.com/office/powerpoint/2010/main" val="4277421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4F3F2-A240-7D29-E867-5D514A5D50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C13F3EF-6111-3B8F-E65F-F09AEA314636}"/>
              </a:ext>
            </a:extLst>
          </p:cNvPr>
          <p:cNvSpPr/>
          <p:nvPr/>
        </p:nvSpPr>
        <p:spPr>
          <a:xfrm>
            <a:off x="1888045" y="1479588"/>
            <a:ext cx="8415907" cy="3898824"/>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dirty="0">
                <a:solidFill>
                  <a:schemeClr val="accent3"/>
                </a:solidFill>
                <a:latin typeface="Comic Sans MS" panose="030F0902030302020204" pitchFamily="66" charset="0"/>
              </a:rPr>
              <a:t>Leader: </a:t>
            </a:r>
          </a:p>
          <a:p>
            <a:pPr lvl="0" eaLnBrk="0" fontAlgn="base" hangingPunct="0">
              <a:lnSpc>
                <a:spcPct val="150000"/>
              </a:lnSpc>
              <a:spcBef>
                <a:spcPct val="0"/>
              </a:spcBef>
              <a:spcAft>
                <a:spcPct val="0"/>
              </a:spcAft>
            </a:pPr>
            <a:r>
              <a:rPr lang="en-AU" sz="2800" dirty="0">
                <a:latin typeface="Comic Sans MS" panose="030F0702030302020204" pitchFamily="66" charset="0"/>
              </a:rPr>
              <a:t>We break open the doors and gather together.</a:t>
            </a:r>
            <a:br>
              <a:rPr lang="en-AU" sz="2800" dirty="0">
                <a:latin typeface="Comic Sans MS" panose="030F0702030302020204" pitchFamily="66" charset="0"/>
              </a:rPr>
            </a:br>
            <a:r>
              <a:rPr lang="en-AU" sz="2800" dirty="0">
                <a:latin typeface="Comic Sans MS" panose="030F0702030302020204" pitchFamily="66" charset="0"/>
              </a:rPr>
              <a:t>We break down the walls and invite others in.</a:t>
            </a:r>
            <a:br>
              <a:rPr lang="en-AU" sz="2800" dirty="0">
                <a:latin typeface="Comic Sans MS" panose="030F0702030302020204" pitchFamily="66" charset="0"/>
              </a:rPr>
            </a:br>
            <a:r>
              <a:rPr lang="en-AU" sz="2800" dirty="0">
                <a:latin typeface="Comic Sans MS" panose="030F0702030302020204" pitchFamily="66" charset="0"/>
              </a:rPr>
              <a:t>We break open the word of God as we share.</a:t>
            </a:r>
            <a:br>
              <a:rPr lang="en-AU" sz="2800" dirty="0">
                <a:latin typeface="Comic Sans MS" panose="030F0702030302020204" pitchFamily="66" charset="0"/>
              </a:rPr>
            </a:br>
            <a:r>
              <a:rPr lang="en-AU" sz="2800" dirty="0">
                <a:latin typeface="Comic Sans MS" panose="030F0702030302020204" pitchFamily="66" charset="0"/>
              </a:rPr>
              <a:t>We break bread together and see God among us.</a:t>
            </a:r>
            <a:br>
              <a:rPr lang="en-AU" sz="2800" dirty="0">
                <a:latin typeface="Comic Sans MS" panose="030F0702030302020204" pitchFamily="66" charset="0"/>
              </a:rPr>
            </a:br>
            <a:r>
              <a:rPr lang="en-AU" sz="2800" dirty="0">
                <a:latin typeface="Comic Sans MS" panose="030F0702030302020204" pitchFamily="66" charset="0"/>
              </a:rPr>
              <a:t>Come, let us break bread together.</a:t>
            </a:r>
            <a:endParaRPr lang="en-AU" sz="2800" noProof="0" dirty="0">
              <a:latin typeface="Comic Sans MS" panose="030F0702030302020204" pitchFamily="66" charset="0"/>
            </a:endParaRPr>
          </a:p>
        </p:txBody>
      </p:sp>
      <p:sp>
        <p:nvSpPr>
          <p:cNvPr id="4" name="TextBox 3">
            <a:extLst>
              <a:ext uri="{FF2B5EF4-FFF2-40B4-BE49-F238E27FC236}">
                <a16:creationId xmlns:a16="http://schemas.microsoft.com/office/drawing/2014/main" id="{8B7B306D-3845-7B55-7230-7B18992F6E45}"/>
              </a:ext>
            </a:extLst>
          </p:cNvPr>
          <p:cNvSpPr txBox="1"/>
          <p:nvPr/>
        </p:nvSpPr>
        <p:spPr>
          <a:xfrm>
            <a:off x="4180766" y="364245"/>
            <a:ext cx="3830464" cy="584775"/>
          </a:xfrm>
          <a:prstGeom prst="rect">
            <a:avLst/>
          </a:prstGeom>
          <a:noFill/>
        </p:spPr>
        <p:txBody>
          <a:bodyPr wrap="square" lIns="91440" tIns="45720" rIns="91440" bIns="45720" rtlCol="0" anchor="t">
            <a:spAutoFit/>
          </a:bodyPr>
          <a:lstStyle/>
          <a:p>
            <a:pPr algn="ctr"/>
            <a:r>
              <a:rPr lang="en-AU" sz="3200" b="1" noProof="0">
                <a:solidFill>
                  <a:schemeClr val="accent3"/>
                </a:solidFill>
                <a:latin typeface="Comic Sans MS"/>
              </a:rPr>
              <a:t>Gathering Prayer</a:t>
            </a:r>
          </a:p>
        </p:txBody>
      </p:sp>
    </p:spTree>
    <p:extLst>
      <p:ext uri="{BB962C8B-B14F-4D97-AF65-F5344CB8AC3E}">
        <p14:creationId xmlns:p14="http://schemas.microsoft.com/office/powerpoint/2010/main" val="73961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DA80E-6A25-3FCA-11D6-0458885718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12EC615-5B1B-5065-3077-881F9676F6D8}"/>
              </a:ext>
            </a:extLst>
          </p:cNvPr>
          <p:cNvSpPr/>
          <p:nvPr/>
        </p:nvSpPr>
        <p:spPr>
          <a:xfrm>
            <a:off x="1666037" y="1479588"/>
            <a:ext cx="8859924" cy="3898824"/>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dirty="0">
                <a:solidFill>
                  <a:schemeClr val="accent3"/>
                </a:solidFill>
                <a:latin typeface="Comic Sans MS" panose="030F0902030302020204" pitchFamily="66" charset="0"/>
              </a:rPr>
              <a:t>All</a:t>
            </a:r>
            <a:r>
              <a:rPr lang="en-AU" sz="2800" noProof="0" dirty="0">
                <a:solidFill>
                  <a:schemeClr val="accent3"/>
                </a:solidFill>
                <a:latin typeface="Comic Sans MS" panose="030F0902030302020204" pitchFamily="66" charset="0"/>
              </a:rPr>
              <a:t>: </a:t>
            </a:r>
            <a:r>
              <a:rPr lang="en-AU" sz="2800" noProof="0" dirty="0">
                <a:latin typeface="Comic Sans MS" panose="030F0902030302020204" pitchFamily="66" charset="0"/>
              </a:rPr>
              <a:t>​</a:t>
            </a:r>
            <a:r>
              <a:rPr lang="en-AU" sz="2800" b="1" dirty="0">
                <a:latin typeface="Comic Sans MS" panose="030F0702030302020204" pitchFamily="66" charset="0"/>
              </a:rPr>
              <a:t>Heavenly Father,</a:t>
            </a:r>
            <a:br>
              <a:rPr lang="en-AU" sz="2800" b="1" dirty="0">
                <a:latin typeface="Comic Sans MS" panose="030F0702030302020204" pitchFamily="66" charset="0"/>
              </a:rPr>
            </a:br>
            <a:r>
              <a:rPr lang="en-AU" sz="2800" b="1" dirty="0">
                <a:latin typeface="Comic Sans MS" panose="030F0702030302020204" pitchFamily="66" charset="0"/>
              </a:rPr>
              <a:t>you brought us together in this place.</a:t>
            </a:r>
            <a:br>
              <a:rPr lang="en-AU" sz="2800" b="1" dirty="0">
                <a:latin typeface="Comic Sans MS" panose="030F0702030302020204" pitchFamily="66" charset="0"/>
              </a:rPr>
            </a:br>
            <a:r>
              <a:rPr lang="en-AU" sz="2800" b="1" dirty="0">
                <a:latin typeface="Comic Sans MS" panose="030F0702030302020204" pitchFamily="66" charset="0"/>
              </a:rPr>
              <a:t>Let us worship you, that we may know your Son, </a:t>
            </a:r>
          </a:p>
          <a:p>
            <a:pPr lvl="0" eaLnBrk="0" fontAlgn="base" hangingPunct="0">
              <a:lnSpc>
                <a:spcPct val="150000"/>
              </a:lnSpc>
              <a:spcBef>
                <a:spcPct val="0"/>
              </a:spcBef>
              <a:spcAft>
                <a:spcPct val="0"/>
              </a:spcAft>
            </a:pPr>
            <a:r>
              <a:rPr lang="en-AU" sz="2800" b="1" dirty="0">
                <a:latin typeface="Comic Sans MS" panose="030F0702030302020204" pitchFamily="66" charset="0"/>
              </a:rPr>
              <a:t>Jesus, through word and deed.</a:t>
            </a:r>
            <a:br>
              <a:rPr lang="en-AU" sz="2800" b="1" dirty="0">
                <a:latin typeface="Comic Sans MS" panose="030F0702030302020204" pitchFamily="66" charset="0"/>
              </a:rPr>
            </a:br>
            <a:r>
              <a:rPr lang="en-AU" sz="2800" b="1" dirty="0">
                <a:latin typeface="Comic Sans MS" panose="030F0702030302020204" pitchFamily="66" charset="0"/>
              </a:rPr>
              <a:t>Let our hearts burn within us as we worship you. </a:t>
            </a:r>
          </a:p>
          <a:p>
            <a:pPr lvl="0" eaLnBrk="0" fontAlgn="base" hangingPunct="0">
              <a:lnSpc>
                <a:spcPct val="150000"/>
              </a:lnSpc>
              <a:spcBef>
                <a:spcPct val="0"/>
              </a:spcBef>
              <a:spcAft>
                <a:spcPct val="0"/>
              </a:spcAft>
            </a:pPr>
            <a:r>
              <a:rPr lang="en-AU" sz="2800" b="1" dirty="0">
                <a:latin typeface="Comic Sans MS" panose="030F0702030302020204" pitchFamily="66" charset="0"/>
              </a:rPr>
              <a:t>Amen.</a:t>
            </a:r>
            <a:endParaRPr lang="en-AU" sz="2800" b="1" noProof="0" dirty="0">
              <a:latin typeface="Comic Sans MS" panose="030F0702030302020204" pitchFamily="66"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F1409D4-206D-DDAB-7C35-CA4958E41884}"/>
              </a:ext>
            </a:extLst>
          </p:cNvPr>
          <p:cNvSpPr txBox="1"/>
          <p:nvPr/>
        </p:nvSpPr>
        <p:spPr>
          <a:xfrm>
            <a:off x="4180767" y="355486"/>
            <a:ext cx="3830464" cy="584775"/>
          </a:xfrm>
          <a:prstGeom prst="rect">
            <a:avLst/>
          </a:prstGeom>
          <a:noFill/>
        </p:spPr>
        <p:txBody>
          <a:bodyPr wrap="square" lIns="91440" tIns="45720" rIns="91440" bIns="45720" rtlCol="0" anchor="t">
            <a:spAutoFit/>
          </a:bodyPr>
          <a:lstStyle/>
          <a:p>
            <a:pPr algn="ctr"/>
            <a:r>
              <a:rPr lang="en-AU" sz="3200" b="1" noProof="0" dirty="0">
                <a:solidFill>
                  <a:schemeClr val="accent3"/>
                </a:solidFill>
                <a:latin typeface="Comic Sans MS"/>
              </a:rPr>
              <a:t>Gathering Prayer</a:t>
            </a:r>
          </a:p>
        </p:txBody>
      </p:sp>
    </p:spTree>
    <p:extLst>
      <p:ext uri="{BB962C8B-B14F-4D97-AF65-F5344CB8AC3E}">
        <p14:creationId xmlns:p14="http://schemas.microsoft.com/office/powerpoint/2010/main" val="44838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b="1" noProof="0">
                <a:solidFill>
                  <a:srgbClr val="E68422"/>
                </a:solidFill>
                <a:latin typeface="Comic Sans MS"/>
                <a:cs typeface="Arial"/>
              </a:rPr>
              <a:t>Sentence</a:t>
            </a:r>
          </a:p>
        </p:txBody>
      </p:sp>
      <p:sp>
        <p:nvSpPr>
          <p:cNvPr id="2" name="Rectangle 1"/>
          <p:cNvSpPr/>
          <p:nvPr/>
        </p:nvSpPr>
        <p:spPr>
          <a:xfrm>
            <a:off x="1010653" y="2934118"/>
            <a:ext cx="10170694" cy="2734403"/>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800" b="1" noProof="0" dirty="0">
                <a:solidFill>
                  <a:schemeClr val="accent3"/>
                </a:solidFill>
                <a:latin typeface="Comic Sans MS" panose="030F0902030302020204" pitchFamily="66" charset="0"/>
                <a:cs typeface="Times New Roman"/>
              </a:rPr>
              <a:t>Cantor</a:t>
            </a:r>
            <a:r>
              <a:rPr lang="en-AU" sz="2800" noProof="0" dirty="0">
                <a:solidFill>
                  <a:schemeClr val="accent3"/>
                </a:solidFill>
                <a:latin typeface="Comic Sans MS" panose="030F0902030302020204" pitchFamily="66" charset="0"/>
                <a:cs typeface="Times New Roman"/>
              </a:rPr>
              <a:t>: </a:t>
            </a:r>
            <a:r>
              <a:rPr lang="en-AU" sz="2800" noProof="0" dirty="0">
                <a:latin typeface="Comic Sans MS" panose="030F0902030302020204" pitchFamily="66" charset="0"/>
              </a:rPr>
              <a:t>Repent, and be baptised every one of you in the name of Jesus Christ so that your sins may be forgiven; and you will receive the gift of the Holy Spirit.</a:t>
            </a:r>
          </a:p>
          <a:p>
            <a:pPr algn="r">
              <a:lnSpc>
                <a:spcPct val="150000"/>
              </a:lnSpc>
              <a:spcBef>
                <a:spcPts val="450"/>
              </a:spcBef>
              <a:spcAft>
                <a:spcPts val="450"/>
              </a:spcAft>
            </a:pPr>
            <a:r>
              <a:rPr lang="en-AU" sz="2800" noProof="0" dirty="0">
                <a:solidFill>
                  <a:srgbClr val="E68422"/>
                </a:solidFill>
                <a:latin typeface="Comic Sans MS" panose="030F0902030302020204" pitchFamily="66" charset="0"/>
              </a:rPr>
              <a:t>Acts 2.38-39</a:t>
            </a: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502821"/>
            <a:ext cx="10507126" cy="954107"/>
          </a:xfrm>
          <a:prstGeom prst="rect">
            <a:avLst/>
          </a:prstGeom>
          <a:noFill/>
        </p:spPr>
        <p:txBody>
          <a:bodyPr wrap="square" lIns="91440" tIns="45720" rIns="91440" bIns="45720" rtlCol="0" anchor="t">
            <a:spAutoFit/>
          </a:bodyPr>
          <a:lstStyle/>
          <a:p>
            <a:r>
              <a:rPr lang="en-AU" sz="2800" b="1" noProof="0" dirty="0">
                <a:solidFill>
                  <a:schemeClr val="accent3"/>
                </a:solidFill>
                <a:latin typeface="Comic Sans MS"/>
                <a:cs typeface="Arial"/>
              </a:rPr>
              <a:t>Leader: </a:t>
            </a:r>
            <a:r>
              <a:rPr lang="en-AU" sz="2800" noProof="0" dirty="0">
                <a:latin typeface="Comic Sans MS"/>
                <a:cs typeface="Arial"/>
              </a:rPr>
              <a:t>I invite our Cantor to proclaim the sentence for today.</a:t>
            </a:r>
          </a:p>
        </p:txBody>
      </p:sp>
    </p:spTree>
    <p:extLst>
      <p:ext uri="{BB962C8B-B14F-4D97-AF65-F5344CB8AC3E}">
        <p14:creationId xmlns:p14="http://schemas.microsoft.com/office/powerpoint/2010/main" val="465587893"/>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300d55-8519-4834-8849-904d53629995">
      <Terms xmlns="http://schemas.microsoft.com/office/infopath/2007/PartnerControls"/>
    </lcf76f155ced4ddcb4097134ff3c332f>
    <TaxCatchAll xmlns="ec033be3-6e3d-434c-bca7-6d953e43020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5274FF-2E52-4130-9932-E8CAF77BB21D}">
  <ds:schemaRefs>
    <ds:schemaRef ds:uri="e1300d55-8519-4834-8849-904d53629995"/>
    <ds:schemaRef ds:uri="http://schemas.microsoft.com/office/2006/documentManagement/types"/>
    <ds:schemaRef ds:uri="http://www.w3.org/XML/1998/namespace"/>
    <ds:schemaRef ds:uri="http://purl.org/dc/elements/1.1/"/>
    <ds:schemaRef ds:uri="http://purl.org/dc/dcmitype/"/>
    <ds:schemaRef ds:uri="http://schemas.microsoft.com/office/infopath/2007/PartnerControls"/>
    <ds:schemaRef ds:uri="http://schemas.microsoft.com/office/2006/metadata/properties"/>
    <ds:schemaRef ds:uri="http://schemas.openxmlformats.org/package/2006/metadata/core-properties"/>
    <ds:schemaRef ds:uri="ec033be3-6e3d-434c-bca7-6d953e43020a"/>
    <ds:schemaRef ds:uri="http://purl.org/dc/terms/"/>
  </ds:schemaRefs>
</ds:datastoreItem>
</file>

<file path=customXml/itemProps2.xml><?xml version="1.0" encoding="utf-8"?>
<ds:datastoreItem xmlns:ds="http://schemas.openxmlformats.org/officeDocument/2006/customXml" ds:itemID="{26E71025-ABFF-4CAB-A69A-BDC1608D0D63}">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D2CB55-90DB-47F1-A1DF-76122F96F5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3291</TotalTime>
  <Words>4344</Words>
  <Application>Microsoft Office PowerPoint</Application>
  <PresentationFormat>Widescreen</PresentationFormat>
  <Paragraphs>433</Paragraphs>
  <Slides>57</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57</vt:i4>
      </vt:variant>
    </vt:vector>
  </HeadingPairs>
  <TitlesOfParts>
    <vt:vector size="68" baseType="lpstr">
      <vt:lpstr>Arial</vt:lpstr>
      <vt:lpstr>Calibri</vt:lpstr>
      <vt:lpstr>Comic Sans MS</vt:lpstr>
      <vt:lpstr>Tahoma</vt:lpstr>
      <vt:lpstr>Times New Roman</vt:lpstr>
      <vt:lpstr>-webkit-standard</vt:lpstr>
      <vt:lpstr>Wingdings</vt:lpstr>
      <vt:lpstr>Wingdings,Sans-Serif</vt:lpstr>
      <vt:lpstr>Office Theme</vt:lpstr>
      <vt:lpstr>2_Office Theme</vt:lpstr>
      <vt:lpstr>2_Office Theme</vt:lpstr>
      <vt:lpstr>PowerPoint Presentation</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Colbert</dc:creator>
  <cp:lastModifiedBy>Lauren Martin</cp:lastModifiedBy>
  <cp:revision>67</cp:revision>
  <cp:lastPrinted>2019-01-02T23:00:29Z</cp:lastPrinted>
  <dcterms:created xsi:type="dcterms:W3CDTF">2018-08-20T02:08:08Z</dcterms:created>
  <dcterms:modified xsi:type="dcterms:W3CDTF">2026-04-17T09:12:02Z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MediaServiceImageTags">
    <vt:lpwstr/>
  </property>
  <property fmtid="{D5CDD505-2E9C-101B-9397-08002B2CF9AE}" pid="10" name="ContentTypeId">
    <vt:lpwstr>0x01010067999BE31A5853479B8E37FC991E0AB2</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y fmtid="{D5CDD505-2E9C-101B-9397-08002B2CF9AE}" pid="14" name="Order">
    <vt:r8>318000</vt:r8>
  </property>
</Properties>
</file>