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0">
                <a:solidFill>
                  <a:srgbClr val="C29D8D"/>
                </a:solidFill>
              </a:rPr>
              <a:t>Jeremiah the Peacemaker &amp; Me</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Matthew 5:8; Jeremiah 1-6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CHARACTERISTICS OF "PEACEMAKERS"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 peacemaker is one who:
A.  Has the peace of Christ inside his/her heart.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  They bring the peace of Christ spiritually.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all of this is a gift from God, who brought us back to himself through Christ. And God has given us this task of reconciling people to him. For God was in Christ, reconciling the world to himself, no longer counting people’s sins against them. And he gave us this wonderful message of reconciliation.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2 Corinthians 5:18–19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dirty="0">
                <a:solidFill>
                  <a:srgbClr val="E0A8B9"/>
                </a:solidFill>
              </a:rPr>
              <a:t>C.  </a:t>
            </a:r>
            <a:r>
              <a:rPr lang="en-CA" sz="3500" b="0" dirty="0">
                <a:solidFill>
                  <a:srgbClr val="E0A8B9"/>
                </a:solidFill>
              </a:rPr>
              <a:t>The </a:t>
            </a:r>
            <a:r>
              <a:rPr sz="3500" b="0" dirty="0">
                <a:solidFill>
                  <a:srgbClr val="E0A8B9"/>
                </a:solidFill>
              </a:rPr>
              <a:t>Lead one to peace with Christ, lead</a:t>
            </a:r>
            <a:r>
              <a:rPr lang="en-CA" sz="3500" b="0" dirty="0" err="1">
                <a:solidFill>
                  <a:srgbClr val="E0A8B9"/>
                </a:solidFill>
              </a:rPr>
              <a:t>ing</a:t>
            </a:r>
            <a:r>
              <a:rPr sz="3500" b="0" dirty="0">
                <a:solidFill>
                  <a:srgbClr val="E0A8B9"/>
                </a:solidFill>
              </a:rPr>
              <a:t> to the peace of another.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What causes quarrels and what causes fights among you? Is it not this, that your passions are at war within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James 4:1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“Agree with God, and be at peace; thereby good will come to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Job 22:21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dirty="0">
                <a:solidFill>
                  <a:srgbClr val="E0A8B9"/>
                </a:solidFill>
              </a:rPr>
              <a:t>D.   The Peacemaker pursues peace socially.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the wisdom from above is first pure, then peaceable, gentle, open to reason, full of mercy and good fruits, impartial and sincere. And a harvest of righteousness is sown in peace by those who make peace.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James 3:17–18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the Lord said to me, “Do not say, ‘I am only a youth’; for to all to whom I send you, you shall go, and whatever I command you, you shall speak. Do not be afraid of them, for I am with you to deliver you, declares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Jeremiah 1:7–8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“Blessed are the peacemakers, for they shall be called sons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Strive for peace with everyone, and for the holiness without which no one will see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12:14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Indeed, all who desire to live a godly life in Christ Jesus will be persecuted,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2 Timothy 3:12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If possible, so far as it depends on you, live peaceably with all.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12:18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II.  THE COMMENDATION OF PEACEMAKERS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 Peacemakers are Regarded as Content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  Peacemakers are Recognized as Children of God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By this all people will know that you are my disciples, if you have love for one another.”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John 13:35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God blesses those who work for peace, for they will be called the children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“Jeremiah, I have made you a tester of metals, that you may determine the quality of my people.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Jeremiah 6:27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Lord, you are searching for honesty. You struck your people, but they paid no attention. You crushed them, but they refused to be corrected. They are determined, with faces set like stone; they have refused to repent.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Jeremiah 5:3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Lord observed the extent of human wickedness on the earth, and he saw that everything they thought or imagined was consistently and totally evil.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Genesis 6:5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This is an evil in all that is done under the sun: there is one fate for everyone. In addition, the hearts of people are full of evil, and madness is in their hearts while they live —after that they go to the dead.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Ecclesiastes 9:3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HCSB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Therefore, since we have been made right in God’s sight by faith, we have peace with God because of what Jesus Christ our Lord has done for 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5:1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now you have been united with Christ Jesus. Once you were far away from God, but now you have been brought near to him through the blood of Christ. For Christ himself has brought peace to us. He united Jews and Gentiles into one people when, in his own body on the cross, he broke down the wall of hostility that separated 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2:13–14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708</Words>
  <Application>Microsoft Macintosh PowerPoint</Application>
  <PresentationFormat>Widescreen</PresentationFormat>
  <Paragraphs>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2026-04-12T16:17:55Z</dcterms:modified>
</cp:coreProperties>
</file>