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3" r:id="rId2"/>
    <p:sldId id="257" r:id="rId3"/>
    <p:sldId id="258" r:id="rId4"/>
    <p:sldId id="299" r:id="rId5"/>
    <p:sldId id="291" r:id="rId6"/>
    <p:sldId id="300" r:id="rId7"/>
    <p:sldId id="295" r:id="rId8"/>
    <p:sldId id="301" r:id="rId9"/>
    <p:sldId id="296" r:id="rId10"/>
    <p:sldId id="292" r:id="rId11"/>
    <p:sldId id="297" r:id="rId12"/>
    <p:sldId id="298" r:id="rId13"/>
    <p:sldId id="293" r:id="rId14"/>
    <p:sldId id="302" r:id="rId15"/>
  </p:sldIdLst>
  <p:sldSz cx="18288000" cy="10287000"/>
  <p:notesSz cx="6858000" cy="9144000"/>
  <p:embeddedFontLst>
    <p:embeddedFont>
      <p:font typeface="Arimo 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05A9A-24C8-474D-A49F-DF778BEF1847}" v="2" dt="2026-04-09T13:41:2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35" d="100"/>
          <a:sy n="35" d="100"/>
        </p:scale>
        <p:origin x="5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7349-B86A-578B-C03B-A936E952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E24707-32F8-7A10-E37A-3DBE95E43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BFECB-F959-62AD-CDA8-A9C2E51E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B261-3702-0060-4525-85E6AE8CF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32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860B-378B-F423-94F6-CAA467D5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3DF33-4956-00BF-EAB4-E51B5277E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DB925-0C64-4B53-F4CE-3BA07D93D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83AF-36C8-BCE0-4C3D-6D1B25D4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80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860B-378B-F423-94F6-CAA467D5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3DF33-4956-00BF-EAB4-E51B5277E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DB925-0C64-4B53-F4CE-3BA07D93D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83AF-36C8-BCE0-4C3D-6D1B25D4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42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16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3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10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1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615CD-1A1B-6B69-E96A-4E407FAB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13DD2-1572-4A50-9A13-6AA77F3A6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AEEF3-CA7D-097A-A820-5BA1CB8A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B96F3-64E0-5034-8F90-39CB1F628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80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571A-BD73-9597-1328-DEAE1838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533400" y="342900"/>
            <a:ext cx="10910247" cy="872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"Be strong":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an internal strength, a fortification of the spirit through the Holy Spirit.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just physical strength, But spiritual strength.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 to: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Resist temptation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Carry responsibility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Endure hardship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Stay consistent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is not fragile. He is fortified.</a:t>
            </a:r>
          </a:p>
        </p:txBody>
      </p:sp>
    </p:spTree>
    <p:extLst>
      <p:ext uri="{BB962C8B-B14F-4D97-AF65-F5344CB8AC3E}">
        <p14:creationId xmlns:p14="http://schemas.microsoft.com/office/powerpoint/2010/main" val="267491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31B-EE45-7EA9-DAA1-CEA4A55F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803BB-F5BA-70E7-DE0E-91617142C2C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C31DA2B-82B2-846F-1E99-58E39C4BB44C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4F6FD4-4761-3A52-E077-C69A157A694E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881EFA6-A0DA-FCA0-6BD4-04DF0756B32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AE2751-834E-B4E5-B5B1-BE9A40B0CC4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D4437A-6480-FD3C-569C-06956BD4250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473944-5C55-C5A4-948A-262C41E6E24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52C6DF0-1E3D-1836-3D0E-B5B41480FA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053BBE49-5B1E-FCE4-C1A1-66EDF96E934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90180C4-A795-6FC6-13B2-43B971F1E8B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E9073F8-6EC9-3908-91BB-55357CE897D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19AD173-FE6D-2CB8-FD9B-84D095B7AB7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451B926-D65F-3407-4903-95639AEB7E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56C665-CECD-86AB-654D-E4CF1471E43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321EA51-51AE-97AA-E430-7BE7BE448DB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0ABA4D-3D1F-6511-EE93-4B5670E7D17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FD47E73-6E3B-9E14-756A-36D41C1E66A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F0F2A5-FC21-C5C9-BF61-C7C950C136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7793D9E-FF9A-DA5D-3F0A-E63300E58C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844E7D2-C340-0402-CD08-DEBAF4404588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BF77993-4DF8-B413-731F-4E079066D0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56E1DA0-6AC5-3BA6-B72A-2B5E1FB85B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9850955-B211-EEE1-C4AA-DEDE02994EE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B33CDF3-23E2-7E9E-A166-3ACAB96EF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CD6AC0-DF9F-1427-D6C4-5FE4F377009A}"/>
              </a:ext>
            </a:extLst>
          </p:cNvPr>
          <p:cNvSpPr txBox="1"/>
          <p:nvPr/>
        </p:nvSpPr>
        <p:spPr>
          <a:xfrm>
            <a:off x="533401" y="800100"/>
            <a:ext cx="10601118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"Do everything in love":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 without love is tyranny; courage without love is recklessness.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fights for those he loves, not just against what he hates.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 without love becomes harsh. But strength with love becomes Christ-like.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is: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Firm, but compassionate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Strong, but gentle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Bold, but loving</a:t>
            </a:r>
          </a:p>
        </p:txBody>
      </p:sp>
    </p:spTree>
    <p:extLst>
      <p:ext uri="{BB962C8B-B14F-4D97-AF65-F5344CB8AC3E}">
        <p14:creationId xmlns:p14="http://schemas.microsoft.com/office/powerpoint/2010/main" val="129700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B119-86C6-6328-488B-44373538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F39DF8-7B31-5F50-7408-1202F581E7F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35A610E-840C-8030-170C-3C9F964DCCC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B75B9A9-B307-3B27-01AF-839F9393068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561D107-75A8-E278-7D41-D926E50E7721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B08D23B-D0BF-6E06-6112-397F74732CEA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9802DFD-C7B6-CF9A-DB12-04DC8A24DFE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8F1B8F9-5ADE-526E-F27E-A18AEE0D055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1035C45-CE51-3FA3-5E0C-08416A2AAA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2B2FBB0-DF0D-6E7C-303E-C836945D616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8A95ED6-79C2-3A8E-41AA-83D3B914CC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738A9AB-1628-7212-F36F-B976BD68EE3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5EAF03D-4B7D-3500-8D34-7BF4B57AE82F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9EFE997-8CED-0BF1-0BBA-5F65FA06BDE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A2D47A-737F-F456-C1DF-F825EAEEC56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21C27B5-1F60-E01D-BD13-37D3700EB62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F1B051D8-935C-3386-319E-7A8A10F616B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7942BCE-2E5A-4475-BAE3-FD69F98D56D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67B58BA-904F-0BB7-1463-8E5851CC87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4C04181-530E-867D-2254-97B410FC84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6222888-39F4-84CD-47D0-17FD1DB4968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20CA2F-4F66-7C57-FD11-CD1081AC6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EA90C6F-EF48-2E88-3A11-6ABD52D3DF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AC7B50F-4279-65E6-A2B5-E499DFD4B7A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025BBE0-7AFD-4724-181D-2AC2253778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EEF8C4-F766-6F14-9D1D-78623D46EC07}"/>
              </a:ext>
            </a:extLst>
          </p:cNvPr>
          <p:cNvSpPr txBox="1"/>
          <p:nvPr/>
        </p:nvSpPr>
        <p:spPr>
          <a:xfrm>
            <a:off x="373601" y="1485900"/>
            <a:ext cx="11194686" cy="706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The Model of Valor: Apollos (The Eloquent Warrior) ACTS 18: 24 – 28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Apollos was: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Jew from Alexandria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eloquent man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Mighty in the Scriptures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Fervent in spirit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 in speaking</a:t>
            </a:r>
          </a:p>
        </p:txBody>
      </p:sp>
    </p:spTree>
    <p:extLst>
      <p:ext uri="{BB962C8B-B14F-4D97-AF65-F5344CB8AC3E}">
        <p14:creationId xmlns:p14="http://schemas.microsoft.com/office/powerpoint/2010/main" val="285143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28E2-2B8B-5B51-9776-F2A14320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44F441-E20A-1EF8-AF08-1F559798CE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5A64CB-C456-CBA6-7EA4-55CEA1096F9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BB1AC4-322E-663C-6D99-ADF8D62ACEA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A19B1AD-D2FD-2D0E-DC58-F7954A09FD6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2E23978-CCE0-7BC8-A44B-E0CD5357584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7C775A1-A879-0D7C-F349-B85FE19F09E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7CAB6E4-BE10-0FA0-996C-5E39590E7B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99B840D-A95C-0723-9573-6A48EB0FB9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FB881F4-363D-F886-B217-9DC7A2A40EA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1842401-D6A2-AFDA-6A0B-58C80B2006A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8315732-5095-F6CE-F594-FC098D822D7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ED655AA-044D-8E66-8752-67893D88BA1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0AF2AA7-0653-2397-BA57-5198C8BB4D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A6D367-0E10-E80C-CF05-F26ED5376F7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9D1EF87-AE4E-5FCE-F9AE-C306DF3A89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24857293-089E-052C-B336-4C62C036F7C2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E977E20-905C-5119-D707-EA5D74FE13B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EBA792B-2850-FEB8-6A76-5B87503696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E9EE760-2170-1F0E-7FC4-311615C86CA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610050-8CE8-6709-3E09-FE3418424CA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08ECEDB-BA33-DB66-4C20-6471BAB5F6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800AD8-F31D-5AAF-3719-DDF955C9DA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07A0C6C-7C26-8CDC-28E4-13E488FE6AB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BDB4B4E-A824-76BC-14B5-CE8189181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40EBF3-8F25-4051-8F8A-418F9EAA3224}"/>
              </a:ext>
            </a:extLst>
          </p:cNvPr>
          <p:cNvSpPr txBox="1"/>
          <p:nvPr/>
        </p:nvSpPr>
        <p:spPr>
          <a:xfrm>
            <a:off x="373601" y="1790700"/>
            <a:ext cx="11171877" cy="466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a "Man of Valor" isn't a title you earn once; it’s a posture you take every morning. When you wake up, put on your armor, stand at your post, and remember: The King is with you.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Men: You don’t have to be the loudest. You don’t have to be the most visible.</a:t>
            </a:r>
          </a:p>
        </p:txBody>
      </p:sp>
    </p:spTree>
    <p:extLst>
      <p:ext uri="{BB962C8B-B14F-4D97-AF65-F5344CB8AC3E}">
        <p14:creationId xmlns:p14="http://schemas.microsoft.com/office/powerpoint/2010/main" val="311469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28E2-2B8B-5B51-9776-F2A14320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44F441-E20A-1EF8-AF08-1F559798CE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5A64CB-C456-CBA6-7EA4-55CEA1096F91}"/>
              </a:ext>
            </a:extLst>
          </p:cNvPr>
          <p:cNvGrpSpPr/>
          <p:nvPr/>
        </p:nvGrpSpPr>
        <p:grpSpPr>
          <a:xfrm>
            <a:off x="264107" y="55495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BB1AC4-322E-663C-6D99-ADF8D62ACEA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A19B1AD-D2FD-2D0E-DC58-F7954A09FD6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2E23978-CCE0-7BC8-A44B-E0CD5357584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7C775A1-A879-0D7C-F349-B85FE19F09E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7CAB6E4-BE10-0FA0-996C-5E39590E7B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99B840D-A95C-0723-9573-6A48EB0FB9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FB881F4-363D-F886-B217-9DC7A2A40EA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1842401-D6A2-AFDA-6A0B-58C80B2006A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8315732-5095-F6CE-F594-FC098D822D7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ED655AA-044D-8E66-8752-67893D88BA1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0AF2AA7-0653-2397-BA57-5198C8BB4D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A6D367-0E10-E80C-CF05-F26ED5376F7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9D1EF87-AE4E-5FCE-F9AE-C306DF3A89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24857293-089E-052C-B336-4C62C036F7C2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E977E20-905C-5119-D707-EA5D74FE13B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EBA792B-2850-FEB8-6A76-5B87503696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E9EE760-2170-1F0E-7FC4-311615C86CA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610050-8CE8-6709-3E09-FE3418424CA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08ECEDB-BA33-DB66-4C20-6471BAB5F6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800AD8-F31D-5AAF-3719-DDF955C9DA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07A0C6C-7C26-8CDC-28E4-13E488FE6AB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BDB4B4E-A824-76BC-14B5-CE8189181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40EBF3-8F25-4051-8F8A-418F9EAA3224}"/>
              </a:ext>
            </a:extLst>
          </p:cNvPr>
          <p:cNvSpPr txBox="1"/>
          <p:nvPr/>
        </p:nvSpPr>
        <p:spPr>
          <a:xfrm>
            <a:off x="373601" y="1714500"/>
            <a:ext cx="11024675" cy="5915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you must be: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Watchful; Grounded; Courageous; Strong; 	And loving.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 of valor like Apollos: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 but humble; Bold but teachable; Gifted  but submitted.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declare today: The men of valor are rising.</a:t>
            </a:r>
          </a:p>
        </p:txBody>
      </p:sp>
    </p:spTree>
    <p:extLst>
      <p:ext uri="{BB962C8B-B14F-4D97-AF65-F5344CB8AC3E}">
        <p14:creationId xmlns:p14="http://schemas.microsoft.com/office/powerpoint/2010/main" val="25864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16: 12 – 14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 rot="10800000" flipV="1">
            <a:off x="9110699" y="-1496592"/>
            <a:ext cx="7778008" cy="736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  SCRIPTURE</a:t>
            </a: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8161"/>
              </a:lnSpc>
            </a:pPr>
            <a:endParaRPr lang="en-US" sz="741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1638300"/>
            <a:ext cx="10601118" cy="7057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Sentry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600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soldier stationed to keep guard or to control access to a place.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Imagine a city with massive walls, fortified gates, and a wealth of resources, but the sentries at the post have fallen asleep.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strength of the wall doesn’t matter if the Sentry (men) guarding it have lost their focus.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kingdom of God, you are the sentry.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1562100"/>
            <a:ext cx="10601118" cy="425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(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Guard: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family, your church, and your community are the city.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 of Valor are Men who know how to stand their ground</a:t>
            </a:r>
          </a:p>
        </p:txBody>
      </p:sp>
    </p:spTree>
    <p:extLst>
      <p:ext uri="{BB962C8B-B14F-4D97-AF65-F5344CB8AC3E}">
        <p14:creationId xmlns:p14="http://schemas.microsoft.com/office/powerpoint/2010/main" val="28896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533401" y="1225212"/>
            <a:ext cx="10601118" cy="688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Blueprint of Valor 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Corinthians 16:13–14)</a:t>
            </a:r>
          </a:p>
          <a:p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Five military-style commands. These are the DNA of a man of valor:</a:t>
            </a:r>
          </a:p>
          <a:p>
            <a:pPr marL="742950" indent="-742950">
              <a:buAutoNum type="arabicPeriod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"Be on your guard" (Watch): 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is spiritually alert. He sees the enemy’s traps, pride, lust, and apathy, before they spring.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is alert. He is not asleep spiritually. He is not careless about his life.</a:t>
            </a: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533399" y="2145244"/>
            <a:ext cx="10601119" cy="439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AutoNum type="romanUcPeriod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Blueprint of Valor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Corinthians 16:13–14)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guards: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mind; His heart; His family; His environment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understands that what he allows, will eventually shape him.</a:t>
            </a:r>
          </a:p>
        </p:txBody>
      </p:sp>
    </p:spTree>
    <p:extLst>
      <p:ext uri="{BB962C8B-B14F-4D97-AF65-F5344CB8AC3E}">
        <p14:creationId xmlns:p14="http://schemas.microsoft.com/office/powerpoint/2010/main" val="6957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533401" y="1562100"/>
            <a:ext cx="10601118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"Stand firm in the faith":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isn't swayed by cultural shifts or popular opinion. His anchor is the Word of God.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generation needs men who will stand.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 when culture shifts.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 when pressure rises.</a:t>
            </a: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457201" y="2145244"/>
            <a:ext cx="10677318" cy="595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"Stand firm in the faith":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isn't swayed by cultural shifts or popular opinion. His anchor is the Word of God.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 when compromise is easier.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of valor is not double-minded. He is anchored.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everything else is shaking, He remains standing.</a:t>
            </a:r>
          </a:p>
        </p:txBody>
      </p:sp>
    </p:spTree>
    <p:extLst>
      <p:ext uri="{BB962C8B-B14F-4D97-AF65-F5344CB8AC3E}">
        <p14:creationId xmlns:p14="http://schemas.microsoft.com/office/powerpoint/2010/main" val="127313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533401" y="1225212"/>
            <a:ext cx="10601118" cy="854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"Be courageous" (Act like men):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valor is not the absence of fear, but the decision that something else is more important than fear.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original language here means: “Show yourselves to be men.”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 up into maturity.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 responsibility.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 what needs to be faced.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Courage is not the absence of fear, It is the decision to move forward anyway.</a:t>
            </a:r>
          </a:p>
        </p:txBody>
      </p:sp>
    </p:spTree>
    <p:extLst>
      <p:ext uri="{BB962C8B-B14F-4D97-AF65-F5344CB8AC3E}">
        <p14:creationId xmlns:p14="http://schemas.microsoft.com/office/powerpoint/2010/main" val="190101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11816</TotalTime>
  <Words>704</Words>
  <Application>Microsoft Office PowerPoint</Application>
  <PresentationFormat>Custom</PresentationFormat>
  <Paragraphs>123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Aptos</vt:lpstr>
      <vt:lpstr>Arimo Bold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18</cp:revision>
  <dcterms:created xsi:type="dcterms:W3CDTF">2006-08-16T00:00:00Z</dcterms:created>
  <dcterms:modified xsi:type="dcterms:W3CDTF">2026-04-12T02:15:30Z</dcterms:modified>
  <dc:identifier>DAGbAtwYxKE</dc:identifier>
</cp:coreProperties>
</file>