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4630400" cy="8229600"/>
  <p:notesSz cx="8229600" cy="14630400"/>
  <p:embeddedFontLst>
    <p:embeddedFont>
      <p:font typeface="Gelasio" panose="020B0604020202020204" charset="0"/>
      <p:regular r:id="rId44"/>
    </p:embeddedFont>
    <p:embeddedFont>
      <p:font typeface="Gelasio Semi Bold" panose="020B0604020202020204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46" d="100"/>
          <a:sy n="46" d="100"/>
        </p:scale>
        <p:origin x="106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4473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525316"/>
            <a:ext cx="7556421" cy="1222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600"/>
              </a:lnSpc>
              <a:buNone/>
            </a:pPr>
            <a:r>
              <a:rPr lang="en-US" sz="77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福音的开始</a:t>
            </a:r>
            <a:endParaRPr lang="en-US" sz="7700" dirty="0"/>
          </a:p>
        </p:txBody>
      </p:sp>
      <p:sp>
        <p:nvSpPr>
          <p:cNvPr id="4" name="Text 1"/>
          <p:cNvSpPr/>
          <p:nvPr/>
        </p:nvSpPr>
        <p:spPr>
          <a:xfrm>
            <a:off x="6280190" y="417337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活出福音每一天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6280190" y="499550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路加福音 1:1–25</a:t>
            </a:r>
            <a:endParaRPr lang="en-US" sz="44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BB40D0-70F1-5108-58D8-E7060CDCF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9710" y="383477"/>
            <a:ext cx="1499104" cy="55863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34277"/>
            <a:ext cx="7796689" cy="885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路加为什么要详细考察？</a:t>
            </a:r>
            <a:endParaRPr lang="en-US" sz="5550" dirty="0"/>
          </a:p>
        </p:txBody>
      </p:sp>
      <p:sp>
        <p:nvSpPr>
          <p:cNvPr id="3" name="Text 1"/>
          <p:cNvSpPr/>
          <p:nvPr/>
        </p:nvSpPr>
        <p:spPr>
          <a:xfrm>
            <a:off x="793790" y="2833568"/>
            <a:ext cx="3544133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这意味着</a:t>
            </a:r>
            <a:endParaRPr lang="en-US" sz="2750" dirty="0"/>
          </a:p>
        </p:txBody>
      </p:sp>
      <p:sp>
        <p:nvSpPr>
          <p:cNvPr id="4" name="Shape 2"/>
          <p:cNvSpPr/>
          <p:nvPr/>
        </p:nvSpPr>
        <p:spPr>
          <a:xfrm>
            <a:off x="793790" y="3701891"/>
            <a:ext cx="4158615" cy="2693313"/>
          </a:xfrm>
          <a:prstGeom prst="roundRect">
            <a:avLst>
              <a:gd name="adj" fmla="val 1579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5" name="Text 3"/>
          <p:cNvSpPr/>
          <p:nvPr/>
        </p:nvSpPr>
        <p:spPr>
          <a:xfrm>
            <a:off x="1077278" y="3985379"/>
            <a:ext cx="3591639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信仰有历史根据</a:t>
            </a:r>
            <a:endParaRPr lang="en-US" sz="4450" dirty="0"/>
          </a:p>
        </p:txBody>
      </p:sp>
      <p:sp>
        <p:nvSpPr>
          <p:cNvPr id="6" name="Shape 4"/>
          <p:cNvSpPr/>
          <p:nvPr/>
        </p:nvSpPr>
        <p:spPr>
          <a:xfrm>
            <a:off x="5235893" y="3701891"/>
            <a:ext cx="4158615" cy="2693313"/>
          </a:xfrm>
          <a:prstGeom prst="roundRect">
            <a:avLst>
              <a:gd name="adj" fmla="val 1579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7" name="Text 5"/>
          <p:cNvSpPr/>
          <p:nvPr/>
        </p:nvSpPr>
        <p:spPr>
          <a:xfrm>
            <a:off x="5519380" y="3985379"/>
            <a:ext cx="3591639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神的作为可以被查考</a:t>
            </a:r>
            <a:endParaRPr lang="en-US" sz="4450" dirty="0"/>
          </a:p>
        </p:txBody>
      </p:sp>
      <p:sp>
        <p:nvSpPr>
          <p:cNvPr id="8" name="Shape 6"/>
          <p:cNvSpPr/>
          <p:nvPr/>
        </p:nvSpPr>
        <p:spPr>
          <a:xfrm>
            <a:off x="9677995" y="3701891"/>
            <a:ext cx="4158615" cy="2693313"/>
          </a:xfrm>
          <a:prstGeom prst="roundRect">
            <a:avLst>
              <a:gd name="adj" fmla="val 1579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9" name="Text 7"/>
          <p:cNvSpPr/>
          <p:nvPr/>
        </p:nvSpPr>
        <p:spPr>
          <a:xfrm>
            <a:off x="9961483" y="3985379"/>
            <a:ext cx="3591639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你所信的，是真实发生过的事</a:t>
            </a:r>
            <a:endParaRPr lang="en-US" sz="44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1407" y="789861"/>
            <a:ext cx="6279833" cy="784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150"/>
              </a:lnSpc>
              <a:buNone/>
            </a:pPr>
            <a:r>
              <a:rPr lang="en-US" sz="49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神，是历史的主</a:t>
            </a:r>
            <a:endParaRPr lang="en-US" sz="4900" dirty="0"/>
          </a:p>
        </p:txBody>
      </p:sp>
      <p:sp>
        <p:nvSpPr>
          <p:cNvPr id="3" name="Text 1"/>
          <p:cNvSpPr/>
          <p:nvPr/>
        </p:nvSpPr>
        <p:spPr>
          <a:xfrm>
            <a:off x="781407" y="2019776"/>
            <a:ext cx="13067586" cy="473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00"/>
              </a:lnSpc>
              <a:buNone/>
            </a:pPr>
            <a:r>
              <a:rPr lang="en-US" sz="24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祂不是旁观者，祂是历史的推动者。</a:t>
            </a:r>
            <a:endParaRPr lang="en-US" sz="2450" dirty="0"/>
          </a:p>
        </p:txBody>
      </p:sp>
      <p:sp>
        <p:nvSpPr>
          <p:cNvPr id="4" name="Shape 2"/>
          <p:cNvSpPr/>
          <p:nvPr/>
        </p:nvSpPr>
        <p:spPr>
          <a:xfrm>
            <a:off x="781407" y="2743676"/>
            <a:ext cx="4207431" cy="3341489"/>
          </a:xfrm>
          <a:prstGeom prst="roundRect">
            <a:avLst>
              <a:gd name="adj" fmla="val 1128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5" name="Shape 3"/>
          <p:cNvSpPr/>
          <p:nvPr/>
        </p:nvSpPr>
        <p:spPr>
          <a:xfrm>
            <a:off x="1032510" y="2994779"/>
            <a:ext cx="753547" cy="753547"/>
          </a:xfrm>
          <a:prstGeom prst="roundRect">
            <a:avLst>
              <a:gd name="adj" fmla="val 12133398"/>
            </a:avLst>
          </a:prstGeom>
          <a:solidFill>
            <a:srgbClr val="D3C5B6"/>
          </a:solidFill>
          <a:ln/>
        </p:spPr>
        <p:txBody>
          <a:bodyPr/>
          <a:lstStyle/>
          <a:p>
            <a:endParaRPr lang="en-AU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39679" y="3201948"/>
            <a:ext cx="339090" cy="33909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32510" y="3970853"/>
            <a:ext cx="3705225" cy="628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呼召亚伯拉罕</a:t>
            </a:r>
            <a:endParaRPr lang="en-US" sz="3950" dirty="0"/>
          </a:p>
        </p:txBody>
      </p:sp>
      <p:sp>
        <p:nvSpPr>
          <p:cNvPr id="8" name="Text 5"/>
          <p:cNvSpPr/>
          <p:nvPr/>
        </p:nvSpPr>
        <p:spPr>
          <a:xfrm>
            <a:off x="1032510" y="4732377"/>
            <a:ext cx="3705225" cy="473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00"/>
              </a:lnSpc>
              <a:buNone/>
            </a:pPr>
            <a:endParaRPr lang="en-US" sz="2450" dirty="0"/>
          </a:p>
        </p:txBody>
      </p:sp>
      <p:sp>
        <p:nvSpPr>
          <p:cNvPr id="9" name="Shape 6"/>
          <p:cNvSpPr/>
          <p:nvPr/>
        </p:nvSpPr>
        <p:spPr>
          <a:xfrm>
            <a:off x="5211366" y="2743676"/>
            <a:ext cx="4207550" cy="3341489"/>
          </a:xfrm>
          <a:prstGeom prst="roundRect">
            <a:avLst>
              <a:gd name="adj" fmla="val 1128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10" name="Shape 7"/>
          <p:cNvSpPr/>
          <p:nvPr/>
        </p:nvSpPr>
        <p:spPr>
          <a:xfrm>
            <a:off x="5462468" y="2994779"/>
            <a:ext cx="753547" cy="753547"/>
          </a:xfrm>
          <a:prstGeom prst="roundRect">
            <a:avLst>
              <a:gd name="adj" fmla="val 12133398"/>
            </a:avLst>
          </a:prstGeom>
          <a:solidFill>
            <a:srgbClr val="D3C5B6"/>
          </a:solidFill>
          <a:ln/>
        </p:spPr>
        <p:txBody>
          <a:bodyPr/>
          <a:lstStyle/>
          <a:p>
            <a:endParaRPr lang="en-AU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69637" y="3201948"/>
            <a:ext cx="339090" cy="339090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5462468" y="3970853"/>
            <a:ext cx="3705344" cy="1256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带领以色列出埃及</a:t>
            </a:r>
            <a:endParaRPr lang="en-US" sz="3950" dirty="0"/>
          </a:p>
        </p:txBody>
      </p:sp>
      <p:sp>
        <p:nvSpPr>
          <p:cNvPr id="13" name="Text 9"/>
          <p:cNvSpPr/>
          <p:nvPr/>
        </p:nvSpPr>
        <p:spPr>
          <a:xfrm>
            <a:off x="5462468" y="5360432"/>
            <a:ext cx="3705344" cy="473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00"/>
              </a:lnSpc>
              <a:buNone/>
            </a:pPr>
            <a:endParaRPr lang="en-US" sz="2450" dirty="0"/>
          </a:p>
        </p:txBody>
      </p:sp>
      <p:sp>
        <p:nvSpPr>
          <p:cNvPr id="14" name="Shape 10"/>
          <p:cNvSpPr/>
          <p:nvPr/>
        </p:nvSpPr>
        <p:spPr>
          <a:xfrm>
            <a:off x="9641443" y="2743676"/>
            <a:ext cx="4207550" cy="3341489"/>
          </a:xfrm>
          <a:prstGeom prst="roundRect">
            <a:avLst>
              <a:gd name="adj" fmla="val 1128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15" name="Shape 11"/>
          <p:cNvSpPr/>
          <p:nvPr/>
        </p:nvSpPr>
        <p:spPr>
          <a:xfrm>
            <a:off x="9892546" y="2994779"/>
            <a:ext cx="753547" cy="753547"/>
          </a:xfrm>
          <a:prstGeom prst="roundRect">
            <a:avLst>
              <a:gd name="adj" fmla="val 12133398"/>
            </a:avLst>
          </a:prstGeom>
          <a:solidFill>
            <a:srgbClr val="D3C5B6"/>
          </a:solidFill>
          <a:ln/>
        </p:spPr>
        <p:txBody>
          <a:bodyPr/>
          <a:lstStyle/>
          <a:p>
            <a:endParaRPr lang="en-AU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99715" y="3201948"/>
            <a:ext cx="339090" cy="339090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9892546" y="3970853"/>
            <a:ext cx="3705344" cy="628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差遣耶稣降生</a:t>
            </a:r>
            <a:endParaRPr lang="en-US" sz="3950" dirty="0"/>
          </a:p>
        </p:txBody>
      </p:sp>
      <p:sp>
        <p:nvSpPr>
          <p:cNvPr id="18" name="Shape 13"/>
          <p:cNvSpPr/>
          <p:nvPr/>
        </p:nvSpPr>
        <p:spPr>
          <a:xfrm>
            <a:off x="781407" y="6335435"/>
            <a:ext cx="13067586" cy="1104305"/>
          </a:xfrm>
          <a:prstGeom prst="roundRect">
            <a:avLst>
              <a:gd name="adj" fmla="val 3412"/>
            </a:avLst>
          </a:prstGeom>
          <a:solidFill>
            <a:srgbClr val="E2D9CF"/>
          </a:solidFill>
          <a:ln/>
        </p:spPr>
        <p:txBody>
          <a:bodyPr/>
          <a:lstStyle/>
          <a:p>
            <a:endParaRPr lang="en-AU"/>
          </a:p>
        </p:txBody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510" y="6633924"/>
            <a:ext cx="470892" cy="376714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1754505" y="6620708"/>
            <a:ext cx="7086957" cy="4710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00"/>
              </a:lnSpc>
              <a:buNone/>
            </a:pPr>
            <a:r>
              <a:rPr lang="en-US" sz="2950" dirty="0">
                <a:solidFill>
                  <a:srgbClr val="000000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神从未缺席历史——祂正是历史的编写者。</a:t>
            </a:r>
            <a:endParaRPr lang="en-US" sz="29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675930"/>
            <a:ext cx="7088267" cy="885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我们的问题：</a:t>
            </a:r>
            <a:endParaRPr lang="en-US" sz="5550" dirty="0"/>
          </a:p>
        </p:txBody>
      </p:sp>
      <p:sp>
        <p:nvSpPr>
          <p:cNvPr id="4" name="Text 1"/>
          <p:cNvSpPr/>
          <p:nvPr/>
        </p:nvSpPr>
        <p:spPr>
          <a:xfrm>
            <a:off x="793790" y="3675221"/>
            <a:ext cx="7088267" cy="885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用感觉判断神</a:t>
            </a:r>
            <a:endParaRPr lang="en-US" sz="5550" dirty="0"/>
          </a:p>
        </p:txBody>
      </p:sp>
      <p:sp>
        <p:nvSpPr>
          <p:cNvPr id="5" name="Text 2"/>
          <p:cNvSpPr/>
          <p:nvPr/>
        </p:nvSpPr>
        <p:spPr>
          <a:xfrm>
            <a:off x="793790" y="4986457"/>
            <a:ext cx="7556421" cy="567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2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信心锚定神的真实，而非瞬息变化的感受。</a:t>
            </a:r>
            <a:endParaRPr lang="en-US" sz="2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999298" y="1782961"/>
            <a:ext cx="10631805" cy="885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950"/>
              </a:lnSpc>
              <a:buNone/>
            </a:pPr>
            <a:r>
              <a:rPr lang="en-US" sz="55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感觉会说谎，但神的话永不落空。</a:t>
            </a:r>
            <a:endParaRPr lang="en-US" sz="5550" dirty="0"/>
          </a:p>
        </p:txBody>
      </p:sp>
      <p:sp>
        <p:nvSpPr>
          <p:cNvPr id="3" name="Shape 1"/>
          <p:cNvSpPr/>
          <p:nvPr/>
        </p:nvSpPr>
        <p:spPr>
          <a:xfrm>
            <a:off x="793790" y="3235881"/>
            <a:ext cx="6379607" cy="3210639"/>
          </a:xfrm>
          <a:prstGeom prst="roundRect">
            <a:avLst>
              <a:gd name="adj" fmla="val 1325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4" name="Text 2"/>
          <p:cNvSpPr/>
          <p:nvPr/>
        </p:nvSpPr>
        <p:spPr>
          <a:xfrm>
            <a:off x="1077278" y="351936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感觉</a:t>
            </a:r>
            <a:endParaRPr lang="en-US" sz="4450" dirty="0"/>
          </a:p>
        </p:txBody>
      </p:sp>
      <p:sp>
        <p:nvSpPr>
          <p:cNvPr id="5" name="Text 3"/>
          <p:cNvSpPr/>
          <p:nvPr/>
        </p:nvSpPr>
        <p:spPr>
          <a:xfrm>
            <a:off x="1077278" y="4341495"/>
            <a:ext cx="4252913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会说谎</a:t>
            </a:r>
            <a:endParaRPr lang="en-US" sz="3300" dirty="0"/>
          </a:p>
        </p:txBody>
      </p:sp>
      <p:sp>
        <p:nvSpPr>
          <p:cNvPr id="6" name="Text 4"/>
          <p:cNvSpPr/>
          <p:nvPr/>
        </p:nvSpPr>
        <p:spPr>
          <a:xfrm>
            <a:off x="1077278" y="4986457"/>
            <a:ext cx="4252913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会改变</a:t>
            </a:r>
            <a:endParaRPr lang="en-US" sz="3300" dirty="0"/>
          </a:p>
        </p:txBody>
      </p:sp>
      <p:sp>
        <p:nvSpPr>
          <p:cNvPr id="7" name="Text 5"/>
          <p:cNvSpPr/>
          <p:nvPr/>
        </p:nvSpPr>
        <p:spPr>
          <a:xfrm>
            <a:off x="1077278" y="5631418"/>
            <a:ext cx="4252913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会消失</a:t>
            </a:r>
            <a:endParaRPr lang="en-US" sz="3300" dirty="0"/>
          </a:p>
        </p:txBody>
      </p:sp>
      <p:sp>
        <p:nvSpPr>
          <p:cNvPr id="8" name="Shape 6"/>
          <p:cNvSpPr/>
          <p:nvPr/>
        </p:nvSpPr>
        <p:spPr>
          <a:xfrm>
            <a:off x="7456884" y="3235881"/>
            <a:ext cx="6379726" cy="3210639"/>
          </a:xfrm>
          <a:prstGeom prst="roundRect">
            <a:avLst>
              <a:gd name="adj" fmla="val 1325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9" name="Text 7"/>
          <p:cNvSpPr/>
          <p:nvPr/>
        </p:nvSpPr>
        <p:spPr>
          <a:xfrm>
            <a:off x="7740372" y="351936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神的话</a:t>
            </a:r>
            <a:endParaRPr lang="en-US" sz="4450" dirty="0"/>
          </a:p>
        </p:txBody>
      </p:sp>
      <p:sp>
        <p:nvSpPr>
          <p:cNvPr id="10" name="Text 8"/>
          <p:cNvSpPr/>
          <p:nvPr/>
        </p:nvSpPr>
        <p:spPr>
          <a:xfrm>
            <a:off x="7740372" y="4341495"/>
            <a:ext cx="4252913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永不落空</a:t>
            </a:r>
            <a:endParaRPr lang="en-US" sz="3300" dirty="0"/>
          </a:p>
        </p:txBody>
      </p:sp>
      <p:sp>
        <p:nvSpPr>
          <p:cNvPr id="11" name="Text 9"/>
          <p:cNvSpPr/>
          <p:nvPr/>
        </p:nvSpPr>
        <p:spPr>
          <a:xfrm>
            <a:off x="7740372" y="4986457"/>
            <a:ext cx="4252913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永远长存</a:t>
            </a:r>
            <a:endParaRPr lang="en-US" sz="3300" dirty="0"/>
          </a:p>
        </p:txBody>
      </p:sp>
      <p:sp>
        <p:nvSpPr>
          <p:cNvPr id="12" name="Text 10"/>
          <p:cNvSpPr/>
          <p:nvPr/>
        </p:nvSpPr>
        <p:spPr>
          <a:xfrm>
            <a:off x="7740372" y="5631418"/>
            <a:ext cx="4252913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必然应验</a:t>
            </a:r>
            <a:endParaRPr lang="en-US" sz="33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785824"/>
            <a:ext cx="7556421" cy="26578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信仰不是感觉到神在动，而是知道祂从未停止过。</a:t>
            </a:r>
            <a:endParaRPr lang="en-US" sz="55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6291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神今天仍在工作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185041"/>
            <a:ext cx="10986135" cy="885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「我父做事直到如今，我也做事。」</a:t>
            </a:r>
            <a:endParaRPr lang="en-US" sz="5550" dirty="0"/>
          </a:p>
        </p:txBody>
      </p:sp>
      <p:sp>
        <p:nvSpPr>
          <p:cNvPr id="4" name="Shape 2"/>
          <p:cNvSpPr/>
          <p:nvPr/>
        </p:nvSpPr>
        <p:spPr>
          <a:xfrm>
            <a:off x="793790" y="4496276"/>
            <a:ext cx="1718667" cy="548164"/>
          </a:xfrm>
          <a:prstGeom prst="roundRect">
            <a:avLst>
              <a:gd name="adj" fmla="val 6207"/>
            </a:avLst>
          </a:prstGeom>
          <a:noFill/>
          <a:ln w="7620">
            <a:solidFill>
              <a:srgbClr val="D3C5B6"/>
            </a:solidFill>
            <a:prstDash val="solid"/>
          </a:ln>
        </p:spPr>
        <p:txBody>
          <a:bodyPr/>
          <a:lstStyle/>
          <a:p>
            <a:endParaRPr lang="en-AU"/>
          </a:p>
        </p:txBody>
      </p:sp>
      <p:sp>
        <p:nvSpPr>
          <p:cNvPr id="5" name="Text 3"/>
          <p:cNvSpPr/>
          <p:nvPr/>
        </p:nvSpPr>
        <p:spPr>
          <a:xfrm>
            <a:off x="971431" y="4588907"/>
            <a:ext cx="136338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3C5B6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约翰福音 5:17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157788"/>
            <a:ext cx="963858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历史的神，就是今天与你我同在的神。</a:t>
            </a:r>
            <a:endParaRPr lang="en-US" sz="44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80190" y="2426494"/>
            <a:ext cx="1020247" cy="532924"/>
          </a:xfrm>
          <a:prstGeom prst="roundRect">
            <a:avLst>
              <a:gd name="adj" fmla="val 6384"/>
            </a:avLst>
          </a:prstGeom>
          <a:solidFill>
            <a:srgbClr val="ECE6DF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4" name="Text 1"/>
          <p:cNvSpPr/>
          <p:nvPr/>
        </p:nvSpPr>
        <p:spPr>
          <a:xfrm>
            <a:off x="6450211" y="2511504"/>
            <a:ext cx="68020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第二点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3072765"/>
            <a:ext cx="7088267" cy="885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神常在安静中工作</a:t>
            </a:r>
            <a:endParaRPr lang="en-US" sz="5550" dirty="0"/>
          </a:p>
        </p:txBody>
      </p:sp>
      <p:sp>
        <p:nvSpPr>
          <p:cNvPr id="6" name="Text 3"/>
          <p:cNvSpPr/>
          <p:nvPr/>
        </p:nvSpPr>
        <p:spPr>
          <a:xfrm>
            <a:off x="6280190" y="4384000"/>
            <a:ext cx="7556421" cy="567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2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祂的作为不喧哗，却从未停止。</a:t>
            </a:r>
            <a:endParaRPr lang="en-US" sz="2750" dirty="0"/>
          </a:p>
        </p:txBody>
      </p:sp>
      <p:sp>
        <p:nvSpPr>
          <p:cNvPr id="7" name="Shape 4"/>
          <p:cNvSpPr/>
          <p:nvPr/>
        </p:nvSpPr>
        <p:spPr>
          <a:xfrm>
            <a:off x="6280190" y="5270063"/>
            <a:ext cx="1946672" cy="532924"/>
          </a:xfrm>
          <a:prstGeom prst="roundRect">
            <a:avLst>
              <a:gd name="adj" fmla="val 6384"/>
            </a:avLst>
          </a:prstGeom>
          <a:solidFill>
            <a:srgbClr val="ECE6DF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8" name="Text 5"/>
          <p:cNvSpPr/>
          <p:nvPr/>
        </p:nvSpPr>
        <p:spPr>
          <a:xfrm>
            <a:off x="6450211" y="5355074"/>
            <a:ext cx="160662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路加福音 1:5–17</a:t>
            </a:r>
            <a:endParaRPr lang="en-US" sz="17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219081" y="1956554"/>
            <a:ext cx="12617529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「当犹太王希律的时候，亚比雅班里有一个祭司，名叫撒迦利亚；他妻子是亚伦的后人，名叫以利沙伯。他们二人在神面前都是</a:t>
            </a:r>
            <a:r>
              <a:rPr lang="en-US" sz="4450" dirty="0">
                <a:solidFill>
                  <a:srgbClr val="FFA44F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义人</a:t>
            </a: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，遵行主的一切诫命礼仪，没有可指摘的。</a:t>
            </a:r>
            <a:r>
              <a:rPr lang="en-US" sz="4450" dirty="0">
                <a:solidFill>
                  <a:srgbClr val="FFA44F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只是没有孩子，因为以利沙伯不生育，两个人又都年纪老迈了</a:t>
            </a: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。」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219081" y="5925741"/>
            <a:ext cx="12617529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路加福音 1:5–7</a:t>
            </a:r>
            <a:endParaRPr lang="en-US" sz="2200" dirty="0"/>
          </a:p>
        </p:txBody>
      </p:sp>
      <p:sp>
        <p:nvSpPr>
          <p:cNvPr id="4" name="Shape 2"/>
          <p:cNvSpPr/>
          <p:nvPr/>
        </p:nvSpPr>
        <p:spPr>
          <a:xfrm>
            <a:off x="793790" y="1531263"/>
            <a:ext cx="38100" cy="5166955"/>
          </a:xfrm>
          <a:prstGeom prst="rect">
            <a:avLst/>
          </a:prstGeom>
          <a:solidFill>
            <a:srgbClr val="D3C5B6"/>
          </a:solidFill>
          <a:ln/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60258"/>
            <a:ext cx="8505468" cy="885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撒迦利亚与以利沙伯的处境</a:t>
            </a:r>
            <a:endParaRPr lang="en-US" sz="5550" dirty="0"/>
          </a:p>
        </p:txBody>
      </p:sp>
      <p:sp>
        <p:nvSpPr>
          <p:cNvPr id="3" name="Shape 1"/>
          <p:cNvSpPr/>
          <p:nvPr/>
        </p:nvSpPr>
        <p:spPr>
          <a:xfrm>
            <a:off x="793790" y="3513177"/>
            <a:ext cx="6379607" cy="2656165"/>
          </a:xfrm>
          <a:prstGeom prst="roundRect">
            <a:avLst>
              <a:gd name="adj" fmla="val 6885"/>
            </a:avLst>
          </a:prstGeom>
          <a:solidFill>
            <a:srgbClr val="F9F6F0"/>
          </a:solidFill>
          <a:ln w="38100">
            <a:solidFill>
              <a:srgbClr val="D4CEC3"/>
            </a:solidFill>
            <a:prstDash val="solid"/>
          </a:ln>
        </p:spPr>
        <p:txBody>
          <a:bodyPr/>
          <a:lstStyle/>
          <a:p>
            <a:endParaRPr lang="en-AU"/>
          </a:p>
        </p:txBody>
      </p:sp>
      <p:sp>
        <p:nvSpPr>
          <p:cNvPr id="4" name="Shape 2"/>
          <p:cNvSpPr/>
          <p:nvPr/>
        </p:nvSpPr>
        <p:spPr>
          <a:xfrm>
            <a:off x="755690" y="3513177"/>
            <a:ext cx="152400" cy="2656165"/>
          </a:xfrm>
          <a:prstGeom prst="roundRect">
            <a:avLst>
              <a:gd name="adj" fmla="val 27907"/>
            </a:avLst>
          </a:prstGeom>
          <a:solidFill>
            <a:srgbClr val="D3C5B6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5" name="Text 3"/>
          <p:cNvSpPr/>
          <p:nvPr/>
        </p:nvSpPr>
        <p:spPr>
          <a:xfrm>
            <a:off x="1229678" y="3834765"/>
            <a:ext cx="562213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年老的夫妻</a:t>
            </a:r>
            <a:endParaRPr lang="en-US" sz="4450" dirty="0"/>
          </a:p>
        </p:txBody>
      </p:sp>
      <p:sp>
        <p:nvSpPr>
          <p:cNvPr id="6" name="Text 4"/>
          <p:cNvSpPr/>
          <p:nvPr/>
        </p:nvSpPr>
        <p:spPr>
          <a:xfrm>
            <a:off x="1229678" y="4713565"/>
            <a:ext cx="5622131" cy="567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2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人已年迈，仍在等候神的应许。</a:t>
            </a:r>
            <a:endParaRPr lang="en-US" sz="2750" dirty="0"/>
          </a:p>
        </p:txBody>
      </p:sp>
      <p:sp>
        <p:nvSpPr>
          <p:cNvPr id="7" name="Shape 5"/>
          <p:cNvSpPr/>
          <p:nvPr/>
        </p:nvSpPr>
        <p:spPr>
          <a:xfrm>
            <a:off x="7456884" y="3513177"/>
            <a:ext cx="6379726" cy="2656165"/>
          </a:xfrm>
          <a:prstGeom prst="roundRect">
            <a:avLst>
              <a:gd name="adj" fmla="val 6885"/>
            </a:avLst>
          </a:prstGeom>
          <a:solidFill>
            <a:srgbClr val="F9F6F0"/>
          </a:solidFill>
          <a:ln w="38100">
            <a:solidFill>
              <a:srgbClr val="D4CEC3"/>
            </a:solidFill>
            <a:prstDash val="solid"/>
          </a:ln>
        </p:spPr>
        <p:txBody>
          <a:bodyPr/>
          <a:lstStyle/>
          <a:p>
            <a:endParaRPr lang="en-AU"/>
          </a:p>
        </p:txBody>
      </p:sp>
      <p:sp>
        <p:nvSpPr>
          <p:cNvPr id="8" name="Shape 6"/>
          <p:cNvSpPr/>
          <p:nvPr/>
        </p:nvSpPr>
        <p:spPr>
          <a:xfrm>
            <a:off x="7418784" y="3513177"/>
            <a:ext cx="152400" cy="2656165"/>
          </a:xfrm>
          <a:prstGeom prst="roundRect">
            <a:avLst>
              <a:gd name="adj" fmla="val 27907"/>
            </a:avLst>
          </a:prstGeom>
          <a:solidFill>
            <a:srgbClr val="D3C5B6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9" name="Text 7"/>
          <p:cNvSpPr/>
          <p:nvPr/>
        </p:nvSpPr>
        <p:spPr>
          <a:xfrm>
            <a:off x="7892772" y="3834765"/>
            <a:ext cx="562225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长期没有回应的祷告</a:t>
            </a:r>
            <a:endParaRPr lang="en-US" sz="4450" dirty="0"/>
          </a:p>
        </p:txBody>
      </p:sp>
      <p:sp>
        <p:nvSpPr>
          <p:cNvPr id="10" name="Text 8"/>
          <p:cNvSpPr/>
          <p:nvPr/>
        </p:nvSpPr>
        <p:spPr>
          <a:xfrm>
            <a:off x="7892772" y="4713565"/>
            <a:ext cx="5622250" cy="11341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2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多年呼求未见结果，却没有停止祷告。</a:t>
            </a:r>
            <a:endParaRPr lang="en-US" sz="27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02224"/>
            <a:ext cx="8505468" cy="885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神早已在他们的名字里说话</a:t>
            </a:r>
            <a:endParaRPr lang="en-US" sz="5550" dirty="0"/>
          </a:p>
        </p:txBody>
      </p:sp>
      <p:sp>
        <p:nvSpPr>
          <p:cNvPr id="3" name="Shape 1"/>
          <p:cNvSpPr/>
          <p:nvPr/>
        </p:nvSpPr>
        <p:spPr>
          <a:xfrm>
            <a:off x="793790" y="3055144"/>
            <a:ext cx="13042821" cy="3572113"/>
          </a:xfrm>
          <a:prstGeom prst="roundRect">
            <a:avLst>
              <a:gd name="adj" fmla="val 1191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4" name="Shape 2"/>
          <p:cNvSpPr/>
          <p:nvPr/>
        </p:nvSpPr>
        <p:spPr>
          <a:xfrm>
            <a:off x="793790" y="3055144"/>
            <a:ext cx="6521410" cy="3572113"/>
          </a:xfrm>
          <a:prstGeom prst="roundRect">
            <a:avLst>
              <a:gd name="adj" fmla="val 1191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5" name="Text 3"/>
          <p:cNvSpPr/>
          <p:nvPr/>
        </p:nvSpPr>
        <p:spPr>
          <a:xfrm>
            <a:off x="1077278" y="333863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撒迦利亚</a:t>
            </a:r>
            <a:endParaRPr lang="en-US" sz="4450" dirty="0"/>
          </a:p>
        </p:txBody>
      </p:sp>
      <p:sp>
        <p:nvSpPr>
          <p:cNvPr id="6" name="Text 4"/>
          <p:cNvSpPr/>
          <p:nvPr/>
        </p:nvSpPr>
        <p:spPr>
          <a:xfrm>
            <a:off x="1077278" y="416075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Zechariah</a:t>
            </a:r>
            <a:endParaRPr lang="en-US" sz="4450" dirty="0"/>
          </a:p>
        </p:txBody>
      </p:sp>
      <p:sp>
        <p:nvSpPr>
          <p:cNvPr id="7" name="Text 5"/>
          <p:cNvSpPr/>
          <p:nvPr/>
        </p:nvSpPr>
        <p:spPr>
          <a:xfrm>
            <a:off x="1077278" y="5039558"/>
            <a:ext cx="5954435" cy="567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2750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「耶和华已记念」</a:t>
            </a:r>
            <a:endParaRPr lang="en-US" sz="2750" dirty="0"/>
          </a:p>
        </p:txBody>
      </p:sp>
      <p:sp>
        <p:nvSpPr>
          <p:cNvPr id="8" name="Text 6"/>
          <p:cNvSpPr/>
          <p:nvPr/>
        </p:nvSpPr>
        <p:spPr>
          <a:xfrm>
            <a:off x="1077278" y="5776674"/>
            <a:ext cx="5954435" cy="567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2750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在漫长的等待中，神从未忘记。</a:t>
            </a:r>
            <a:endParaRPr lang="en-US" sz="2750" dirty="0"/>
          </a:p>
        </p:txBody>
      </p:sp>
      <p:sp>
        <p:nvSpPr>
          <p:cNvPr id="9" name="Shape 7"/>
          <p:cNvSpPr/>
          <p:nvPr/>
        </p:nvSpPr>
        <p:spPr>
          <a:xfrm>
            <a:off x="7315200" y="3055144"/>
            <a:ext cx="6521410" cy="3572113"/>
          </a:xfrm>
          <a:prstGeom prst="rect">
            <a:avLst/>
          </a:prstGeom>
          <a:solidFill>
            <a:srgbClr val="EEE8DD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10" name="Shape 8"/>
          <p:cNvSpPr/>
          <p:nvPr/>
        </p:nvSpPr>
        <p:spPr>
          <a:xfrm>
            <a:off x="7315200" y="3055144"/>
            <a:ext cx="38100" cy="3572113"/>
          </a:xfrm>
          <a:prstGeom prst="roundRect">
            <a:avLst>
              <a:gd name="adj" fmla="val 111628"/>
            </a:avLst>
          </a:prstGeom>
          <a:solidFill>
            <a:srgbClr val="D4CEC3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11" name="Text 9"/>
          <p:cNvSpPr/>
          <p:nvPr/>
        </p:nvSpPr>
        <p:spPr>
          <a:xfrm>
            <a:off x="7598688" y="333863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以利沙伯</a:t>
            </a:r>
            <a:endParaRPr lang="en-US" sz="4450" dirty="0"/>
          </a:p>
        </p:txBody>
      </p:sp>
      <p:sp>
        <p:nvSpPr>
          <p:cNvPr id="12" name="Text 10"/>
          <p:cNvSpPr/>
          <p:nvPr/>
        </p:nvSpPr>
        <p:spPr>
          <a:xfrm>
            <a:off x="7598688" y="416075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Elizabeth</a:t>
            </a:r>
            <a:endParaRPr lang="en-US" sz="4450" dirty="0"/>
          </a:p>
        </p:txBody>
      </p:sp>
      <p:sp>
        <p:nvSpPr>
          <p:cNvPr id="13" name="Text 11"/>
          <p:cNvSpPr/>
          <p:nvPr/>
        </p:nvSpPr>
        <p:spPr>
          <a:xfrm>
            <a:off x="7598688" y="5039558"/>
            <a:ext cx="5954435" cy="567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2750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「我的神是誓约」</a:t>
            </a:r>
            <a:endParaRPr lang="en-US" sz="2750" dirty="0"/>
          </a:p>
        </p:txBody>
      </p:sp>
      <p:sp>
        <p:nvSpPr>
          <p:cNvPr id="14" name="Text 12"/>
          <p:cNvSpPr/>
          <p:nvPr/>
        </p:nvSpPr>
        <p:spPr>
          <a:xfrm>
            <a:off x="7598688" y="5776674"/>
            <a:ext cx="5954435" cy="567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2750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神的应许，从不因时间而改变。</a:t>
            </a:r>
            <a:endParaRPr lang="en-US" sz="2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44848" y="1091922"/>
            <a:ext cx="11340703" cy="885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950"/>
              </a:lnSpc>
              <a:buNone/>
            </a:pPr>
            <a:r>
              <a:rPr lang="en-US" sz="55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今年我们一起学习如何</a:t>
            </a:r>
            <a:r>
              <a:rPr lang="en-US" sz="5550" b="1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天天活出福音</a:t>
            </a:r>
            <a:endParaRPr lang="en-US" sz="5550" dirty="0"/>
          </a:p>
        </p:txBody>
      </p:sp>
      <p:sp>
        <p:nvSpPr>
          <p:cNvPr id="3" name="Shape 1"/>
          <p:cNvSpPr/>
          <p:nvPr/>
        </p:nvSpPr>
        <p:spPr>
          <a:xfrm>
            <a:off x="793790" y="2544842"/>
            <a:ext cx="13042821" cy="4592836"/>
          </a:xfrm>
          <a:prstGeom prst="roundRect">
            <a:avLst>
              <a:gd name="adj" fmla="val 926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4" name="Shape 2"/>
          <p:cNvSpPr/>
          <p:nvPr/>
        </p:nvSpPr>
        <p:spPr>
          <a:xfrm>
            <a:off x="793790" y="2544842"/>
            <a:ext cx="6521410" cy="2012871"/>
          </a:xfrm>
          <a:prstGeom prst="roundRect">
            <a:avLst>
              <a:gd name="adj" fmla="val 2113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5" name="Text 3"/>
          <p:cNvSpPr/>
          <p:nvPr/>
        </p:nvSpPr>
        <p:spPr>
          <a:xfrm>
            <a:off x="1077278" y="2828330"/>
            <a:ext cx="552914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知道福音</a:t>
            </a:r>
            <a:endParaRPr lang="en-US" sz="4450" dirty="0"/>
          </a:p>
        </p:txBody>
      </p:sp>
      <p:sp>
        <p:nvSpPr>
          <p:cNvPr id="6" name="Text 4"/>
          <p:cNvSpPr/>
          <p:nvPr/>
        </p:nvSpPr>
        <p:spPr>
          <a:xfrm>
            <a:off x="1077278" y="3707130"/>
            <a:ext cx="5529143" cy="567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2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认识真理，让信心有根有据。</a:t>
            </a:r>
            <a:endParaRPr lang="en-US" sz="2750" dirty="0"/>
          </a:p>
        </p:txBody>
      </p:sp>
      <p:sp>
        <p:nvSpPr>
          <p:cNvPr id="7" name="Shape 5"/>
          <p:cNvSpPr/>
          <p:nvPr/>
        </p:nvSpPr>
        <p:spPr>
          <a:xfrm>
            <a:off x="7315200" y="2544842"/>
            <a:ext cx="6521410" cy="2012871"/>
          </a:xfrm>
          <a:prstGeom prst="rect">
            <a:avLst/>
          </a:prstGeom>
          <a:solidFill>
            <a:srgbClr val="EEE8DD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8" name="Shape 6"/>
          <p:cNvSpPr/>
          <p:nvPr/>
        </p:nvSpPr>
        <p:spPr>
          <a:xfrm>
            <a:off x="7315200" y="2544842"/>
            <a:ext cx="38100" cy="2012871"/>
          </a:xfrm>
          <a:prstGeom prst="roundRect">
            <a:avLst>
              <a:gd name="adj" fmla="val 111628"/>
            </a:avLst>
          </a:prstGeom>
          <a:solidFill>
            <a:srgbClr val="D4CEC3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9" name="Text 7"/>
          <p:cNvSpPr/>
          <p:nvPr/>
        </p:nvSpPr>
        <p:spPr>
          <a:xfrm>
            <a:off x="8023979" y="2828330"/>
            <a:ext cx="552914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经历福音</a:t>
            </a:r>
            <a:endParaRPr lang="en-US" sz="4450" dirty="0"/>
          </a:p>
        </p:txBody>
      </p:sp>
      <p:sp>
        <p:nvSpPr>
          <p:cNvPr id="10" name="Text 8"/>
          <p:cNvSpPr/>
          <p:nvPr/>
        </p:nvSpPr>
        <p:spPr>
          <a:xfrm>
            <a:off x="8023979" y="3707130"/>
            <a:ext cx="5529143" cy="567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2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让福音进入生活，带来真实改变。</a:t>
            </a:r>
            <a:endParaRPr lang="en-US" sz="2750" dirty="0"/>
          </a:p>
        </p:txBody>
      </p:sp>
      <p:sp>
        <p:nvSpPr>
          <p:cNvPr id="11" name="Shape 9"/>
          <p:cNvSpPr/>
          <p:nvPr/>
        </p:nvSpPr>
        <p:spPr>
          <a:xfrm>
            <a:off x="6960870" y="3196888"/>
            <a:ext cx="708779" cy="708779"/>
          </a:xfrm>
          <a:prstGeom prst="roundRect">
            <a:avLst>
              <a:gd name="adj" fmla="val 6000"/>
            </a:avLst>
          </a:prstGeom>
          <a:solidFill>
            <a:srgbClr val="F9F6F0"/>
          </a:solidFill>
          <a:ln w="38100">
            <a:solidFill>
              <a:srgbClr val="D4CEC3"/>
            </a:solidFill>
            <a:prstDash val="solid"/>
          </a:ln>
        </p:spPr>
        <p:txBody>
          <a:bodyPr/>
          <a:lstStyle/>
          <a:p>
            <a:endParaRPr lang="en-AU"/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38035" y="3374053"/>
            <a:ext cx="354330" cy="354330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>
          <a:xfrm>
            <a:off x="793790" y="4557713"/>
            <a:ext cx="6521410" cy="2579965"/>
          </a:xfrm>
          <a:prstGeom prst="rect">
            <a:avLst/>
          </a:prstGeom>
          <a:solidFill>
            <a:srgbClr val="EEE8DD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14" name="Shape 11"/>
          <p:cNvSpPr/>
          <p:nvPr/>
        </p:nvSpPr>
        <p:spPr>
          <a:xfrm>
            <a:off x="793790" y="4557713"/>
            <a:ext cx="6521410" cy="38100"/>
          </a:xfrm>
          <a:prstGeom prst="roundRect">
            <a:avLst>
              <a:gd name="adj" fmla="val 111628"/>
            </a:avLst>
          </a:prstGeom>
          <a:solidFill>
            <a:srgbClr val="D4CEC3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15" name="Text 12"/>
          <p:cNvSpPr/>
          <p:nvPr/>
        </p:nvSpPr>
        <p:spPr>
          <a:xfrm>
            <a:off x="1077278" y="4841200"/>
            <a:ext cx="552914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活出福音</a:t>
            </a:r>
            <a:endParaRPr lang="en-US" sz="4450" dirty="0"/>
          </a:p>
        </p:txBody>
      </p:sp>
      <p:sp>
        <p:nvSpPr>
          <p:cNvPr id="16" name="Text 13"/>
          <p:cNvSpPr/>
          <p:nvPr/>
        </p:nvSpPr>
        <p:spPr>
          <a:xfrm>
            <a:off x="1077278" y="5720001"/>
            <a:ext cx="5529143" cy="567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2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在日常中实践，成为福音见证。</a:t>
            </a:r>
            <a:endParaRPr lang="en-US" sz="2750" dirty="0"/>
          </a:p>
        </p:txBody>
      </p:sp>
      <p:sp>
        <p:nvSpPr>
          <p:cNvPr id="17" name="Shape 14"/>
          <p:cNvSpPr/>
          <p:nvPr/>
        </p:nvSpPr>
        <p:spPr>
          <a:xfrm>
            <a:off x="7315200" y="4557713"/>
            <a:ext cx="6521410" cy="2579965"/>
          </a:xfrm>
          <a:prstGeom prst="rect">
            <a:avLst/>
          </a:prstGeom>
          <a:solidFill>
            <a:srgbClr val="EEE8DD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18" name="Shape 15"/>
          <p:cNvSpPr/>
          <p:nvPr/>
        </p:nvSpPr>
        <p:spPr>
          <a:xfrm>
            <a:off x="7315200" y="4557713"/>
            <a:ext cx="38100" cy="2579965"/>
          </a:xfrm>
          <a:prstGeom prst="roundRect">
            <a:avLst>
              <a:gd name="adj" fmla="val 111628"/>
            </a:avLst>
          </a:prstGeom>
          <a:solidFill>
            <a:srgbClr val="D4CEC3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19" name="Shape 16"/>
          <p:cNvSpPr/>
          <p:nvPr/>
        </p:nvSpPr>
        <p:spPr>
          <a:xfrm>
            <a:off x="7315200" y="4557713"/>
            <a:ext cx="6521410" cy="38100"/>
          </a:xfrm>
          <a:prstGeom prst="roundRect">
            <a:avLst>
              <a:gd name="adj" fmla="val 111628"/>
            </a:avLst>
          </a:prstGeom>
          <a:solidFill>
            <a:srgbClr val="D4CEC3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20" name="Text 17"/>
          <p:cNvSpPr/>
          <p:nvPr/>
        </p:nvSpPr>
        <p:spPr>
          <a:xfrm>
            <a:off x="8023979" y="4841200"/>
            <a:ext cx="552914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传讲福音</a:t>
            </a:r>
            <a:endParaRPr lang="en-US" sz="4450" dirty="0"/>
          </a:p>
        </p:txBody>
      </p:sp>
      <p:sp>
        <p:nvSpPr>
          <p:cNvPr id="21" name="Text 18"/>
          <p:cNvSpPr/>
          <p:nvPr/>
        </p:nvSpPr>
        <p:spPr>
          <a:xfrm>
            <a:off x="8023979" y="5720001"/>
            <a:ext cx="5529143" cy="11341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2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把所领受的恩典，分享给身边的人。</a:t>
            </a:r>
            <a:endParaRPr lang="en-US" sz="2750" dirty="0"/>
          </a:p>
        </p:txBody>
      </p:sp>
      <p:sp>
        <p:nvSpPr>
          <p:cNvPr id="22" name="Shape 19"/>
          <p:cNvSpPr/>
          <p:nvPr/>
        </p:nvSpPr>
        <p:spPr>
          <a:xfrm>
            <a:off x="6960870" y="5493246"/>
            <a:ext cx="708779" cy="708779"/>
          </a:xfrm>
          <a:prstGeom prst="roundRect">
            <a:avLst>
              <a:gd name="adj" fmla="val 6000"/>
            </a:avLst>
          </a:prstGeom>
          <a:solidFill>
            <a:srgbClr val="F9F6F0"/>
          </a:solidFill>
          <a:ln w="38100">
            <a:solidFill>
              <a:srgbClr val="D4CEC3"/>
            </a:solidFill>
            <a:prstDash val="solid"/>
          </a:ln>
        </p:spPr>
        <p:txBody>
          <a:bodyPr/>
          <a:lstStyle/>
          <a:p>
            <a:endParaRPr lang="en-AU"/>
          </a:p>
        </p:txBody>
      </p:sp>
      <p:pic>
        <p:nvPicPr>
          <p:cNvPr id="23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38035" y="5670411"/>
            <a:ext cx="354330" cy="35433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280642"/>
            <a:ext cx="7556421" cy="3668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600"/>
              </a:lnSpc>
              <a:buNone/>
            </a:pPr>
            <a:r>
              <a:rPr lang="en-US" sz="77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我们相信神掌权，但我们不相信祂的节奏。</a:t>
            </a:r>
            <a:endParaRPr lang="en-US" sz="77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13347"/>
            <a:ext cx="7088267" cy="885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我们习惯「安排神」</a:t>
            </a:r>
            <a:endParaRPr lang="en-US" sz="5550" dirty="0"/>
          </a:p>
        </p:txBody>
      </p:sp>
      <p:sp>
        <p:nvSpPr>
          <p:cNvPr id="3" name="Shape 1"/>
          <p:cNvSpPr/>
          <p:nvPr/>
        </p:nvSpPr>
        <p:spPr>
          <a:xfrm>
            <a:off x="793790" y="3466267"/>
            <a:ext cx="4158615" cy="2749987"/>
          </a:xfrm>
          <a:prstGeom prst="roundRect">
            <a:avLst>
              <a:gd name="adj" fmla="val 1547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4" name="Text 2"/>
          <p:cNvSpPr/>
          <p:nvPr/>
        </p:nvSpPr>
        <p:spPr>
          <a:xfrm>
            <a:off x="1077278" y="3749754"/>
            <a:ext cx="359163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人生规划</a:t>
            </a:r>
            <a:endParaRPr lang="en-US" sz="4450" dirty="0"/>
          </a:p>
        </p:txBody>
      </p:sp>
      <p:sp>
        <p:nvSpPr>
          <p:cNvPr id="5" name="Text 3"/>
          <p:cNvSpPr/>
          <p:nvPr/>
        </p:nvSpPr>
        <p:spPr>
          <a:xfrm>
            <a:off x="1077278" y="4628555"/>
            <a:ext cx="3591639" cy="567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2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先定目标，</a:t>
            </a:r>
            <a:endParaRPr lang="en-US" sz="2750" dirty="0"/>
          </a:p>
        </p:txBody>
      </p:sp>
      <p:sp>
        <p:nvSpPr>
          <p:cNvPr id="6" name="Text 4"/>
          <p:cNvSpPr/>
          <p:nvPr/>
        </p:nvSpPr>
        <p:spPr>
          <a:xfrm>
            <a:off x="1077278" y="5365671"/>
            <a:ext cx="3591639" cy="567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2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再求神祝福。</a:t>
            </a:r>
            <a:endParaRPr lang="en-US" sz="2750" dirty="0"/>
          </a:p>
        </p:txBody>
      </p:sp>
      <p:sp>
        <p:nvSpPr>
          <p:cNvPr id="7" name="Shape 5"/>
          <p:cNvSpPr/>
          <p:nvPr/>
        </p:nvSpPr>
        <p:spPr>
          <a:xfrm>
            <a:off x="5235893" y="3466267"/>
            <a:ext cx="4158615" cy="2749987"/>
          </a:xfrm>
          <a:prstGeom prst="roundRect">
            <a:avLst>
              <a:gd name="adj" fmla="val 1547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8" name="Text 6"/>
          <p:cNvSpPr/>
          <p:nvPr/>
        </p:nvSpPr>
        <p:spPr>
          <a:xfrm>
            <a:off x="5519380" y="3749754"/>
            <a:ext cx="359163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祷告期限</a:t>
            </a:r>
            <a:endParaRPr lang="en-US" sz="4450" dirty="0"/>
          </a:p>
        </p:txBody>
      </p:sp>
      <p:sp>
        <p:nvSpPr>
          <p:cNvPr id="9" name="Text 7"/>
          <p:cNvSpPr/>
          <p:nvPr/>
        </p:nvSpPr>
        <p:spPr>
          <a:xfrm>
            <a:off x="5519380" y="4628555"/>
            <a:ext cx="3591639" cy="11341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2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希望答案按我们期待来。</a:t>
            </a:r>
            <a:endParaRPr lang="en-US" sz="2750" dirty="0"/>
          </a:p>
        </p:txBody>
      </p:sp>
      <p:sp>
        <p:nvSpPr>
          <p:cNvPr id="10" name="Shape 8"/>
          <p:cNvSpPr/>
          <p:nvPr/>
        </p:nvSpPr>
        <p:spPr>
          <a:xfrm>
            <a:off x="9677995" y="3466267"/>
            <a:ext cx="4158615" cy="2749987"/>
          </a:xfrm>
          <a:prstGeom prst="roundRect">
            <a:avLst>
              <a:gd name="adj" fmla="val 1547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11" name="Text 9"/>
          <p:cNvSpPr/>
          <p:nvPr/>
        </p:nvSpPr>
        <p:spPr>
          <a:xfrm>
            <a:off x="9961483" y="3749754"/>
            <a:ext cx="359163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神的带领</a:t>
            </a:r>
            <a:endParaRPr lang="en-US" sz="4450" dirty="0"/>
          </a:p>
        </p:txBody>
      </p:sp>
      <p:sp>
        <p:nvSpPr>
          <p:cNvPr id="12" name="Text 10"/>
          <p:cNvSpPr/>
          <p:nvPr/>
        </p:nvSpPr>
        <p:spPr>
          <a:xfrm>
            <a:off x="9961483" y="4628555"/>
            <a:ext cx="3591639" cy="567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2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也想保留最后决定权。</a:t>
            </a:r>
            <a:endParaRPr lang="en-US" sz="27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95099"/>
            <a:ext cx="6733937" cy="841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600"/>
              </a:lnSpc>
              <a:buNone/>
            </a:pPr>
            <a:r>
              <a:rPr lang="en-US" sz="53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但神的时间表不同</a:t>
            </a:r>
            <a:endParaRPr lang="en-US" sz="5300" dirty="0"/>
          </a:p>
        </p:txBody>
      </p:sp>
      <p:sp>
        <p:nvSpPr>
          <p:cNvPr id="4" name="Text 1"/>
          <p:cNvSpPr/>
          <p:nvPr/>
        </p:nvSpPr>
        <p:spPr>
          <a:xfrm>
            <a:off x="6684169" y="2404348"/>
            <a:ext cx="7152442" cy="46462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100"/>
              </a:lnSpc>
              <a:buNone/>
            </a:pPr>
            <a:r>
              <a:rPr lang="en-US" sz="73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不是神配合我们，而是我们回转归向祂的带领。</a:t>
            </a:r>
            <a:endParaRPr lang="en-US" sz="7300" dirty="0"/>
          </a:p>
        </p:txBody>
      </p:sp>
      <p:sp>
        <p:nvSpPr>
          <p:cNvPr id="5" name="Shape 2"/>
          <p:cNvSpPr/>
          <p:nvPr/>
        </p:nvSpPr>
        <p:spPr>
          <a:xfrm>
            <a:off x="6280190" y="2020610"/>
            <a:ext cx="30480" cy="5413772"/>
          </a:xfrm>
          <a:prstGeom prst="rect">
            <a:avLst/>
          </a:prstGeom>
          <a:solidFill>
            <a:srgbClr val="D3C5B6"/>
          </a:solidFill>
          <a:ln/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80190" y="871776"/>
            <a:ext cx="1246942" cy="532924"/>
          </a:xfrm>
          <a:prstGeom prst="roundRect">
            <a:avLst>
              <a:gd name="adj" fmla="val 6384"/>
            </a:avLst>
          </a:prstGeom>
          <a:solidFill>
            <a:srgbClr val="ECE6DF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4" name="Text 1"/>
          <p:cNvSpPr/>
          <p:nvPr/>
        </p:nvSpPr>
        <p:spPr>
          <a:xfrm>
            <a:off x="6450211" y="956786"/>
            <a:ext cx="9068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历史见证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1518047"/>
            <a:ext cx="7425333" cy="885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蔡苏娟（1890–1984）</a:t>
            </a:r>
            <a:endParaRPr lang="en-US" sz="5550" dirty="0"/>
          </a:p>
        </p:txBody>
      </p:sp>
      <p:sp>
        <p:nvSpPr>
          <p:cNvPr id="6" name="Text 3"/>
          <p:cNvSpPr/>
          <p:nvPr/>
        </p:nvSpPr>
        <p:spPr>
          <a:xfrm>
            <a:off x="6280190" y="2829282"/>
            <a:ext cx="75564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「暗室之后」Christiana Tsai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280190" y="3601760"/>
            <a:ext cx="75564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i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江苏藩台之女，中国第一批接受现代教育的女性</a:t>
            </a:r>
            <a:endParaRPr lang="en-US" sz="2200" dirty="0"/>
          </a:p>
        </p:txBody>
      </p:sp>
      <p:sp>
        <p:nvSpPr>
          <p:cNvPr id="8" name="Shape 5"/>
          <p:cNvSpPr/>
          <p:nvPr/>
        </p:nvSpPr>
        <p:spPr>
          <a:xfrm>
            <a:off x="6280190" y="4374237"/>
            <a:ext cx="7556421" cy="2983587"/>
          </a:xfrm>
          <a:prstGeom prst="roundRect">
            <a:avLst>
              <a:gd name="adj" fmla="val 1425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9" name="Shape 6"/>
          <p:cNvSpPr/>
          <p:nvPr/>
        </p:nvSpPr>
        <p:spPr>
          <a:xfrm>
            <a:off x="6280190" y="4374237"/>
            <a:ext cx="3778210" cy="2983587"/>
          </a:xfrm>
          <a:prstGeom prst="roundRect">
            <a:avLst>
              <a:gd name="adj" fmla="val 1425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10" name="Text 7"/>
          <p:cNvSpPr/>
          <p:nvPr/>
        </p:nvSpPr>
        <p:spPr>
          <a:xfrm>
            <a:off x="6563678" y="4657725"/>
            <a:ext cx="3211235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全家55人归向主</a:t>
            </a:r>
            <a:endParaRPr lang="en-US" sz="2750" dirty="0"/>
          </a:p>
        </p:txBody>
      </p:sp>
      <p:sp>
        <p:nvSpPr>
          <p:cNvPr id="11" name="Text 8"/>
          <p:cNvSpPr/>
          <p:nvPr/>
        </p:nvSpPr>
        <p:spPr>
          <a:xfrm>
            <a:off x="6563678" y="5270778"/>
            <a:ext cx="3211235" cy="13605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放弃仕途，回家为家人祷告，连母亲也从鸦片瘾中得医治信主。</a:t>
            </a:r>
            <a:endParaRPr lang="en-US" sz="2200" dirty="0"/>
          </a:p>
        </p:txBody>
      </p:sp>
      <p:sp>
        <p:nvSpPr>
          <p:cNvPr id="12" name="Shape 9"/>
          <p:cNvSpPr/>
          <p:nvPr/>
        </p:nvSpPr>
        <p:spPr>
          <a:xfrm>
            <a:off x="10058400" y="4374237"/>
            <a:ext cx="3778210" cy="2983587"/>
          </a:xfrm>
          <a:prstGeom prst="rect">
            <a:avLst/>
          </a:prstGeom>
          <a:solidFill>
            <a:srgbClr val="EEE8DD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13" name="Shape 10"/>
          <p:cNvSpPr/>
          <p:nvPr/>
        </p:nvSpPr>
        <p:spPr>
          <a:xfrm>
            <a:off x="10058400" y="4374237"/>
            <a:ext cx="38100" cy="2983587"/>
          </a:xfrm>
          <a:prstGeom prst="roundRect">
            <a:avLst>
              <a:gd name="adj" fmla="val 111628"/>
            </a:avLst>
          </a:prstGeom>
          <a:solidFill>
            <a:srgbClr val="D4CEC3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14" name="Text 11"/>
          <p:cNvSpPr/>
          <p:nvPr/>
        </p:nvSpPr>
        <p:spPr>
          <a:xfrm>
            <a:off x="10341888" y="4657725"/>
            <a:ext cx="3211235" cy="8860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53年卧床，暗室见证</a:t>
            </a:r>
            <a:endParaRPr lang="en-US" sz="2750" dirty="0"/>
          </a:p>
        </p:txBody>
      </p:sp>
      <p:sp>
        <p:nvSpPr>
          <p:cNvPr id="15" name="Text 12"/>
          <p:cNvSpPr/>
          <p:nvPr/>
        </p:nvSpPr>
        <p:spPr>
          <a:xfrm>
            <a:off x="10341888" y="5713809"/>
            <a:ext cx="3211235" cy="13605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因病长年居于暗室，却接待成千上万访客，著作译成30多种语言。</a:t>
            </a:r>
            <a:endParaRPr lang="en-US" sz="22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>
              <a:alpha val="85000"/>
            </a:srgbClr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4" name="Shape 1"/>
          <p:cNvSpPr/>
          <p:nvPr/>
        </p:nvSpPr>
        <p:spPr>
          <a:xfrm>
            <a:off x="793790" y="1203960"/>
            <a:ext cx="1400175" cy="497562"/>
          </a:xfrm>
          <a:prstGeom prst="roundRect">
            <a:avLst>
              <a:gd name="adj" fmla="val 6496"/>
            </a:avLst>
          </a:prstGeom>
          <a:solidFill>
            <a:srgbClr val="ECE6DF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5" name="Text 2"/>
          <p:cNvSpPr/>
          <p:nvPr/>
        </p:nvSpPr>
        <p:spPr>
          <a:xfrm>
            <a:off x="955358" y="1284684"/>
            <a:ext cx="1077039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蔡苏娟语录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1197769" y="2373035"/>
            <a:ext cx="12638842" cy="13468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「我确实在患难中找到了平安，在痛苦中得到了喜乐，在黑暗中得到了亮光。」</a:t>
            </a:r>
            <a:endParaRPr lang="en-US" sz="4200" dirty="0"/>
          </a:p>
        </p:txBody>
      </p:sp>
      <p:sp>
        <p:nvSpPr>
          <p:cNvPr id="7" name="Text 4"/>
          <p:cNvSpPr/>
          <p:nvPr/>
        </p:nvSpPr>
        <p:spPr>
          <a:xfrm>
            <a:off x="1197769" y="4103608"/>
            <a:ext cx="12638842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1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—— 蔡苏娟《暗室之后》</a:t>
            </a:r>
            <a:endParaRPr lang="en-US" sz="2100" dirty="0"/>
          </a:p>
        </p:txBody>
      </p:sp>
      <p:sp>
        <p:nvSpPr>
          <p:cNvPr id="8" name="Shape 5"/>
          <p:cNvSpPr/>
          <p:nvPr/>
        </p:nvSpPr>
        <p:spPr>
          <a:xfrm>
            <a:off x="793790" y="1989296"/>
            <a:ext cx="30480" cy="2822138"/>
          </a:xfrm>
          <a:prstGeom prst="rect">
            <a:avLst/>
          </a:prstGeom>
          <a:solidFill>
            <a:srgbClr val="D3C5B6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9" name="Shape 6"/>
          <p:cNvSpPr/>
          <p:nvPr/>
        </p:nvSpPr>
        <p:spPr>
          <a:xfrm>
            <a:off x="793790" y="5099209"/>
            <a:ext cx="13042821" cy="1218605"/>
          </a:xfrm>
          <a:prstGeom prst="roundRect">
            <a:avLst>
              <a:gd name="adj" fmla="val 3316"/>
            </a:avLst>
          </a:prstGeom>
          <a:solidFill>
            <a:srgbClr val="E2D9CF"/>
          </a:solidFill>
          <a:ln/>
        </p:spPr>
        <p:txBody>
          <a:bodyPr/>
          <a:lstStyle/>
          <a:p>
            <a:endParaRPr lang="en-AU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109" y="5434608"/>
            <a:ext cx="504944" cy="403979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837373" y="5422344"/>
            <a:ext cx="10907435" cy="504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3150" dirty="0">
                <a:solidFill>
                  <a:srgbClr val="000000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不要问神「为什么」，而要这样问：「神啊，祢要我做什么？」</a:t>
            </a:r>
            <a:endParaRPr lang="en-US" sz="3150" dirty="0"/>
          </a:p>
        </p:txBody>
      </p:sp>
      <p:sp>
        <p:nvSpPr>
          <p:cNvPr id="12" name="Text 8"/>
          <p:cNvSpPr/>
          <p:nvPr/>
        </p:nvSpPr>
        <p:spPr>
          <a:xfrm>
            <a:off x="793790" y="6605588"/>
            <a:ext cx="13042821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21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她在暗室中卧床53年，从未问过神「为什么」——却成为无数人的光。</a:t>
            </a:r>
            <a:endParaRPr lang="en-US" sz="21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64431"/>
            <a:ext cx="9391412" cy="885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神的沉默， 不代表祂的缺席。</a:t>
            </a:r>
            <a:endParaRPr lang="en-US" sz="5550" dirty="0"/>
          </a:p>
        </p:txBody>
      </p:sp>
      <p:sp>
        <p:nvSpPr>
          <p:cNvPr id="3" name="Shape 1"/>
          <p:cNvSpPr/>
          <p:nvPr/>
        </p:nvSpPr>
        <p:spPr>
          <a:xfrm>
            <a:off x="793790" y="2617351"/>
            <a:ext cx="13042821" cy="4447818"/>
          </a:xfrm>
          <a:prstGeom prst="roundRect">
            <a:avLst>
              <a:gd name="adj" fmla="val 956"/>
            </a:avLst>
          </a:prstGeom>
          <a:solidFill>
            <a:srgbClr val="E2D9CF"/>
          </a:solidFill>
          <a:ln/>
        </p:spPr>
        <p:txBody>
          <a:bodyPr/>
          <a:lstStyle/>
          <a:p>
            <a:endParaRPr lang="en-AU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278" y="3007281"/>
            <a:ext cx="1222653" cy="97809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583418" y="2971681"/>
            <a:ext cx="10969704" cy="3668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600"/>
              </a:lnSpc>
              <a:buNone/>
            </a:pPr>
            <a:r>
              <a:rPr lang="en-US" sz="7700" dirty="0">
                <a:solidFill>
                  <a:srgbClr val="000000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当你看不到神在做什么的时候，祂正在做你无法想象的事。</a:t>
            </a:r>
            <a:endParaRPr lang="en-US" sz="77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96428"/>
            <a:ext cx="7088267" cy="885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神的视角与我们的视角</a:t>
            </a:r>
            <a:endParaRPr lang="en-US" sz="5550" dirty="0"/>
          </a:p>
        </p:txBody>
      </p:sp>
      <p:sp>
        <p:nvSpPr>
          <p:cNvPr id="3" name="Shape 1"/>
          <p:cNvSpPr/>
          <p:nvPr/>
        </p:nvSpPr>
        <p:spPr>
          <a:xfrm>
            <a:off x="793790" y="3349347"/>
            <a:ext cx="6379607" cy="2983825"/>
          </a:xfrm>
          <a:prstGeom prst="roundRect">
            <a:avLst>
              <a:gd name="adj" fmla="val 1425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4" name="Text 2"/>
          <p:cNvSpPr/>
          <p:nvPr/>
        </p:nvSpPr>
        <p:spPr>
          <a:xfrm>
            <a:off x="1077278" y="3632835"/>
            <a:ext cx="5812631" cy="885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我们的视角</a:t>
            </a:r>
            <a:endParaRPr lang="en-US" sz="5550" dirty="0"/>
          </a:p>
        </p:txBody>
      </p:sp>
      <p:sp>
        <p:nvSpPr>
          <p:cNvPr id="5" name="Text 3"/>
          <p:cNvSpPr/>
          <p:nvPr/>
        </p:nvSpPr>
        <p:spPr>
          <a:xfrm>
            <a:off x="1077278" y="463212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此刻、此地、此情</a:t>
            </a:r>
            <a:endParaRPr lang="en-US" sz="4450" dirty="0"/>
          </a:p>
        </p:txBody>
      </p:sp>
      <p:sp>
        <p:nvSpPr>
          <p:cNvPr id="6" name="Shape 4"/>
          <p:cNvSpPr/>
          <p:nvPr/>
        </p:nvSpPr>
        <p:spPr>
          <a:xfrm>
            <a:off x="7456884" y="3349347"/>
            <a:ext cx="6379726" cy="2983825"/>
          </a:xfrm>
          <a:prstGeom prst="roundRect">
            <a:avLst>
              <a:gd name="adj" fmla="val 1425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7" name="Text 5"/>
          <p:cNvSpPr/>
          <p:nvPr/>
        </p:nvSpPr>
        <p:spPr>
          <a:xfrm>
            <a:off x="7740372" y="3632835"/>
            <a:ext cx="5812750" cy="885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神的视角</a:t>
            </a:r>
            <a:endParaRPr lang="en-US" sz="5550" dirty="0"/>
          </a:p>
        </p:txBody>
      </p:sp>
      <p:sp>
        <p:nvSpPr>
          <p:cNvPr id="8" name="Text 6"/>
          <p:cNvSpPr/>
          <p:nvPr/>
        </p:nvSpPr>
        <p:spPr>
          <a:xfrm>
            <a:off x="7740372" y="4632127"/>
            <a:ext cx="5812750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永恒、全局、最终的美善</a:t>
            </a:r>
            <a:endParaRPr lang="en-US" sz="445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45826"/>
            <a:ext cx="907161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神的应许，总在最合适的时刻成就。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979896"/>
            <a:ext cx="13042821" cy="24455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600"/>
              </a:lnSpc>
              <a:buNone/>
            </a:pPr>
            <a:r>
              <a:rPr lang="en-US" sz="77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「及至时候满足， 神就差遣祂的儿子……」</a:t>
            </a:r>
            <a:endParaRPr lang="en-US" sz="7700" dirty="0"/>
          </a:p>
        </p:txBody>
      </p:sp>
      <p:sp>
        <p:nvSpPr>
          <p:cNvPr id="4" name="Shape 2"/>
          <p:cNvSpPr/>
          <p:nvPr/>
        </p:nvSpPr>
        <p:spPr>
          <a:xfrm>
            <a:off x="793790" y="5850731"/>
            <a:ext cx="1628537" cy="532924"/>
          </a:xfrm>
          <a:prstGeom prst="roundRect">
            <a:avLst>
              <a:gd name="adj" fmla="val 6384"/>
            </a:avLst>
          </a:prstGeom>
          <a:solidFill>
            <a:srgbClr val="ECE6DF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5" name="Text 3"/>
          <p:cNvSpPr/>
          <p:nvPr/>
        </p:nvSpPr>
        <p:spPr>
          <a:xfrm>
            <a:off x="963811" y="5935742"/>
            <a:ext cx="12884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加拉太书 4:4</a:t>
            </a:r>
            <a:endParaRPr lang="en-US" sz="175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2507456"/>
            <a:ext cx="1020247" cy="532924"/>
          </a:xfrm>
          <a:prstGeom prst="roundRect">
            <a:avLst>
              <a:gd name="adj" fmla="val 6384"/>
            </a:avLst>
          </a:prstGeom>
          <a:solidFill>
            <a:srgbClr val="ECE6DF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4" name="Text 1"/>
          <p:cNvSpPr/>
          <p:nvPr/>
        </p:nvSpPr>
        <p:spPr>
          <a:xfrm>
            <a:off x="963811" y="2592467"/>
            <a:ext cx="68020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第三点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3153728"/>
            <a:ext cx="623673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神在人的软弱中仍然工作</a:t>
            </a:r>
            <a:endParaRPr lang="en-US" sz="4450" dirty="0"/>
          </a:p>
        </p:txBody>
      </p:sp>
      <p:sp>
        <p:nvSpPr>
          <p:cNvPr id="6" name="Text 3"/>
          <p:cNvSpPr/>
          <p:nvPr/>
        </p:nvSpPr>
        <p:spPr>
          <a:xfrm>
            <a:off x="793790" y="4287798"/>
            <a:ext cx="7556421" cy="567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2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软弱不是终点，正是神彰显能力的起点。</a:t>
            </a:r>
            <a:endParaRPr lang="en-US" sz="2750" dirty="0"/>
          </a:p>
        </p:txBody>
      </p:sp>
      <p:sp>
        <p:nvSpPr>
          <p:cNvPr id="7" name="Shape 4"/>
          <p:cNvSpPr/>
          <p:nvPr/>
        </p:nvSpPr>
        <p:spPr>
          <a:xfrm>
            <a:off x="793790" y="5173861"/>
            <a:ext cx="2109788" cy="548164"/>
          </a:xfrm>
          <a:prstGeom prst="roundRect">
            <a:avLst>
              <a:gd name="adj" fmla="val 6207"/>
            </a:avLst>
          </a:prstGeom>
          <a:noFill/>
          <a:ln w="7620">
            <a:solidFill>
              <a:srgbClr val="D3C5B6"/>
            </a:solidFill>
            <a:prstDash val="solid"/>
          </a:ln>
        </p:spPr>
        <p:txBody>
          <a:bodyPr/>
          <a:lstStyle/>
          <a:p>
            <a:endParaRPr lang="en-AU"/>
          </a:p>
        </p:txBody>
      </p:sp>
      <p:sp>
        <p:nvSpPr>
          <p:cNvPr id="8" name="Text 5"/>
          <p:cNvSpPr/>
          <p:nvPr/>
        </p:nvSpPr>
        <p:spPr>
          <a:xfrm>
            <a:off x="971431" y="5266492"/>
            <a:ext cx="17545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3C5B6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路加福音 1:18–25</a:t>
            </a:r>
            <a:endParaRPr lang="en-US" sz="175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219081" y="1469231"/>
            <a:ext cx="12617529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「有主的使者站在香坛的右边，向他显现。撒迦利亚看见，就惊慌害怕。天使对他说：『撒迦利亚，不要害怕，因为你的祈祷已经被听见了。你的妻子以利沙伯要给你生一个儿子，你要给他起名叫约翰。』」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219081" y="5438418"/>
            <a:ext cx="12617529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1219081" y="6317218"/>
            <a:ext cx="3544133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路加福音 1:11–13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793790" y="1043940"/>
            <a:ext cx="38100" cy="6141601"/>
          </a:xfrm>
          <a:prstGeom prst="rect">
            <a:avLst/>
          </a:prstGeom>
          <a:solidFill>
            <a:srgbClr val="D3C5B6"/>
          </a:solidFill>
          <a:ln/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785824"/>
            <a:ext cx="7556421" cy="26578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当你看不到神在做什么的时候，你还相信祂仍然眷顾你吗？</a:t>
            </a:r>
            <a:endParaRPr lang="en-US" sz="555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80981" y="1224915"/>
            <a:ext cx="12680394" cy="41198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「你必欢喜快乐，有许多人因他出世也必喜乐。他在主面前将要为大，淡酒浓酒都不喝，从母腹里就被圣灵充满了。他要使许多以色列人回转，归于主他们的神。他必有以利亚的心志能力，行在主的前面，叫为父的心转向儿女，叫悖逆的人转从义人的智慧，又为主预备合用的百姓。」</a:t>
            </a:r>
            <a:endParaRPr lang="en-US" sz="4300" dirty="0"/>
          </a:p>
        </p:txBody>
      </p:sp>
      <p:sp>
        <p:nvSpPr>
          <p:cNvPr id="3" name="Text 1"/>
          <p:cNvSpPr/>
          <p:nvPr/>
        </p:nvSpPr>
        <p:spPr>
          <a:xfrm>
            <a:off x="1180981" y="5743813"/>
            <a:ext cx="12680394" cy="432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endParaRPr lang="en-US" sz="2150" dirty="0"/>
          </a:p>
        </p:txBody>
      </p:sp>
      <p:sp>
        <p:nvSpPr>
          <p:cNvPr id="4" name="Text 2"/>
          <p:cNvSpPr/>
          <p:nvPr/>
        </p:nvSpPr>
        <p:spPr>
          <a:xfrm>
            <a:off x="1180981" y="6575465"/>
            <a:ext cx="3433405" cy="429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7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路加福音 1:14–17</a:t>
            </a:r>
            <a:endParaRPr lang="en-US" sz="2700" dirty="0"/>
          </a:p>
        </p:txBody>
      </p:sp>
      <p:sp>
        <p:nvSpPr>
          <p:cNvPr id="5" name="Shape 3"/>
          <p:cNvSpPr/>
          <p:nvPr/>
        </p:nvSpPr>
        <p:spPr>
          <a:xfrm>
            <a:off x="769025" y="825817"/>
            <a:ext cx="38100" cy="6577965"/>
          </a:xfrm>
          <a:prstGeom prst="rect">
            <a:avLst/>
          </a:prstGeom>
          <a:solidFill>
            <a:srgbClr val="D3C5B6"/>
          </a:solidFill>
          <a:ln/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97769" y="1290280"/>
            <a:ext cx="12638842" cy="40405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「撒迦利亚对天使说：『</a:t>
            </a:r>
            <a:r>
              <a:rPr lang="en-US" sz="4200" dirty="0">
                <a:solidFill>
                  <a:srgbClr val="FFA44F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我凭着什么可知道这事呢？我已经老了，我的妻子也年纪老迈了。</a:t>
            </a:r>
            <a:r>
              <a:rPr lang="en-US" sz="42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』天使回答说：『我是站在神面前的加百列，奉差而来，对你说话，将这好消息报给你。到了时候，这话必然应验；</a:t>
            </a:r>
            <a:r>
              <a:rPr lang="en-US" sz="4200" dirty="0">
                <a:solidFill>
                  <a:srgbClr val="FFA44F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只因你不信</a:t>
            </a:r>
            <a:r>
              <a:rPr lang="en-US" sz="42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，你必哑巴，不能说话，直到这事成就的日子。』</a:t>
            </a:r>
            <a:endParaRPr lang="en-US" sz="4200" dirty="0"/>
          </a:p>
        </p:txBody>
      </p:sp>
      <p:sp>
        <p:nvSpPr>
          <p:cNvPr id="3" name="Text 1"/>
          <p:cNvSpPr/>
          <p:nvPr/>
        </p:nvSpPr>
        <p:spPr>
          <a:xfrm>
            <a:off x="1197769" y="5714524"/>
            <a:ext cx="12638842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endParaRPr lang="en-US" sz="2100" dirty="0"/>
          </a:p>
        </p:txBody>
      </p:sp>
      <p:sp>
        <p:nvSpPr>
          <p:cNvPr id="4" name="Text 2"/>
          <p:cNvSpPr/>
          <p:nvPr/>
        </p:nvSpPr>
        <p:spPr>
          <a:xfrm>
            <a:off x="1197769" y="6518315"/>
            <a:ext cx="3366968" cy="420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路加福音 1:18–20</a:t>
            </a:r>
            <a:endParaRPr lang="en-US" sz="2650" dirty="0"/>
          </a:p>
        </p:txBody>
      </p:sp>
      <p:sp>
        <p:nvSpPr>
          <p:cNvPr id="5" name="Shape 3"/>
          <p:cNvSpPr/>
          <p:nvPr/>
        </p:nvSpPr>
        <p:spPr>
          <a:xfrm>
            <a:off x="793790" y="906542"/>
            <a:ext cx="30480" cy="6416397"/>
          </a:xfrm>
          <a:prstGeom prst="rect">
            <a:avLst/>
          </a:prstGeom>
          <a:solidFill>
            <a:srgbClr val="D3C5B6"/>
          </a:solidFill>
          <a:ln/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64481"/>
            <a:ext cx="13042821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endParaRPr lang="en-US" sz="1850" dirty="0"/>
          </a:p>
        </p:txBody>
      </p:sp>
      <p:sp>
        <p:nvSpPr>
          <p:cNvPr id="3" name="Text 1"/>
          <p:cNvSpPr/>
          <p:nvPr/>
        </p:nvSpPr>
        <p:spPr>
          <a:xfrm>
            <a:off x="793790" y="2125861"/>
            <a:ext cx="12046744" cy="753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900"/>
              </a:lnSpc>
              <a:buNone/>
            </a:pPr>
            <a:r>
              <a:rPr lang="en-US" sz="47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摩西：「我不善于言辞」，却带领以色列出埃及</a:t>
            </a:r>
            <a:endParaRPr lang="en-US" sz="4700" dirty="0"/>
          </a:p>
        </p:txBody>
      </p:sp>
      <p:sp>
        <p:nvSpPr>
          <p:cNvPr id="4" name="Text 2"/>
          <p:cNvSpPr/>
          <p:nvPr/>
        </p:nvSpPr>
        <p:spPr>
          <a:xfrm>
            <a:off x="1155263" y="3493294"/>
            <a:ext cx="11712654" cy="602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「主啊，我素日不是能言的人……我本是拙口笨舌的。」</a:t>
            </a:r>
            <a:endParaRPr lang="en-US" sz="3750" dirty="0"/>
          </a:p>
        </p:txBody>
      </p:sp>
      <p:sp>
        <p:nvSpPr>
          <p:cNvPr id="5" name="Text 3"/>
          <p:cNvSpPr/>
          <p:nvPr/>
        </p:nvSpPr>
        <p:spPr>
          <a:xfrm>
            <a:off x="1155263" y="4402931"/>
            <a:ext cx="12681347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出埃及记 4:10</a:t>
            </a:r>
            <a:endParaRPr lang="en-US" sz="1850" dirty="0"/>
          </a:p>
        </p:txBody>
      </p:sp>
      <p:sp>
        <p:nvSpPr>
          <p:cNvPr id="6" name="Shape 4"/>
          <p:cNvSpPr/>
          <p:nvPr/>
        </p:nvSpPr>
        <p:spPr>
          <a:xfrm>
            <a:off x="793790" y="3186113"/>
            <a:ext cx="30480" cy="1803797"/>
          </a:xfrm>
          <a:prstGeom prst="rect">
            <a:avLst/>
          </a:prstGeom>
          <a:solidFill>
            <a:srgbClr val="D3C5B6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7" name="Text 5"/>
          <p:cNvSpPr/>
          <p:nvPr/>
        </p:nvSpPr>
        <p:spPr>
          <a:xfrm>
            <a:off x="793790" y="5220295"/>
            <a:ext cx="13042821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endParaRPr lang="en-US" sz="1850" dirty="0"/>
          </a:p>
        </p:txBody>
      </p:sp>
      <p:sp>
        <p:nvSpPr>
          <p:cNvPr id="8" name="Shape 6"/>
          <p:cNvSpPr/>
          <p:nvPr/>
        </p:nvSpPr>
        <p:spPr>
          <a:xfrm>
            <a:off x="793790" y="5807273"/>
            <a:ext cx="13042821" cy="1042154"/>
          </a:xfrm>
          <a:prstGeom prst="roundRect">
            <a:avLst>
              <a:gd name="adj" fmla="val 3469"/>
            </a:avLst>
          </a:prstGeom>
          <a:solidFill>
            <a:srgbClr val="E2D9CF"/>
          </a:solidFill>
          <a:ln/>
        </p:spPr>
        <p:txBody>
          <a:bodyPr/>
          <a:lstStyle/>
          <a:p>
            <a:endParaRPr lang="en-AU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772" y="6083618"/>
            <a:ext cx="451842" cy="361474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1727597" y="6072307"/>
            <a:ext cx="9692045" cy="4518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你的不足，不是神放弃你的理由——而是祂彰显自己的舞台。</a:t>
            </a:r>
            <a:endParaRPr lang="en-US" sz="28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38501"/>
            <a:ext cx="13042821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endParaRPr lang="en-US" sz="1850" dirty="0"/>
          </a:p>
        </p:txBody>
      </p:sp>
      <p:sp>
        <p:nvSpPr>
          <p:cNvPr id="3" name="Text 1"/>
          <p:cNvSpPr/>
          <p:nvPr/>
        </p:nvSpPr>
        <p:spPr>
          <a:xfrm>
            <a:off x="793790" y="1899880"/>
            <a:ext cx="10239851" cy="753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900"/>
              </a:lnSpc>
              <a:buNone/>
            </a:pPr>
            <a:r>
              <a:rPr lang="en-US" sz="47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彼得：三次不认主，却成为教会的磐石</a:t>
            </a:r>
            <a:endParaRPr lang="en-US" sz="4700" dirty="0"/>
          </a:p>
        </p:txBody>
      </p:sp>
      <p:sp>
        <p:nvSpPr>
          <p:cNvPr id="4" name="Text 2"/>
          <p:cNvSpPr/>
          <p:nvPr/>
        </p:nvSpPr>
        <p:spPr>
          <a:xfrm>
            <a:off x="1155263" y="3267313"/>
            <a:ext cx="11712654" cy="602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「鸡叫了，彼得想起耶稣所说的话……他就出去痛哭。」</a:t>
            </a:r>
            <a:endParaRPr lang="en-US" sz="3750" dirty="0"/>
          </a:p>
        </p:txBody>
      </p:sp>
      <p:sp>
        <p:nvSpPr>
          <p:cNvPr id="5" name="Text 3"/>
          <p:cNvSpPr/>
          <p:nvPr/>
        </p:nvSpPr>
        <p:spPr>
          <a:xfrm>
            <a:off x="1155263" y="4176951"/>
            <a:ext cx="12681347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马太福音 26:75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1155263" y="4763929"/>
            <a:ext cx="12681347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endParaRPr lang="en-US" sz="1850" dirty="0"/>
          </a:p>
        </p:txBody>
      </p:sp>
      <p:sp>
        <p:nvSpPr>
          <p:cNvPr id="7" name="Shape 5"/>
          <p:cNvSpPr/>
          <p:nvPr/>
        </p:nvSpPr>
        <p:spPr>
          <a:xfrm>
            <a:off x="793790" y="2960132"/>
            <a:ext cx="30480" cy="2390775"/>
          </a:xfrm>
          <a:prstGeom prst="rect">
            <a:avLst/>
          </a:prstGeom>
          <a:solidFill>
            <a:srgbClr val="D3C5B6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8" name="Shape 6"/>
          <p:cNvSpPr/>
          <p:nvPr/>
        </p:nvSpPr>
        <p:spPr>
          <a:xfrm>
            <a:off x="793790" y="5581293"/>
            <a:ext cx="13042821" cy="1493996"/>
          </a:xfrm>
          <a:prstGeom prst="roundRect">
            <a:avLst>
              <a:gd name="adj" fmla="val 2420"/>
            </a:avLst>
          </a:prstGeom>
          <a:solidFill>
            <a:srgbClr val="E2D9CF"/>
          </a:solidFill>
          <a:ln/>
        </p:spPr>
        <p:txBody>
          <a:bodyPr/>
          <a:lstStyle/>
          <a:p>
            <a:endParaRPr lang="en-AU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772" y="5857637"/>
            <a:ext cx="451842" cy="361474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1727597" y="5846326"/>
            <a:ext cx="11868031" cy="9036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神不是在等你变得够强，才来使用你。祂在你最软弱的地方，彰显祂的能力。</a:t>
            </a:r>
            <a:endParaRPr lang="en-US" sz="28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16437"/>
            <a:ext cx="13042821" cy="3877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endParaRPr lang="en-US" sz="2000" dirty="0"/>
          </a:p>
        </p:txBody>
      </p:sp>
      <p:sp>
        <p:nvSpPr>
          <p:cNvPr id="3" name="Text 1"/>
          <p:cNvSpPr/>
          <p:nvPr/>
        </p:nvSpPr>
        <p:spPr>
          <a:xfrm>
            <a:off x="793790" y="1633776"/>
            <a:ext cx="12439769" cy="797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250"/>
              </a:lnSpc>
              <a:buNone/>
            </a:pPr>
            <a:r>
              <a:rPr lang="en-US" sz="50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保罗：「我的能力，在人的软弱上显得完全」</a:t>
            </a:r>
            <a:endParaRPr lang="en-US" sz="5000" dirty="0"/>
          </a:p>
        </p:txBody>
      </p:sp>
      <p:sp>
        <p:nvSpPr>
          <p:cNvPr id="4" name="Text 2"/>
          <p:cNvSpPr/>
          <p:nvPr/>
        </p:nvSpPr>
        <p:spPr>
          <a:xfrm>
            <a:off x="1176457" y="3120033"/>
            <a:ext cx="12660154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「祂对我说：『我的恩典够你用的，因为我的能力，是在人的软弱上显得完全。』」</a:t>
            </a:r>
            <a:endParaRPr lang="en-US" sz="4000" dirty="0"/>
          </a:p>
        </p:txBody>
      </p:sp>
      <p:sp>
        <p:nvSpPr>
          <p:cNvPr id="5" name="Text 3"/>
          <p:cNvSpPr/>
          <p:nvPr/>
        </p:nvSpPr>
        <p:spPr>
          <a:xfrm>
            <a:off x="1176457" y="4740354"/>
            <a:ext cx="12660154" cy="3877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哥林多后书 12:9</a:t>
            </a:r>
            <a:endParaRPr lang="en-US" sz="2000" dirty="0"/>
          </a:p>
        </p:txBody>
      </p:sp>
      <p:sp>
        <p:nvSpPr>
          <p:cNvPr id="6" name="Shape 4"/>
          <p:cNvSpPr/>
          <p:nvPr/>
        </p:nvSpPr>
        <p:spPr>
          <a:xfrm>
            <a:off x="793790" y="2775585"/>
            <a:ext cx="30480" cy="2610922"/>
          </a:xfrm>
          <a:prstGeom prst="rect">
            <a:avLst/>
          </a:prstGeom>
          <a:solidFill>
            <a:srgbClr val="D3C5B6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7" name="Text 5"/>
          <p:cNvSpPr/>
          <p:nvPr/>
        </p:nvSpPr>
        <p:spPr>
          <a:xfrm>
            <a:off x="793790" y="5644872"/>
            <a:ext cx="13042821" cy="3877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endParaRPr lang="en-US" sz="2000" dirty="0"/>
          </a:p>
        </p:txBody>
      </p:sp>
      <p:sp>
        <p:nvSpPr>
          <p:cNvPr id="8" name="Shape 6"/>
          <p:cNvSpPr/>
          <p:nvPr/>
        </p:nvSpPr>
        <p:spPr>
          <a:xfrm>
            <a:off x="793790" y="6291024"/>
            <a:ext cx="13042821" cy="1128713"/>
          </a:xfrm>
          <a:prstGeom prst="roundRect">
            <a:avLst>
              <a:gd name="adj" fmla="val 3391"/>
            </a:avLst>
          </a:prstGeom>
          <a:solidFill>
            <a:srgbClr val="E2D9CF"/>
          </a:solidFill>
          <a:ln/>
        </p:spPr>
        <p:txBody>
          <a:bodyPr/>
          <a:lstStyle/>
          <a:p>
            <a:endParaRPr lang="en-AU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941" y="6599873"/>
            <a:ext cx="478393" cy="382667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1782485" y="6584275"/>
            <a:ext cx="9949458" cy="478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dirty="0">
                <a:solidFill>
                  <a:srgbClr val="000000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神不总是挪去我们的软弱，但祂总是在软弱中与我们同在。</a:t>
            </a:r>
            <a:endParaRPr lang="en-US" sz="30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16092"/>
            <a:ext cx="7088267" cy="885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我们像撒迦利亚</a:t>
            </a:r>
            <a:endParaRPr lang="en-US" sz="55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0113" y="2621994"/>
            <a:ext cx="425291" cy="42529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715214" y="2569012"/>
            <a:ext cx="4252913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听过神的话</a:t>
            </a:r>
            <a:endParaRPr lang="en-US" sz="3300" dirty="0"/>
          </a:p>
        </p:txBody>
      </p:sp>
      <p:sp>
        <p:nvSpPr>
          <p:cNvPr id="5" name="Text 2"/>
          <p:cNvSpPr/>
          <p:nvPr/>
        </p:nvSpPr>
        <p:spPr>
          <a:xfrm>
            <a:off x="1715214" y="3270647"/>
            <a:ext cx="5422821" cy="567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2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道理不少，心里也相信神存在。</a:t>
            </a:r>
            <a:endParaRPr lang="en-US" sz="2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8688" y="2621994"/>
            <a:ext cx="425291" cy="42529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413790" y="2569012"/>
            <a:ext cx="4252913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但要先看见，才愿意信</a:t>
            </a:r>
            <a:endParaRPr lang="en-US" sz="3300" dirty="0"/>
          </a:p>
        </p:txBody>
      </p:sp>
      <p:sp>
        <p:nvSpPr>
          <p:cNvPr id="8" name="Text 4"/>
          <p:cNvSpPr/>
          <p:nvPr/>
        </p:nvSpPr>
        <p:spPr>
          <a:xfrm>
            <a:off x="8413790" y="3270647"/>
            <a:ext cx="5422821" cy="11341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2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一遇到看不见神的时候，就开始动摇。</a:t>
            </a:r>
            <a:endParaRPr lang="en-US" sz="2750" dirty="0"/>
          </a:p>
        </p:txBody>
      </p:sp>
      <p:sp>
        <p:nvSpPr>
          <p:cNvPr id="9" name="Shape 5"/>
          <p:cNvSpPr/>
          <p:nvPr/>
        </p:nvSpPr>
        <p:spPr>
          <a:xfrm>
            <a:off x="793790" y="4723805"/>
            <a:ext cx="13042821" cy="2389584"/>
          </a:xfrm>
          <a:prstGeom prst="roundRect">
            <a:avLst>
              <a:gd name="adj" fmla="val 1780"/>
            </a:avLst>
          </a:prstGeom>
          <a:solidFill>
            <a:srgbClr val="E2D9CF"/>
          </a:solidFill>
          <a:ln/>
        </p:spPr>
        <p:txBody>
          <a:bodyPr/>
          <a:lstStyle/>
          <a:p>
            <a:endParaRPr lang="en-AU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278" y="5109805"/>
            <a:ext cx="531614" cy="42529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892379" y="5078135"/>
            <a:ext cx="11660743" cy="16100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000000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👉 我们更深的问题：不是「信心不够」，而是我们把「可见性」当成了信仰的条件。我们要先看见神在动，才愿意相信祂在动。</a:t>
            </a:r>
            <a:endParaRPr lang="en-US" sz="33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424232" y="2245162"/>
            <a:ext cx="9781937" cy="1222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9600"/>
              </a:lnSpc>
              <a:buNone/>
            </a:pPr>
            <a:r>
              <a:rPr lang="en-US" sz="77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我们不是不信神</a:t>
            </a:r>
            <a:endParaRPr lang="en-US" sz="7700" dirty="0"/>
          </a:p>
        </p:txBody>
      </p:sp>
      <p:sp>
        <p:nvSpPr>
          <p:cNvPr id="3" name="Text 1"/>
          <p:cNvSpPr/>
          <p:nvPr/>
        </p:nvSpPr>
        <p:spPr>
          <a:xfrm>
            <a:off x="1661755" y="3893225"/>
            <a:ext cx="11306889" cy="1222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9600"/>
              </a:lnSpc>
              <a:buNone/>
            </a:pPr>
            <a:r>
              <a:rPr lang="en-US" sz="77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我们只是想先看见, 再相信</a:t>
            </a:r>
            <a:endParaRPr lang="en-US" sz="7700" dirty="0"/>
          </a:p>
        </p:txBody>
      </p:sp>
      <p:sp>
        <p:nvSpPr>
          <p:cNvPr id="4" name="Text 2"/>
          <p:cNvSpPr/>
          <p:nvPr/>
        </p:nvSpPr>
        <p:spPr>
          <a:xfrm>
            <a:off x="1679138" y="5541288"/>
            <a:ext cx="11272123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50"/>
              </a:lnSpc>
              <a:buNone/>
            </a:pPr>
            <a:r>
              <a:rPr lang="en-US" sz="27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撒迦利亚的问题，也是我们的问题——我们要神先证明自己，才肯相信。</a:t>
            </a:r>
            <a:endParaRPr lang="en-US" sz="275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2370534"/>
            <a:ext cx="1246942" cy="532924"/>
          </a:xfrm>
          <a:prstGeom prst="roundRect">
            <a:avLst>
              <a:gd name="adj" fmla="val 6384"/>
            </a:avLst>
          </a:prstGeom>
          <a:solidFill>
            <a:srgbClr val="ECE6DF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3" name="Text 1"/>
          <p:cNvSpPr/>
          <p:nvPr/>
        </p:nvSpPr>
        <p:spPr>
          <a:xfrm>
            <a:off x="963811" y="2455545"/>
            <a:ext cx="9068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福音应用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016806"/>
            <a:ext cx="9923026" cy="885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十字架：彻底颠覆「眼见为实」</a:t>
            </a:r>
            <a:endParaRPr lang="en-US" sz="5550" dirty="0"/>
          </a:p>
        </p:txBody>
      </p:sp>
      <p:sp>
        <p:nvSpPr>
          <p:cNvPr id="5" name="Shape 3"/>
          <p:cNvSpPr/>
          <p:nvPr/>
        </p:nvSpPr>
        <p:spPr>
          <a:xfrm>
            <a:off x="755690" y="4289941"/>
            <a:ext cx="76200" cy="1607106"/>
          </a:xfrm>
          <a:prstGeom prst="rect">
            <a:avLst/>
          </a:prstGeom>
          <a:solidFill>
            <a:srgbClr val="D3C5B6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6" name="Text 4"/>
          <p:cNvSpPr/>
          <p:nvPr/>
        </p:nvSpPr>
        <p:spPr>
          <a:xfrm>
            <a:off x="1153478" y="432804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门徒要得胜的君王 → </a:t>
            </a:r>
            <a:endParaRPr lang="en-US" sz="4450" dirty="0"/>
          </a:p>
        </p:txBody>
      </p:sp>
      <p:sp>
        <p:nvSpPr>
          <p:cNvPr id="7" name="Text 5"/>
          <p:cNvSpPr/>
          <p:nvPr/>
        </p:nvSpPr>
        <p:spPr>
          <a:xfrm>
            <a:off x="1153478" y="515016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神给受苦的仆人</a:t>
            </a:r>
            <a:endParaRPr lang="en-US" sz="4450" dirty="0"/>
          </a:p>
        </p:txBody>
      </p:sp>
      <p:sp>
        <p:nvSpPr>
          <p:cNvPr id="8" name="Shape 6"/>
          <p:cNvSpPr/>
          <p:nvPr/>
        </p:nvSpPr>
        <p:spPr>
          <a:xfrm>
            <a:off x="7454265" y="4289941"/>
            <a:ext cx="76200" cy="1607106"/>
          </a:xfrm>
          <a:prstGeom prst="rect">
            <a:avLst/>
          </a:prstGeom>
          <a:solidFill>
            <a:srgbClr val="D3C5B6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9" name="Text 7"/>
          <p:cNvSpPr/>
          <p:nvPr/>
        </p:nvSpPr>
        <p:spPr>
          <a:xfrm>
            <a:off x="7852053" y="432804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看起来是失败 →</a:t>
            </a:r>
            <a:endParaRPr lang="en-US" sz="4450" dirty="0"/>
          </a:p>
        </p:txBody>
      </p:sp>
      <p:sp>
        <p:nvSpPr>
          <p:cNvPr id="10" name="Text 8"/>
          <p:cNvSpPr/>
          <p:nvPr/>
        </p:nvSpPr>
        <p:spPr>
          <a:xfrm>
            <a:off x="7852053" y="515016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却是历史上最大的事</a:t>
            </a:r>
            <a:endParaRPr lang="en-US" sz="445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86007"/>
            <a:ext cx="12758142" cy="885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即使你看不见，祂的恩典已经在那里了。</a:t>
            </a:r>
            <a:endParaRPr lang="en-US" sz="5550" dirty="0"/>
          </a:p>
        </p:txBody>
      </p:sp>
      <p:sp>
        <p:nvSpPr>
          <p:cNvPr id="3" name="Text 1"/>
          <p:cNvSpPr/>
          <p:nvPr/>
        </p:nvSpPr>
        <p:spPr>
          <a:xfrm>
            <a:off x="793790" y="2838926"/>
            <a:ext cx="13042821" cy="11341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2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撒迦利亚的软弱没有拦阻神。你的软弱，也不会。神的信实，不取决于你的表现——而是扎根在十字架上已成就的恩典里。</a:t>
            </a:r>
            <a:endParaRPr lang="en-US" sz="2750" dirty="0"/>
          </a:p>
        </p:txBody>
      </p:sp>
      <p:sp>
        <p:nvSpPr>
          <p:cNvPr id="4" name="Shape 2"/>
          <p:cNvSpPr/>
          <p:nvPr/>
        </p:nvSpPr>
        <p:spPr>
          <a:xfrm>
            <a:off x="793790" y="4292084"/>
            <a:ext cx="13042821" cy="2551390"/>
          </a:xfrm>
          <a:prstGeom prst="roundRect">
            <a:avLst>
              <a:gd name="adj" fmla="val 1667"/>
            </a:avLst>
          </a:prstGeom>
          <a:solidFill>
            <a:srgbClr val="E2D9CF"/>
          </a:solidFill>
          <a:ln/>
        </p:spPr>
        <p:txBody>
          <a:bodyPr/>
          <a:lstStyle/>
          <a:p>
            <a:endParaRPr lang="en-AU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278" y="4673918"/>
            <a:ext cx="885944" cy="708779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2246709" y="4646414"/>
            <a:ext cx="11306413" cy="1771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dirty="0">
                <a:solidFill>
                  <a:srgbClr val="000000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当你看不到神在做什么的时候——祂已经为你做了最重要的那件事。</a:t>
            </a:r>
            <a:endParaRPr lang="en-US" sz="555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219081" y="1425059"/>
            <a:ext cx="12617529" cy="35437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「这些日子以后，他的妻子以利沙伯怀了孕，就隐藏了五个月，说：『</a:t>
            </a:r>
            <a:r>
              <a:rPr lang="en-US" sz="5550" dirty="0">
                <a:solidFill>
                  <a:srgbClr val="FFA44F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主在眷顾我的日子</a:t>
            </a:r>
            <a:r>
              <a:rPr lang="en-US" sz="55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，这样看待我，要把我在人间的</a:t>
            </a:r>
            <a:r>
              <a:rPr lang="en-US" sz="5550" dirty="0">
                <a:solidFill>
                  <a:srgbClr val="FFA44F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羞耻除掉</a:t>
            </a:r>
            <a:r>
              <a:rPr lang="en-US" sz="55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。』」</a:t>
            </a:r>
            <a:endParaRPr lang="en-US" sz="5550" dirty="0"/>
          </a:p>
        </p:txBody>
      </p:sp>
      <p:sp>
        <p:nvSpPr>
          <p:cNvPr id="3" name="Text 1"/>
          <p:cNvSpPr/>
          <p:nvPr/>
        </p:nvSpPr>
        <p:spPr>
          <a:xfrm>
            <a:off x="1219081" y="5394127"/>
            <a:ext cx="12617529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1219081" y="6272927"/>
            <a:ext cx="4252913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路加福音 1:24–25</a:t>
            </a:r>
            <a:endParaRPr lang="en-US" sz="3300" dirty="0"/>
          </a:p>
        </p:txBody>
      </p:sp>
      <p:sp>
        <p:nvSpPr>
          <p:cNvPr id="5" name="Shape 3"/>
          <p:cNvSpPr/>
          <p:nvPr/>
        </p:nvSpPr>
        <p:spPr>
          <a:xfrm>
            <a:off x="793790" y="999768"/>
            <a:ext cx="38100" cy="6230064"/>
          </a:xfrm>
          <a:prstGeom prst="rect">
            <a:avLst/>
          </a:prstGeom>
          <a:solidFill>
            <a:srgbClr val="D3C5B6"/>
          </a:solidFill>
          <a:ln/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927021"/>
            <a:ext cx="7088267" cy="885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你有没有经历过这些？</a:t>
            </a:r>
            <a:endParaRPr lang="en-US" sz="5550" dirty="0"/>
          </a:p>
        </p:txBody>
      </p:sp>
      <p:sp>
        <p:nvSpPr>
          <p:cNvPr id="4" name="Shape 1"/>
          <p:cNvSpPr/>
          <p:nvPr/>
        </p:nvSpPr>
        <p:spPr>
          <a:xfrm>
            <a:off x="793790" y="2238256"/>
            <a:ext cx="3636407" cy="2957513"/>
          </a:xfrm>
          <a:prstGeom prst="roundRect">
            <a:avLst>
              <a:gd name="adj" fmla="val 1438"/>
            </a:avLst>
          </a:prstGeom>
          <a:solidFill>
            <a:srgbClr val="F9F6F0"/>
          </a:solidFill>
          <a:ln w="38100">
            <a:solidFill>
              <a:srgbClr val="D4CEC3"/>
            </a:solidFill>
            <a:prstDash val="solid"/>
          </a:ln>
        </p:spPr>
        <p:txBody>
          <a:bodyPr/>
          <a:lstStyle/>
          <a:p>
            <a:endParaRPr lang="en-AU"/>
          </a:p>
        </p:txBody>
      </p:sp>
      <p:sp>
        <p:nvSpPr>
          <p:cNvPr id="5" name="Text 2"/>
          <p:cNvSpPr/>
          <p:nvPr/>
        </p:nvSpPr>
        <p:spPr>
          <a:xfrm>
            <a:off x="1115378" y="2559844"/>
            <a:ext cx="2993231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 祷告很久</a:t>
            </a:r>
            <a:endParaRPr lang="en-US" sz="2750" dirty="0"/>
          </a:p>
        </p:txBody>
      </p:sp>
      <p:sp>
        <p:nvSpPr>
          <p:cNvPr id="6" name="Text 3"/>
          <p:cNvSpPr/>
          <p:nvPr/>
        </p:nvSpPr>
        <p:spPr>
          <a:xfrm>
            <a:off x="1115378" y="3172897"/>
            <a:ext cx="2993231" cy="11341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2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一次次祈求，却迟迟没有看见回应。</a:t>
            </a:r>
            <a:endParaRPr lang="en-US" sz="2750" dirty="0"/>
          </a:p>
        </p:txBody>
      </p:sp>
      <p:sp>
        <p:nvSpPr>
          <p:cNvPr id="7" name="Shape 4"/>
          <p:cNvSpPr/>
          <p:nvPr/>
        </p:nvSpPr>
        <p:spPr>
          <a:xfrm>
            <a:off x="4713684" y="2238256"/>
            <a:ext cx="3636526" cy="2957513"/>
          </a:xfrm>
          <a:prstGeom prst="roundRect">
            <a:avLst>
              <a:gd name="adj" fmla="val 1438"/>
            </a:avLst>
          </a:prstGeom>
          <a:solidFill>
            <a:srgbClr val="F9F6F0"/>
          </a:solidFill>
          <a:ln w="38100">
            <a:solidFill>
              <a:srgbClr val="D4CEC3"/>
            </a:solidFill>
            <a:prstDash val="solid"/>
          </a:ln>
        </p:spPr>
        <p:txBody>
          <a:bodyPr/>
          <a:lstStyle/>
          <a:p>
            <a:endParaRPr lang="en-AU"/>
          </a:p>
        </p:txBody>
      </p:sp>
      <p:sp>
        <p:nvSpPr>
          <p:cNvPr id="8" name="Text 5"/>
          <p:cNvSpPr/>
          <p:nvPr/>
        </p:nvSpPr>
        <p:spPr>
          <a:xfrm>
            <a:off x="5035272" y="2559844"/>
            <a:ext cx="2993350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等待很久</a:t>
            </a:r>
            <a:endParaRPr lang="en-US" sz="2750" dirty="0"/>
          </a:p>
        </p:txBody>
      </p:sp>
      <p:sp>
        <p:nvSpPr>
          <p:cNvPr id="9" name="Text 6"/>
          <p:cNvSpPr/>
          <p:nvPr/>
        </p:nvSpPr>
        <p:spPr>
          <a:xfrm>
            <a:off x="5035272" y="3172897"/>
            <a:ext cx="2993350" cy="17012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2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时间一天天过去，结果仍然没有出现。</a:t>
            </a:r>
            <a:endParaRPr lang="en-US" sz="2750" dirty="0"/>
          </a:p>
        </p:txBody>
      </p:sp>
      <p:sp>
        <p:nvSpPr>
          <p:cNvPr id="10" name="Shape 7"/>
          <p:cNvSpPr/>
          <p:nvPr/>
        </p:nvSpPr>
        <p:spPr>
          <a:xfrm>
            <a:off x="793790" y="5479256"/>
            <a:ext cx="7556421" cy="1823323"/>
          </a:xfrm>
          <a:prstGeom prst="roundRect">
            <a:avLst>
              <a:gd name="adj" fmla="val 2333"/>
            </a:avLst>
          </a:prstGeom>
          <a:solidFill>
            <a:srgbClr val="F9F6F0"/>
          </a:solidFill>
          <a:ln w="38100">
            <a:solidFill>
              <a:srgbClr val="D4CEC3"/>
            </a:solidFill>
            <a:prstDash val="solid"/>
          </a:ln>
        </p:spPr>
        <p:txBody>
          <a:bodyPr/>
          <a:lstStyle/>
          <a:p>
            <a:endParaRPr lang="en-AU"/>
          </a:p>
        </p:txBody>
      </p:sp>
      <p:sp>
        <p:nvSpPr>
          <p:cNvPr id="11" name="Text 8"/>
          <p:cNvSpPr/>
          <p:nvPr/>
        </p:nvSpPr>
        <p:spPr>
          <a:xfrm>
            <a:off x="1115378" y="5800844"/>
            <a:ext cx="3544133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很努力，却没有进展</a:t>
            </a:r>
            <a:endParaRPr lang="en-US" sz="2750" dirty="0"/>
          </a:p>
        </p:txBody>
      </p:sp>
      <p:sp>
        <p:nvSpPr>
          <p:cNvPr id="12" name="Text 9"/>
          <p:cNvSpPr/>
          <p:nvPr/>
        </p:nvSpPr>
        <p:spPr>
          <a:xfrm>
            <a:off x="1115378" y="6413897"/>
            <a:ext cx="6913245" cy="567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2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用尽力气坚持，事情却好像停在原地。</a:t>
            </a:r>
            <a:endParaRPr lang="en-US" sz="275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39340"/>
            <a:ext cx="7088267" cy="885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我们可以怎样回应？</a:t>
            </a:r>
            <a:endParaRPr lang="en-US" sz="5550" dirty="0"/>
          </a:p>
        </p:txBody>
      </p:sp>
      <p:sp>
        <p:nvSpPr>
          <p:cNvPr id="3" name="Shape 1"/>
          <p:cNvSpPr/>
          <p:nvPr/>
        </p:nvSpPr>
        <p:spPr>
          <a:xfrm>
            <a:off x="793790" y="3792260"/>
            <a:ext cx="4158615" cy="2097881"/>
          </a:xfrm>
          <a:prstGeom prst="roundRect">
            <a:avLst>
              <a:gd name="adj" fmla="val 2027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4" name="Text 2"/>
          <p:cNvSpPr/>
          <p:nvPr/>
        </p:nvSpPr>
        <p:spPr>
          <a:xfrm>
            <a:off x="1077278" y="4075748"/>
            <a:ext cx="359163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在看不见时，</a:t>
            </a:r>
            <a:endParaRPr lang="en-US" sz="4450" dirty="0"/>
          </a:p>
        </p:txBody>
      </p:sp>
      <p:sp>
        <p:nvSpPr>
          <p:cNvPr id="5" name="Text 3"/>
          <p:cNvSpPr/>
          <p:nvPr/>
        </p:nvSpPr>
        <p:spPr>
          <a:xfrm>
            <a:off x="1077278" y="4897874"/>
            <a:ext cx="359163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继续相信</a:t>
            </a:r>
            <a:endParaRPr lang="en-US" sz="4450" dirty="0"/>
          </a:p>
        </p:txBody>
      </p:sp>
      <p:sp>
        <p:nvSpPr>
          <p:cNvPr id="6" name="Shape 4"/>
          <p:cNvSpPr/>
          <p:nvPr/>
        </p:nvSpPr>
        <p:spPr>
          <a:xfrm>
            <a:off x="5235893" y="3792260"/>
            <a:ext cx="4158615" cy="2097881"/>
          </a:xfrm>
          <a:prstGeom prst="roundRect">
            <a:avLst>
              <a:gd name="adj" fmla="val 2027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7" name="Text 5"/>
          <p:cNvSpPr/>
          <p:nvPr/>
        </p:nvSpPr>
        <p:spPr>
          <a:xfrm>
            <a:off x="5519380" y="4075748"/>
            <a:ext cx="359163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在等待中，</a:t>
            </a:r>
            <a:endParaRPr lang="en-US" sz="4450" dirty="0"/>
          </a:p>
        </p:txBody>
      </p:sp>
      <p:sp>
        <p:nvSpPr>
          <p:cNvPr id="8" name="Text 6"/>
          <p:cNvSpPr/>
          <p:nvPr/>
        </p:nvSpPr>
        <p:spPr>
          <a:xfrm>
            <a:off x="5519380" y="4897874"/>
            <a:ext cx="359163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继续忠心</a:t>
            </a:r>
            <a:endParaRPr lang="en-US" sz="4450" dirty="0"/>
          </a:p>
        </p:txBody>
      </p:sp>
      <p:sp>
        <p:nvSpPr>
          <p:cNvPr id="9" name="Shape 7"/>
          <p:cNvSpPr/>
          <p:nvPr/>
        </p:nvSpPr>
        <p:spPr>
          <a:xfrm>
            <a:off x="9677995" y="3792260"/>
            <a:ext cx="4158615" cy="2097881"/>
          </a:xfrm>
          <a:prstGeom prst="roundRect">
            <a:avLst>
              <a:gd name="adj" fmla="val 2027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10" name="Text 8"/>
          <p:cNvSpPr/>
          <p:nvPr/>
        </p:nvSpPr>
        <p:spPr>
          <a:xfrm>
            <a:off x="9961483" y="4075748"/>
            <a:ext cx="359163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在软弱中，</a:t>
            </a:r>
            <a:endParaRPr lang="en-US" sz="4450" dirty="0"/>
          </a:p>
        </p:txBody>
      </p:sp>
      <p:sp>
        <p:nvSpPr>
          <p:cNvPr id="11" name="Text 9"/>
          <p:cNvSpPr/>
          <p:nvPr/>
        </p:nvSpPr>
        <p:spPr>
          <a:xfrm>
            <a:off x="9961483" y="4897874"/>
            <a:ext cx="359163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仍然信靠</a:t>
            </a:r>
            <a:endParaRPr lang="en-US" sz="445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08566"/>
            <a:ext cx="13042821" cy="3668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600"/>
              </a:lnSpc>
              <a:buNone/>
            </a:pPr>
            <a:r>
              <a:rPr lang="en-US" sz="77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「我深信那在你们心里动了善工的，必成全这工，直到耶稣基督的日子。」</a:t>
            </a:r>
            <a:endParaRPr lang="en-US" sz="7700" dirty="0"/>
          </a:p>
        </p:txBody>
      </p:sp>
      <p:sp>
        <p:nvSpPr>
          <p:cNvPr id="3" name="Text 1"/>
          <p:cNvSpPr/>
          <p:nvPr/>
        </p:nvSpPr>
        <p:spPr>
          <a:xfrm>
            <a:off x="793790" y="5228868"/>
            <a:ext cx="125801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3C5B6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腓立比书 1:6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1645444" y="5790128"/>
            <a:ext cx="1133951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神在历史中开始的工，在你生命中开始的工，</a:t>
            </a:r>
            <a:endParaRPr lang="en-US" sz="4450" dirty="0"/>
          </a:p>
        </p:txBody>
      </p:sp>
      <p:sp>
        <p:nvSpPr>
          <p:cNvPr id="5" name="Text 3"/>
          <p:cNvSpPr/>
          <p:nvPr/>
        </p:nvSpPr>
        <p:spPr>
          <a:xfrm>
            <a:off x="4479846" y="661225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祂必完成。</a:t>
            </a:r>
            <a:endParaRPr lang="en-US" sz="44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05481" y="1669256"/>
            <a:ext cx="7131129" cy="48910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600"/>
              </a:lnSpc>
              <a:buNone/>
            </a:pPr>
            <a:r>
              <a:rPr lang="en-US" sz="7700" b="1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「我祷告就像打电话， 一直在响， 但没有人接。」</a:t>
            </a:r>
            <a:endParaRPr lang="en-US" sz="7700" dirty="0"/>
          </a:p>
        </p:txBody>
      </p:sp>
      <p:sp>
        <p:nvSpPr>
          <p:cNvPr id="4" name="Shape 1"/>
          <p:cNvSpPr/>
          <p:nvPr/>
        </p:nvSpPr>
        <p:spPr>
          <a:xfrm>
            <a:off x="6280190" y="1243965"/>
            <a:ext cx="38100" cy="5741670"/>
          </a:xfrm>
          <a:prstGeom prst="rect">
            <a:avLst/>
          </a:prstGeom>
          <a:solidFill>
            <a:srgbClr val="D3C5B6"/>
          </a:solidFill>
          <a:ln/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268260" y="1305282"/>
            <a:ext cx="4607362" cy="5759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500"/>
              </a:lnSpc>
              <a:buNone/>
            </a:pPr>
            <a:r>
              <a:rPr lang="en-US" sz="36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今天信息的核心问题</a:t>
            </a:r>
            <a:endParaRPr lang="en-US" sz="3600" dirty="0"/>
          </a:p>
        </p:txBody>
      </p:sp>
      <p:sp>
        <p:nvSpPr>
          <p:cNvPr id="4" name="Shape 1"/>
          <p:cNvSpPr/>
          <p:nvPr/>
        </p:nvSpPr>
        <p:spPr>
          <a:xfrm>
            <a:off x="793790" y="2060853"/>
            <a:ext cx="7556421" cy="2761774"/>
          </a:xfrm>
          <a:prstGeom prst="roundRect">
            <a:avLst>
              <a:gd name="adj" fmla="val 1001"/>
            </a:avLst>
          </a:prstGeom>
          <a:solidFill>
            <a:srgbClr val="E2D9CF"/>
          </a:solidFill>
          <a:ln/>
        </p:spPr>
        <p:txBody>
          <a:bodyPr/>
          <a:lstStyle/>
          <a:p>
            <a:endParaRPr lang="en-AU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979" y="2249329"/>
            <a:ext cx="794742" cy="63579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956911" y="2226588"/>
            <a:ext cx="6209109" cy="23842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250"/>
              </a:lnSpc>
              <a:buNone/>
            </a:pPr>
            <a:r>
              <a:rPr lang="en-US" sz="5000" b="1" dirty="0">
                <a:solidFill>
                  <a:srgbClr val="000000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当你看不到神在做什么的时候， 你还相信祂仍然眷顾你吗？</a:t>
            </a:r>
            <a:endParaRPr lang="en-US" sz="5000" dirty="0"/>
          </a:p>
        </p:txBody>
      </p:sp>
      <p:sp>
        <p:nvSpPr>
          <p:cNvPr id="7" name="Shape 3"/>
          <p:cNvSpPr/>
          <p:nvPr/>
        </p:nvSpPr>
        <p:spPr>
          <a:xfrm>
            <a:off x="793790" y="4957286"/>
            <a:ext cx="7556421" cy="1967032"/>
          </a:xfrm>
          <a:prstGeom prst="roundRect">
            <a:avLst>
              <a:gd name="adj" fmla="val 1405"/>
            </a:avLst>
          </a:prstGeom>
          <a:solidFill>
            <a:srgbClr val="E2D9CF"/>
          </a:solidFill>
          <a:ln/>
        </p:spPr>
        <p:txBody>
          <a:bodyPr/>
          <a:lstStyle/>
          <a:p>
            <a:endParaRPr lang="en-AU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979" y="5145762"/>
            <a:ext cx="794742" cy="635794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956911" y="5123021"/>
            <a:ext cx="6209109" cy="1589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250"/>
              </a:lnSpc>
              <a:buNone/>
            </a:pPr>
            <a:r>
              <a:rPr lang="en-US" sz="5000" b="1" dirty="0">
                <a:solidFill>
                  <a:srgbClr val="000000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今天，我们从路加福音 1:1–25 找答案。</a:t>
            </a:r>
            <a:endParaRPr lang="en-US" sz="5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499949"/>
            <a:ext cx="1959412" cy="532924"/>
          </a:xfrm>
          <a:prstGeom prst="roundRect">
            <a:avLst>
              <a:gd name="adj" fmla="val 6384"/>
            </a:avLst>
          </a:prstGeom>
          <a:solidFill>
            <a:srgbClr val="ECE6DF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3" name="Text 1"/>
          <p:cNvSpPr/>
          <p:nvPr/>
        </p:nvSpPr>
        <p:spPr>
          <a:xfrm>
            <a:off x="963811" y="1584960"/>
            <a:ext cx="161936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路加福音 1:1–25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2146221"/>
            <a:ext cx="7438906" cy="916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dirty="0">
                <a:solidFill>
                  <a:srgbClr val="000000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📖</a:t>
            </a:r>
            <a:r>
              <a:rPr lang="en-US" sz="55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 经文告诉我们三件事</a:t>
            </a:r>
            <a:endParaRPr lang="en-US" sz="5550" dirty="0"/>
          </a:p>
        </p:txBody>
      </p:sp>
      <p:sp>
        <p:nvSpPr>
          <p:cNvPr id="5" name="Text 3"/>
          <p:cNvSpPr/>
          <p:nvPr/>
        </p:nvSpPr>
        <p:spPr>
          <a:xfrm>
            <a:off x="793790" y="3487936"/>
            <a:ext cx="56697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Light" pitchFamily="34" charset="0"/>
                <a:ea typeface="Gelasio Light" pitchFamily="34" charset="-122"/>
                <a:cs typeface="Gelasio Light" pitchFamily="34" charset="-120"/>
              </a:rPr>
              <a:t>01</a:t>
            </a:r>
            <a:endParaRPr lang="en-US" sz="2200" dirty="0"/>
          </a:p>
        </p:txBody>
      </p:sp>
      <p:sp>
        <p:nvSpPr>
          <p:cNvPr id="6" name="Shape 4"/>
          <p:cNvSpPr/>
          <p:nvPr/>
        </p:nvSpPr>
        <p:spPr>
          <a:xfrm>
            <a:off x="793790" y="3931682"/>
            <a:ext cx="4158615" cy="38100"/>
          </a:xfrm>
          <a:prstGeom prst="rect">
            <a:avLst/>
          </a:prstGeom>
          <a:solidFill>
            <a:srgbClr val="D3C5B6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7" name="Text 5"/>
          <p:cNvSpPr/>
          <p:nvPr/>
        </p:nvSpPr>
        <p:spPr>
          <a:xfrm>
            <a:off x="793790" y="4149566"/>
            <a:ext cx="4158615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神已经在历史中工作</a:t>
            </a:r>
            <a:endParaRPr lang="en-US" sz="3300" dirty="0"/>
          </a:p>
        </p:txBody>
      </p:sp>
      <p:sp>
        <p:nvSpPr>
          <p:cNvPr id="8" name="Text 6"/>
          <p:cNvSpPr/>
          <p:nvPr/>
        </p:nvSpPr>
        <p:spPr>
          <a:xfrm>
            <a:off x="793790" y="4851202"/>
            <a:ext cx="4158615" cy="567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2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祂早已预备救恩的展开。</a:t>
            </a:r>
            <a:endParaRPr lang="en-US" sz="2750" dirty="0"/>
          </a:p>
        </p:txBody>
      </p:sp>
      <p:sp>
        <p:nvSpPr>
          <p:cNvPr id="9" name="Text 7"/>
          <p:cNvSpPr/>
          <p:nvPr/>
        </p:nvSpPr>
        <p:spPr>
          <a:xfrm>
            <a:off x="5235893" y="3487936"/>
            <a:ext cx="56697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Light" pitchFamily="34" charset="0"/>
                <a:ea typeface="Gelasio Light" pitchFamily="34" charset="-122"/>
                <a:cs typeface="Gelasio Light" pitchFamily="34" charset="-120"/>
              </a:rPr>
              <a:t>02</a:t>
            </a:r>
            <a:endParaRPr lang="en-US" sz="2200" dirty="0"/>
          </a:p>
        </p:txBody>
      </p:sp>
      <p:sp>
        <p:nvSpPr>
          <p:cNvPr id="10" name="Shape 8"/>
          <p:cNvSpPr/>
          <p:nvPr/>
        </p:nvSpPr>
        <p:spPr>
          <a:xfrm>
            <a:off x="5235893" y="3931682"/>
            <a:ext cx="4158615" cy="38100"/>
          </a:xfrm>
          <a:prstGeom prst="rect">
            <a:avLst/>
          </a:prstGeom>
          <a:solidFill>
            <a:srgbClr val="D3C5B6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11" name="Text 9"/>
          <p:cNvSpPr/>
          <p:nvPr/>
        </p:nvSpPr>
        <p:spPr>
          <a:xfrm>
            <a:off x="5235893" y="4149566"/>
            <a:ext cx="4158615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神常在安静中工作</a:t>
            </a:r>
            <a:endParaRPr lang="en-US" sz="3300" dirty="0"/>
          </a:p>
        </p:txBody>
      </p:sp>
      <p:sp>
        <p:nvSpPr>
          <p:cNvPr id="12" name="Text 10"/>
          <p:cNvSpPr/>
          <p:nvPr/>
        </p:nvSpPr>
        <p:spPr>
          <a:xfrm>
            <a:off x="5235893" y="4851202"/>
            <a:ext cx="4158615" cy="11341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2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在沉默里，祂仍在推进计划。</a:t>
            </a:r>
            <a:endParaRPr lang="en-US" sz="2750" dirty="0"/>
          </a:p>
        </p:txBody>
      </p:sp>
      <p:sp>
        <p:nvSpPr>
          <p:cNvPr id="13" name="Text 11"/>
          <p:cNvSpPr/>
          <p:nvPr/>
        </p:nvSpPr>
        <p:spPr>
          <a:xfrm>
            <a:off x="9677995" y="3487936"/>
            <a:ext cx="56697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Light" pitchFamily="34" charset="0"/>
                <a:ea typeface="Gelasio Light" pitchFamily="34" charset="-122"/>
                <a:cs typeface="Gelasio Light" pitchFamily="34" charset="-120"/>
              </a:rPr>
              <a:t>03</a:t>
            </a:r>
            <a:endParaRPr lang="en-US" sz="2200" dirty="0"/>
          </a:p>
        </p:txBody>
      </p:sp>
      <p:sp>
        <p:nvSpPr>
          <p:cNvPr id="14" name="Shape 12"/>
          <p:cNvSpPr/>
          <p:nvPr/>
        </p:nvSpPr>
        <p:spPr>
          <a:xfrm>
            <a:off x="9677995" y="3931682"/>
            <a:ext cx="4158615" cy="38100"/>
          </a:xfrm>
          <a:prstGeom prst="rect">
            <a:avLst/>
          </a:prstGeom>
          <a:solidFill>
            <a:srgbClr val="D3C5B6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15" name="Text 13"/>
          <p:cNvSpPr/>
          <p:nvPr/>
        </p:nvSpPr>
        <p:spPr>
          <a:xfrm>
            <a:off x="9677995" y="4149566"/>
            <a:ext cx="4158615" cy="10632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神在人的软弱中仍然工作</a:t>
            </a:r>
            <a:endParaRPr lang="en-US" sz="3300" dirty="0"/>
          </a:p>
        </p:txBody>
      </p:sp>
      <p:sp>
        <p:nvSpPr>
          <p:cNvPr id="16" name="Text 14"/>
          <p:cNvSpPr/>
          <p:nvPr/>
        </p:nvSpPr>
        <p:spPr>
          <a:xfrm>
            <a:off x="9677995" y="5382816"/>
            <a:ext cx="4158615" cy="11341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2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人的不足，不能拦阻祂的作为。</a:t>
            </a:r>
            <a:endParaRPr lang="en-US" sz="2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2418874"/>
            <a:ext cx="1020247" cy="532924"/>
          </a:xfrm>
          <a:prstGeom prst="roundRect">
            <a:avLst>
              <a:gd name="adj" fmla="val 6384"/>
            </a:avLst>
          </a:prstGeom>
          <a:solidFill>
            <a:srgbClr val="ECE6DF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3" name="Text 1"/>
          <p:cNvSpPr/>
          <p:nvPr/>
        </p:nvSpPr>
        <p:spPr>
          <a:xfrm>
            <a:off x="963811" y="2503884"/>
            <a:ext cx="68020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第一点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065145"/>
            <a:ext cx="7088267" cy="885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神已经在历史中工作</a:t>
            </a:r>
            <a:endParaRPr lang="en-US" sz="5550" dirty="0"/>
          </a:p>
        </p:txBody>
      </p:sp>
      <p:sp>
        <p:nvSpPr>
          <p:cNvPr id="5" name="Text 3"/>
          <p:cNvSpPr/>
          <p:nvPr/>
        </p:nvSpPr>
        <p:spPr>
          <a:xfrm>
            <a:off x="793790" y="4376380"/>
            <a:ext cx="13042821" cy="567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2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路加细致查考史实，显明信仰扎根真实历史。</a:t>
            </a:r>
            <a:endParaRPr lang="en-US" sz="2750" dirty="0"/>
          </a:p>
        </p:txBody>
      </p:sp>
      <p:sp>
        <p:nvSpPr>
          <p:cNvPr id="6" name="Shape 4"/>
          <p:cNvSpPr/>
          <p:nvPr/>
        </p:nvSpPr>
        <p:spPr>
          <a:xfrm>
            <a:off x="793790" y="5262443"/>
            <a:ext cx="1856303" cy="548164"/>
          </a:xfrm>
          <a:prstGeom prst="roundRect">
            <a:avLst>
              <a:gd name="adj" fmla="val 6207"/>
            </a:avLst>
          </a:prstGeom>
          <a:noFill/>
          <a:ln w="7620">
            <a:solidFill>
              <a:srgbClr val="D3C5B6"/>
            </a:solidFill>
            <a:prstDash val="solid"/>
          </a:ln>
        </p:spPr>
        <p:txBody>
          <a:bodyPr/>
          <a:lstStyle/>
          <a:p>
            <a:endParaRPr lang="en-AU"/>
          </a:p>
        </p:txBody>
      </p:sp>
      <p:sp>
        <p:nvSpPr>
          <p:cNvPr id="7" name="Text 5"/>
          <p:cNvSpPr/>
          <p:nvPr/>
        </p:nvSpPr>
        <p:spPr>
          <a:xfrm>
            <a:off x="971431" y="5355074"/>
            <a:ext cx="15010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3C5B6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路加福音 1:1–4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219081" y="1315045"/>
            <a:ext cx="12617529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「提阿非罗大人哪，有好些人提笔作书，述说在我们中间所成就的事，是照传道的人从起初</a:t>
            </a:r>
            <a:r>
              <a:rPr lang="en-US" sz="4450" dirty="0">
                <a:solidFill>
                  <a:srgbClr val="FFA44F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亲眼看见</a:t>
            </a: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、又传给我们的。」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889754"/>
            <a:ext cx="38100" cy="2976920"/>
          </a:xfrm>
          <a:prstGeom prst="rect">
            <a:avLst/>
          </a:prstGeom>
          <a:solidFill>
            <a:srgbClr val="D3C5B6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4" name="Text 2"/>
          <p:cNvSpPr/>
          <p:nvPr/>
        </p:nvSpPr>
        <p:spPr>
          <a:xfrm>
            <a:off x="1219081" y="4610933"/>
            <a:ext cx="12617529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「这事我既从起头都</a:t>
            </a:r>
            <a:r>
              <a:rPr lang="en-US" sz="4450" dirty="0">
                <a:solidFill>
                  <a:srgbClr val="FFA44F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详细考察</a:t>
            </a: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了，就定意要按着次序写给你，使你知道所学之道都是</a:t>
            </a:r>
            <a:r>
              <a:rPr lang="en-US" sz="4450" dirty="0">
                <a:solidFill>
                  <a:srgbClr val="FFA44F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确实的</a:t>
            </a: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。」</a:t>
            </a:r>
            <a:endParaRPr lang="en-US" sz="4450" dirty="0"/>
          </a:p>
        </p:txBody>
      </p:sp>
      <p:sp>
        <p:nvSpPr>
          <p:cNvPr id="5" name="Text 3"/>
          <p:cNvSpPr/>
          <p:nvPr/>
        </p:nvSpPr>
        <p:spPr>
          <a:xfrm>
            <a:off x="1219081" y="6453783"/>
            <a:ext cx="12617529" cy="567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2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路加福音 1:1-4</a:t>
            </a:r>
            <a:endParaRPr lang="en-US" sz="2750" dirty="0"/>
          </a:p>
        </p:txBody>
      </p:sp>
      <p:sp>
        <p:nvSpPr>
          <p:cNvPr id="6" name="Shape 4"/>
          <p:cNvSpPr/>
          <p:nvPr/>
        </p:nvSpPr>
        <p:spPr>
          <a:xfrm>
            <a:off x="793790" y="4185642"/>
            <a:ext cx="38100" cy="3154204"/>
          </a:xfrm>
          <a:prstGeom prst="rect">
            <a:avLst/>
          </a:prstGeom>
          <a:solidFill>
            <a:srgbClr val="D3C5B6"/>
          </a:solidFill>
          <a:ln/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671</Words>
  <Application>Microsoft Office PowerPoint</Application>
  <PresentationFormat>Custom</PresentationFormat>
  <Paragraphs>218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Gelasio</vt:lpstr>
      <vt:lpstr>Gelasio Light</vt:lpstr>
      <vt:lpstr>Gelasio Semi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R Fang</dc:creator>
  <cp:lastModifiedBy>R Fang</cp:lastModifiedBy>
  <cp:revision>2</cp:revision>
  <dcterms:created xsi:type="dcterms:W3CDTF">2026-04-11T21:06:24Z</dcterms:created>
  <dcterms:modified xsi:type="dcterms:W3CDTF">2026-04-13T03:58:03Z</dcterms:modified>
</cp:coreProperties>
</file>