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73"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4CBE9-5E8B-4D81-9811-83D01D045C9E}" v="1" dt="2026-04-12T13:29:27.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5"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D43CF-D17B-4901-B72D-5FAA1F8F02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AA4E47-BDF8-47CA-A549-2EBC9014ACCD}">
      <dgm:prSet/>
      <dgm:spPr/>
      <dgm:t>
        <a:bodyPr/>
        <a:lstStyle/>
        <a:p>
          <a:r>
            <a:rPr lang="en-US" dirty="0">
              <a:latin typeface="Arial" panose="020B0604020202020204" pitchFamily="34" charset="0"/>
              <a:cs typeface="Arial" panose="020B0604020202020204" pitchFamily="34" charset="0"/>
            </a:rPr>
            <a:t>Married to Sarai </a:t>
          </a:r>
        </a:p>
      </dgm:t>
    </dgm:pt>
    <dgm:pt modelId="{42CDEC5E-4C15-483C-82DB-1DFFE906E0BD}" type="parTrans" cxnId="{C5790131-5FCB-4276-B04D-F9399E3244F6}">
      <dgm:prSet/>
      <dgm:spPr/>
      <dgm:t>
        <a:bodyPr/>
        <a:lstStyle/>
        <a:p>
          <a:endParaRPr lang="en-US"/>
        </a:p>
      </dgm:t>
    </dgm:pt>
    <dgm:pt modelId="{C90D6C01-CEEB-4BC1-95A1-B9919389216E}" type="sibTrans" cxnId="{C5790131-5FCB-4276-B04D-F9399E3244F6}">
      <dgm:prSet/>
      <dgm:spPr/>
      <dgm:t>
        <a:bodyPr/>
        <a:lstStyle/>
        <a:p>
          <a:endParaRPr lang="en-US"/>
        </a:p>
      </dgm:t>
    </dgm:pt>
    <dgm:pt modelId="{9028BA5D-2C45-4201-B4F6-9A9DF5AB30FA}">
      <dgm:prSet/>
      <dgm:spPr/>
      <dgm:t>
        <a:bodyPr/>
        <a:lstStyle/>
        <a:p>
          <a:r>
            <a:rPr lang="en-US" dirty="0">
              <a:latin typeface="Arial" panose="020B0604020202020204" pitchFamily="34" charset="0"/>
              <a:cs typeface="Arial" panose="020B0604020202020204" pitchFamily="34" charset="0"/>
            </a:rPr>
            <a:t>Son of Terah </a:t>
          </a:r>
        </a:p>
      </dgm:t>
    </dgm:pt>
    <dgm:pt modelId="{56209E72-5426-4312-B00E-6776B99C3685}" type="parTrans" cxnId="{7BD76579-1802-41D6-9E48-844DEB1B181E}">
      <dgm:prSet/>
      <dgm:spPr/>
      <dgm:t>
        <a:bodyPr/>
        <a:lstStyle/>
        <a:p>
          <a:endParaRPr lang="en-US"/>
        </a:p>
      </dgm:t>
    </dgm:pt>
    <dgm:pt modelId="{1C575AC8-20D7-46AC-8AA0-36E0D24A1C51}" type="sibTrans" cxnId="{7BD76579-1802-41D6-9E48-844DEB1B181E}">
      <dgm:prSet/>
      <dgm:spPr/>
      <dgm:t>
        <a:bodyPr/>
        <a:lstStyle/>
        <a:p>
          <a:endParaRPr lang="en-US"/>
        </a:p>
      </dgm:t>
    </dgm:pt>
    <dgm:pt modelId="{CB05889E-1D5E-4543-A936-FAFF026BF702}">
      <dgm:prSet/>
      <dgm:spPr/>
      <dgm:t>
        <a:bodyPr/>
        <a:lstStyle/>
        <a:p>
          <a:r>
            <a:rPr lang="en-US" dirty="0">
              <a:latin typeface="Arial" panose="020B0604020202020204" pitchFamily="34" charset="0"/>
              <a:cs typeface="Arial" panose="020B0604020202020204" pitchFamily="34" charset="0"/>
            </a:rPr>
            <a:t>Descendant of Shem </a:t>
          </a:r>
        </a:p>
      </dgm:t>
    </dgm:pt>
    <dgm:pt modelId="{B44118F7-0408-4D11-B383-D6301C1491A2}" type="parTrans" cxnId="{18E16092-105F-4B29-A2F8-F7066BDA1C97}">
      <dgm:prSet/>
      <dgm:spPr/>
      <dgm:t>
        <a:bodyPr/>
        <a:lstStyle/>
        <a:p>
          <a:endParaRPr lang="en-US"/>
        </a:p>
      </dgm:t>
    </dgm:pt>
    <dgm:pt modelId="{C04499D8-4FE5-4B45-ADF2-B2827093685D}" type="sibTrans" cxnId="{18E16092-105F-4B29-A2F8-F7066BDA1C97}">
      <dgm:prSet/>
      <dgm:spPr/>
      <dgm:t>
        <a:bodyPr/>
        <a:lstStyle/>
        <a:p>
          <a:endParaRPr lang="en-US"/>
        </a:p>
      </dgm:t>
    </dgm:pt>
    <dgm:pt modelId="{B80CAC6C-526B-49F1-A4CA-4103D2CB6094}">
      <dgm:prSet/>
      <dgm:spPr/>
      <dgm:t>
        <a:bodyPr/>
        <a:lstStyle/>
        <a:p>
          <a:r>
            <a:rPr lang="en-US" dirty="0">
              <a:latin typeface="Arial" panose="020B0604020202020204" pitchFamily="34" charset="0"/>
              <a:cs typeface="Arial" panose="020B0604020202020204" pitchFamily="34" charset="0"/>
            </a:rPr>
            <a:t>Inhabitant of Ur </a:t>
          </a:r>
        </a:p>
      </dgm:t>
    </dgm:pt>
    <dgm:pt modelId="{CE18A53F-674A-40E4-8C34-E829B0B8C594}" type="parTrans" cxnId="{B0D5B698-CBDD-4928-A686-B3246155107F}">
      <dgm:prSet/>
      <dgm:spPr/>
      <dgm:t>
        <a:bodyPr/>
        <a:lstStyle/>
        <a:p>
          <a:endParaRPr lang="en-US"/>
        </a:p>
      </dgm:t>
    </dgm:pt>
    <dgm:pt modelId="{035E3983-571C-4E2E-BF4E-B61C9C078E0C}" type="sibTrans" cxnId="{B0D5B698-CBDD-4928-A686-B3246155107F}">
      <dgm:prSet/>
      <dgm:spPr/>
      <dgm:t>
        <a:bodyPr/>
        <a:lstStyle/>
        <a:p>
          <a:endParaRPr lang="en-US"/>
        </a:p>
      </dgm:t>
    </dgm:pt>
    <dgm:pt modelId="{757CEC53-DD51-46D0-86E3-9763F9E19C2F}" type="pres">
      <dgm:prSet presAssocID="{60CD43CF-D17B-4901-B72D-5FAA1F8F029A}" presName="linear" presStyleCnt="0">
        <dgm:presLayoutVars>
          <dgm:animLvl val="lvl"/>
          <dgm:resizeHandles val="exact"/>
        </dgm:presLayoutVars>
      </dgm:prSet>
      <dgm:spPr/>
    </dgm:pt>
    <dgm:pt modelId="{7C0559C2-95E7-41E9-AF9A-45183BFB4ADB}" type="pres">
      <dgm:prSet presAssocID="{BAAA4E47-BDF8-47CA-A549-2EBC9014ACCD}" presName="parentText" presStyleLbl="node1" presStyleIdx="0" presStyleCnt="4">
        <dgm:presLayoutVars>
          <dgm:chMax val="0"/>
          <dgm:bulletEnabled val="1"/>
        </dgm:presLayoutVars>
      </dgm:prSet>
      <dgm:spPr/>
    </dgm:pt>
    <dgm:pt modelId="{A8C82EAE-7805-4DE7-BCCC-DE1BF0647EE0}" type="pres">
      <dgm:prSet presAssocID="{C90D6C01-CEEB-4BC1-95A1-B9919389216E}" presName="spacer" presStyleCnt="0"/>
      <dgm:spPr/>
    </dgm:pt>
    <dgm:pt modelId="{7725B6DD-AC52-4BB0-88C8-9C62BF76607C}" type="pres">
      <dgm:prSet presAssocID="{9028BA5D-2C45-4201-B4F6-9A9DF5AB30FA}" presName="parentText" presStyleLbl="node1" presStyleIdx="1" presStyleCnt="4">
        <dgm:presLayoutVars>
          <dgm:chMax val="0"/>
          <dgm:bulletEnabled val="1"/>
        </dgm:presLayoutVars>
      </dgm:prSet>
      <dgm:spPr/>
    </dgm:pt>
    <dgm:pt modelId="{E0A0CC17-299C-41DE-81A5-716B97FB97F2}" type="pres">
      <dgm:prSet presAssocID="{1C575AC8-20D7-46AC-8AA0-36E0D24A1C51}" presName="spacer" presStyleCnt="0"/>
      <dgm:spPr/>
    </dgm:pt>
    <dgm:pt modelId="{0ECF5A8B-454C-414D-9872-1C4ABADFA256}" type="pres">
      <dgm:prSet presAssocID="{CB05889E-1D5E-4543-A936-FAFF026BF702}" presName="parentText" presStyleLbl="node1" presStyleIdx="2" presStyleCnt="4">
        <dgm:presLayoutVars>
          <dgm:chMax val="0"/>
          <dgm:bulletEnabled val="1"/>
        </dgm:presLayoutVars>
      </dgm:prSet>
      <dgm:spPr/>
    </dgm:pt>
    <dgm:pt modelId="{919D4DD6-90E9-43DB-9667-10BE02CC70FC}" type="pres">
      <dgm:prSet presAssocID="{C04499D8-4FE5-4B45-ADF2-B2827093685D}" presName="spacer" presStyleCnt="0"/>
      <dgm:spPr/>
    </dgm:pt>
    <dgm:pt modelId="{9F724AA8-DD7A-4C69-8677-17463ADD49F5}" type="pres">
      <dgm:prSet presAssocID="{B80CAC6C-526B-49F1-A4CA-4103D2CB6094}" presName="parentText" presStyleLbl="node1" presStyleIdx="3" presStyleCnt="4">
        <dgm:presLayoutVars>
          <dgm:chMax val="0"/>
          <dgm:bulletEnabled val="1"/>
        </dgm:presLayoutVars>
      </dgm:prSet>
      <dgm:spPr/>
    </dgm:pt>
  </dgm:ptLst>
  <dgm:cxnLst>
    <dgm:cxn modelId="{C5790131-5FCB-4276-B04D-F9399E3244F6}" srcId="{60CD43CF-D17B-4901-B72D-5FAA1F8F029A}" destId="{BAAA4E47-BDF8-47CA-A549-2EBC9014ACCD}" srcOrd="0" destOrd="0" parTransId="{42CDEC5E-4C15-483C-82DB-1DFFE906E0BD}" sibTransId="{C90D6C01-CEEB-4BC1-95A1-B9919389216E}"/>
    <dgm:cxn modelId="{C3A8DD3F-DB48-473B-ACF8-734490484465}" type="presOf" srcId="{9028BA5D-2C45-4201-B4F6-9A9DF5AB30FA}" destId="{7725B6DD-AC52-4BB0-88C8-9C62BF76607C}" srcOrd="0" destOrd="0" presId="urn:microsoft.com/office/officeart/2005/8/layout/vList2"/>
    <dgm:cxn modelId="{01902E4E-3F85-4FAF-B673-DA17F4B05251}" type="presOf" srcId="{B80CAC6C-526B-49F1-A4CA-4103D2CB6094}" destId="{9F724AA8-DD7A-4C69-8677-17463ADD49F5}" srcOrd="0" destOrd="0" presId="urn:microsoft.com/office/officeart/2005/8/layout/vList2"/>
    <dgm:cxn modelId="{7BD76579-1802-41D6-9E48-844DEB1B181E}" srcId="{60CD43CF-D17B-4901-B72D-5FAA1F8F029A}" destId="{9028BA5D-2C45-4201-B4F6-9A9DF5AB30FA}" srcOrd="1" destOrd="0" parTransId="{56209E72-5426-4312-B00E-6776B99C3685}" sibTransId="{1C575AC8-20D7-46AC-8AA0-36E0D24A1C51}"/>
    <dgm:cxn modelId="{B1E0F87D-0E33-4B32-B9E4-D89B391E8002}" type="presOf" srcId="{60CD43CF-D17B-4901-B72D-5FAA1F8F029A}" destId="{757CEC53-DD51-46D0-86E3-9763F9E19C2F}" srcOrd="0" destOrd="0" presId="urn:microsoft.com/office/officeart/2005/8/layout/vList2"/>
    <dgm:cxn modelId="{18E16092-105F-4B29-A2F8-F7066BDA1C97}" srcId="{60CD43CF-D17B-4901-B72D-5FAA1F8F029A}" destId="{CB05889E-1D5E-4543-A936-FAFF026BF702}" srcOrd="2" destOrd="0" parTransId="{B44118F7-0408-4D11-B383-D6301C1491A2}" sibTransId="{C04499D8-4FE5-4B45-ADF2-B2827093685D}"/>
    <dgm:cxn modelId="{6BDDE595-5E1C-4F29-BC7A-F6242F91CE0C}" type="presOf" srcId="{BAAA4E47-BDF8-47CA-A549-2EBC9014ACCD}" destId="{7C0559C2-95E7-41E9-AF9A-45183BFB4ADB}" srcOrd="0" destOrd="0" presId="urn:microsoft.com/office/officeart/2005/8/layout/vList2"/>
    <dgm:cxn modelId="{B0D5B698-CBDD-4928-A686-B3246155107F}" srcId="{60CD43CF-D17B-4901-B72D-5FAA1F8F029A}" destId="{B80CAC6C-526B-49F1-A4CA-4103D2CB6094}" srcOrd="3" destOrd="0" parTransId="{CE18A53F-674A-40E4-8C34-E829B0B8C594}" sibTransId="{035E3983-571C-4E2E-BF4E-B61C9C078E0C}"/>
    <dgm:cxn modelId="{08C579DA-FDD8-4E33-86F7-6F97D4038437}" type="presOf" srcId="{CB05889E-1D5E-4543-A936-FAFF026BF702}" destId="{0ECF5A8B-454C-414D-9872-1C4ABADFA256}" srcOrd="0" destOrd="0" presId="urn:microsoft.com/office/officeart/2005/8/layout/vList2"/>
    <dgm:cxn modelId="{C8C3293F-A457-4170-97B0-32B00732833A}" type="presParOf" srcId="{757CEC53-DD51-46D0-86E3-9763F9E19C2F}" destId="{7C0559C2-95E7-41E9-AF9A-45183BFB4ADB}" srcOrd="0" destOrd="0" presId="urn:microsoft.com/office/officeart/2005/8/layout/vList2"/>
    <dgm:cxn modelId="{E1B87B04-1CD1-4147-9F7E-600906EC3890}" type="presParOf" srcId="{757CEC53-DD51-46D0-86E3-9763F9E19C2F}" destId="{A8C82EAE-7805-4DE7-BCCC-DE1BF0647EE0}" srcOrd="1" destOrd="0" presId="urn:microsoft.com/office/officeart/2005/8/layout/vList2"/>
    <dgm:cxn modelId="{5033CBCA-5ACC-4DEF-AF65-FFD87D28B84E}" type="presParOf" srcId="{757CEC53-DD51-46D0-86E3-9763F9E19C2F}" destId="{7725B6DD-AC52-4BB0-88C8-9C62BF76607C}" srcOrd="2" destOrd="0" presId="urn:microsoft.com/office/officeart/2005/8/layout/vList2"/>
    <dgm:cxn modelId="{C8845AE3-A7B2-499C-99CA-04BADF696FBE}" type="presParOf" srcId="{757CEC53-DD51-46D0-86E3-9763F9E19C2F}" destId="{E0A0CC17-299C-41DE-81A5-716B97FB97F2}" srcOrd="3" destOrd="0" presId="urn:microsoft.com/office/officeart/2005/8/layout/vList2"/>
    <dgm:cxn modelId="{6ED52C6B-44B1-49B1-AFE7-E5CC17545858}" type="presParOf" srcId="{757CEC53-DD51-46D0-86E3-9763F9E19C2F}" destId="{0ECF5A8B-454C-414D-9872-1C4ABADFA256}" srcOrd="4" destOrd="0" presId="urn:microsoft.com/office/officeart/2005/8/layout/vList2"/>
    <dgm:cxn modelId="{4CAC3F0B-E92F-499D-9292-84AC018C6044}" type="presParOf" srcId="{757CEC53-DD51-46D0-86E3-9763F9E19C2F}" destId="{919D4DD6-90E9-43DB-9667-10BE02CC70FC}" srcOrd="5" destOrd="0" presId="urn:microsoft.com/office/officeart/2005/8/layout/vList2"/>
    <dgm:cxn modelId="{129D13A3-0032-4B73-91D8-6DA763751190}" type="presParOf" srcId="{757CEC53-DD51-46D0-86E3-9763F9E19C2F}" destId="{9F724AA8-DD7A-4C69-8677-17463ADD49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559C2-95E7-41E9-AF9A-45183BFB4ADB}">
      <dsp:nvSpPr>
        <dsp:cNvPr id="0" name=""/>
        <dsp:cNvSpPr/>
      </dsp:nvSpPr>
      <dsp:spPr>
        <a:xfrm>
          <a:off x="0" y="28629"/>
          <a:ext cx="10515600" cy="982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Married to Sarai </a:t>
          </a:r>
        </a:p>
      </dsp:txBody>
      <dsp:txXfrm>
        <a:off x="47976" y="76605"/>
        <a:ext cx="10419648" cy="886847"/>
      </dsp:txXfrm>
    </dsp:sp>
    <dsp:sp modelId="{7725B6DD-AC52-4BB0-88C8-9C62BF76607C}">
      <dsp:nvSpPr>
        <dsp:cNvPr id="0" name=""/>
        <dsp:cNvSpPr/>
      </dsp:nvSpPr>
      <dsp:spPr>
        <a:xfrm>
          <a:off x="0" y="1132389"/>
          <a:ext cx="10515600" cy="982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Son of Terah </a:t>
          </a:r>
        </a:p>
      </dsp:txBody>
      <dsp:txXfrm>
        <a:off x="47976" y="1180365"/>
        <a:ext cx="10419648" cy="886847"/>
      </dsp:txXfrm>
    </dsp:sp>
    <dsp:sp modelId="{0ECF5A8B-454C-414D-9872-1C4ABADFA256}">
      <dsp:nvSpPr>
        <dsp:cNvPr id="0" name=""/>
        <dsp:cNvSpPr/>
      </dsp:nvSpPr>
      <dsp:spPr>
        <a:xfrm>
          <a:off x="0" y="2236149"/>
          <a:ext cx="10515600" cy="982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Descendant of Shem </a:t>
          </a:r>
        </a:p>
      </dsp:txBody>
      <dsp:txXfrm>
        <a:off x="47976" y="2284125"/>
        <a:ext cx="10419648" cy="886847"/>
      </dsp:txXfrm>
    </dsp:sp>
    <dsp:sp modelId="{9F724AA8-DD7A-4C69-8677-17463ADD49F5}">
      <dsp:nvSpPr>
        <dsp:cNvPr id="0" name=""/>
        <dsp:cNvSpPr/>
      </dsp:nvSpPr>
      <dsp:spPr>
        <a:xfrm>
          <a:off x="0" y="3339909"/>
          <a:ext cx="10515600" cy="9827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latin typeface="Arial" panose="020B0604020202020204" pitchFamily="34" charset="0"/>
              <a:cs typeface="Arial" panose="020B0604020202020204" pitchFamily="34" charset="0"/>
            </a:rPr>
            <a:t>Inhabitant of Ur </a:t>
          </a:r>
        </a:p>
      </dsp:txBody>
      <dsp:txXfrm>
        <a:off x="47976" y="3387885"/>
        <a:ext cx="10419648" cy="8868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C93C-082B-ACC6-4DDE-B200D1D9B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27298-0554-4919-317D-F47E60F25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1A92F9-F209-0FC2-74C2-3AF013F106BD}"/>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062C31CC-78DB-18CE-DA69-1A053B62C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1F346-46DD-C8A1-2462-445B92987F68}"/>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188933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786C-E80B-2103-1911-E2D53F663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3A258-4766-0D76-88FA-4BD8A1B3A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C94D-3F88-EDE7-B09E-BE9BC7DB46CF}"/>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C4193391-111F-DB58-96BF-A8B9A0C9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4CE8D-A145-3A8E-0A25-C86C7115266C}"/>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363578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B3E92-0F37-46D8-8D10-A0DEAB438A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89B20A-374A-A943-BC4D-9B4456D84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43FB6-C909-17BF-D88E-9E65FF00FDFC}"/>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21E1524A-129D-70F7-9EEC-D76500494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620D8-DB46-248B-67B9-3806D9FDEA87}"/>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416164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15EC-E5CA-E52A-B970-BE79ECE73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B3BCB-C613-E852-555F-BDF6B0D98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075BE-E71D-32CB-D5B5-A14F4ACA1B48}"/>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8A60B666-E30B-A59E-495C-A8EAA351A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18CDE-D3AB-ACF3-AF28-416E1E0EB9D1}"/>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16569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E257-8FFF-5E44-14D7-70F056C7F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D5F46-B519-896B-2E3C-A549FE3DFF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47984-B847-747E-07A2-523C09CE9A91}"/>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B634F887-45F2-00B5-B5A3-8C0498B8D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C9F82-787A-AE0A-C6A1-33AF1919E050}"/>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19140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C933-C38F-50EB-18E3-009D074F7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D2999-8D10-4577-74CC-A65DD2252A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D651A-68EC-71FB-4E00-4D51E5EBE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CADD4-3F4D-FCD2-F699-01CC38D16829}"/>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6" name="Footer Placeholder 5">
            <a:extLst>
              <a:ext uri="{FF2B5EF4-FFF2-40B4-BE49-F238E27FC236}">
                <a16:creationId xmlns:a16="http://schemas.microsoft.com/office/drawing/2014/main" id="{9F95D61C-F4A8-DF91-B0D7-B09BC8FD6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C8BC5-ED7E-23AC-FE71-B74C68719049}"/>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293139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1525-5AD4-B83D-45C1-95F0A70E6F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EB2B0-59D2-F492-178D-1661E2B1B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B0520-73DF-A5A4-14BA-CFF4BECAA8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D3B52-7D4C-AC41-4492-2E77AFCA3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30CA9-9586-785E-4D4A-FC50C90AE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E51EF4-C2FC-5463-A194-D3507387FC10}"/>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8" name="Footer Placeholder 7">
            <a:extLst>
              <a:ext uri="{FF2B5EF4-FFF2-40B4-BE49-F238E27FC236}">
                <a16:creationId xmlns:a16="http://schemas.microsoft.com/office/drawing/2014/main" id="{A523F434-A0A6-395F-8B9D-526615D0D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A1279-375D-1571-6299-4C0865D30230}"/>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26742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5BCB-FA19-84C7-8EDE-EFDB6FB74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5E051-D0EB-5853-FD38-949D6F009963}"/>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4" name="Footer Placeholder 3">
            <a:extLst>
              <a:ext uri="{FF2B5EF4-FFF2-40B4-BE49-F238E27FC236}">
                <a16:creationId xmlns:a16="http://schemas.microsoft.com/office/drawing/2014/main" id="{B844BC2A-6F95-2EA5-E69E-66F163030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D3A97-2F30-1332-FA84-E36A680B7C92}"/>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168125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4E22E-B41D-8B86-D05C-CA115D018F3B}"/>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3" name="Footer Placeholder 2">
            <a:extLst>
              <a:ext uri="{FF2B5EF4-FFF2-40B4-BE49-F238E27FC236}">
                <a16:creationId xmlns:a16="http://schemas.microsoft.com/office/drawing/2014/main" id="{6F897082-4E15-9784-3D2A-557F303B0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6C4C4-02C5-B9FB-C79E-1535A77FE619}"/>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255081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F7DD-76C8-6D04-8E68-BE57AF53B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B8111E-C043-A7C7-7657-68E4E60BD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FECF1-D558-A9F4-6FF6-BD08F276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EEB83-601D-A05E-59FA-562D84A21810}"/>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6" name="Footer Placeholder 5">
            <a:extLst>
              <a:ext uri="{FF2B5EF4-FFF2-40B4-BE49-F238E27FC236}">
                <a16:creationId xmlns:a16="http://schemas.microsoft.com/office/drawing/2014/main" id="{E7F326E7-A34A-CADD-B2B1-67D193721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D2FB1-979A-942B-A3A2-D04C906B40BC}"/>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265783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F3E3-5461-43C8-3DE4-8C628F57B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8311B-73EF-83B4-0137-E3FAA4443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B0B56-5D23-719C-B9ED-6FB577734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39030-15EE-021B-12FF-BED709E18CD6}"/>
              </a:ext>
            </a:extLst>
          </p:cNvPr>
          <p:cNvSpPr>
            <a:spLocks noGrp="1"/>
          </p:cNvSpPr>
          <p:nvPr>
            <p:ph type="dt" sz="half" idx="10"/>
          </p:nvPr>
        </p:nvSpPr>
        <p:spPr/>
        <p:txBody>
          <a:bodyPr/>
          <a:lstStyle/>
          <a:p>
            <a:fld id="{13BCD7BB-E874-462A-8192-C24CDC1DB14F}" type="datetimeFigureOut">
              <a:rPr lang="en-US" smtClean="0"/>
              <a:t>4/8/2026</a:t>
            </a:fld>
            <a:endParaRPr lang="en-US"/>
          </a:p>
        </p:txBody>
      </p:sp>
      <p:sp>
        <p:nvSpPr>
          <p:cNvPr id="6" name="Footer Placeholder 5">
            <a:extLst>
              <a:ext uri="{FF2B5EF4-FFF2-40B4-BE49-F238E27FC236}">
                <a16:creationId xmlns:a16="http://schemas.microsoft.com/office/drawing/2014/main" id="{D1E7EBE3-79B0-AA1C-6DB0-A771D2203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45B03-870D-743D-7001-6CE3E6376F02}"/>
              </a:ext>
            </a:extLst>
          </p:cNvPr>
          <p:cNvSpPr>
            <a:spLocks noGrp="1"/>
          </p:cNvSpPr>
          <p:nvPr>
            <p:ph type="sldNum" sz="quarter" idx="12"/>
          </p:nvPr>
        </p:nvSpPr>
        <p:spPr/>
        <p:txBody>
          <a:bodyPr/>
          <a:lstStyle/>
          <a:p>
            <a:fld id="{8D83B527-F7C5-489A-A5CF-9F1510B58258}" type="slidenum">
              <a:rPr lang="en-US" smtClean="0"/>
              <a:t>‹#›</a:t>
            </a:fld>
            <a:endParaRPr lang="en-US"/>
          </a:p>
        </p:txBody>
      </p:sp>
    </p:spTree>
    <p:extLst>
      <p:ext uri="{BB962C8B-B14F-4D97-AF65-F5344CB8AC3E}">
        <p14:creationId xmlns:p14="http://schemas.microsoft.com/office/powerpoint/2010/main" val="121413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91012-C69E-2F5B-4856-999D45DC7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F9739-06B7-5920-C9C9-1F3700CDD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66CEB-5BBE-92D1-D195-CC52FB4B3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BCD7BB-E874-462A-8192-C24CDC1DB14F}" type="datetimeFigureOut">
              <a:rPr lang="en-US" smtClean="0"/>
              <a:t>4/8/2026</a:t>
            </a:fld>
            <a:endParaRPr lang="en-US"/>
          </a:p>
        </p:txBody>
      </p:sp>
      <p:sp>
        <p:nvSpPr>
          <p:cNvPr id="5" name="Footer Placeholder 4">
            <a:extLst>
              <a:ext uri="{FF2B5EF4-FFF2-40B4-BE49-F238E27FC236}">
                <a16:creationId xmlns:a16="http://schemas.microsoft.com/office/drawing/2014/main" id="{ECCD68F3-DD3A-366B-8792-1EA92CC50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456CA2-63A2-A866-B721-E84A182DE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83B527-F7C5-489A-A5CF-9F1510B58258}" type="slidenum">
              <a:rPr lang="en-US" smtClean="0"/>
              <a:t>‹#›</a:t>
            </a:fld>
            <a:endParaRPr lang="en-US"/>
          </a:p>
        </p:txBody>
      </p:sp>
    </p:spTree>
    <p:extLst>
      <p:ext uri="{BB962C8B-B14F-4D97-AF65-F5344CB8AC3E}">
        <p14:creationId xmlns:p14="http://schemas.microsoft.com/office/powerpoint/2010/main" val="184728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ite-Brit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F1E2FFF-29CD-4536-16E3-4A546D4D0866}"/>
              </a:ext>
            </a:extLst>
          </p:cNvPr>
          <p:cNvSpPr>
            <a:spLocks noGrp="1"/>
          </p:cNvSpPr>
          <p:nvPr>
            <p:ph type="title"/>
          </p:nvPr>
        </p:nvSpPr>
        <p:spPr>
          <a:xfrm>
            <a:off x="1314824" y="735106"/>
            <a:ext cx="10053763" cy="3593206"/>
          </a:xfrm>
        </p:spPr>
        <p:txBody>
          <a:bodyPr vert="horz" lIns="91440" tIns="45720" rIns="91440" bIns="45720" rtlCol="0" anchor="b">
            <a:normAutofit/>
          </a:bodyPr>
          <a:lstStyle/>
          <a:p>
            <a:r>
              <a:rPr lang="en-US" sz="3100" b="1" u="sng" kern="1200" dirty="0">
                <a:solidFill>
                  <a:srgbClr val="FFFFFF"/>
                </a:solidFill>
                <a:latin typeface="Arial" panose="020B0604020202020204" pitchFamily="34" charset="0"/>
                <a:cs typeface="Arial" panose="020B0604020202020204" pitchFamily="34" charset="0"/>
              </a:rPr>
              <a:t>Scripture Led Prayer </a:t>
            </a:r>
            <a:br>
              <a:rPr lang="en-US" sz="1900" kern="1200" dirty="0">
                <a:solidFill>
                  <a:srgbClr val="FFFFFF"/>
                </a:solidFill>
                <a:latin typeface="Arial" panose="020B0604020202020204" pitchFamily="34" charset="0"/>
                <a:cs typeface="Arial" panose="020B0604020202020204" pitchFamily="34" charset="0"/>
              </a:rPr>
            </a:br>
            <a:br>
              <a:rPr lang="en-US" sz="1900" kern="1200" dirty="0">
                <a:solidFill>
                  <a:srgbClr val="FFFFFF"/>
                </a:solidFill>
                <a:latin typeface="Arial" panose="020B0604020202020204" pitchFamily="34" charset="0"/>
                <a:cs typeface="Arial" panose="020B0604020202020204" pitchFamily="34" charset="0"/>
              </a:rPr>
            </a:br>
            <a:r>
              <a:rPr lang="en-US" sz="1900" i="1" kern="1200" dirty="0">
                <a:solidFill>
                  <a:srgbClr val="FFFFFF"/>
                </a:solidFill>
                <a:latin typeface="Arial" panose="020B0604020202020204" pitchFamily="34" charset="0"/>
                <a:cs typeface="Arial" panose="020B0604020202020204" pitchFamily="34" charset="0"/>
              </a:rPr>
              <a:t>Psalm 103:9-12-</a:t>
            </a:r>
            <a:br>
              <a:rPr lang="en-US" sz="1900" kern="1200" dirty="0">
                <a:solidFill>
                  <a:srgbClr val="FFFFFF"/>
                </a:solidFill>
                <a:latin typeface="Arial" panose="020B0604020202020204" pitchFamily="34" charset="0"/>
                <a:cs typeface="Arial" panose="020B0604020202020204" pitchFamily="34" charset="0"/>
              </a:rPr>
            </a:br>
            <a:r>
              <a:rPr lang="en-US" sz="2800" kern="1200" baseline="30000" dirty="0">
                <a:solidFill>
                  <a:srgbClr val="FFFFFF"/>
                </a:solidFill>
                <a:latin typeface="Arial" panose="020B0604020202020204" pitchFamily="34" charset="0"/>
                <a:cs typeface="Arial" panose="020B0604020202020204" pitchFamily="34" charset="0"/>
              </a:rPr>
              <a:t>10</a:t>
            </a:r>
            <a:r>
              <a:rPr lang="en-US" sz="2800" kern="1200" dirty="0">
                <a:solidFill>
                  <a:srgbClr val="FFFFFF"/>
                </a:solidFill>
                <a:latin typeface="Arial" panose="020B0604020202020204" pitchFamily="34" charset="0"/>
                <a:cs typeface="Arial" panose="020B0604020202020204" pitchFamily="34" charset="0"/>
              </a:rPr>
              <a:t>He does not deal with us according to our sins nor repay us according to our iniquities. </a:t>
            </a:r>
            <a:r>
              <a:rPr lang="en-US" sz="2800" kern="1200" baseline="30000" dirty="0">
                <a:solidFill>
                  <a:srgbClr val="FFFFFF"/>
                </a:solidFill>
                <a:latin typeface="Arial" panose="020B0604020202020204" pitchFamily="34" charset="0"/>
                <a:cs typeface="Arial" panose="020B0604020202020204" pitchFamily="34" charset="0"/>
              </a:rPr>
              <a:t>11</a:t>
            </a:r>
            <a:r>
              <a:rPr lang="en-US" sz="2800" kern="1200" dirty="0">
                <a:solidFill>
                  <a:srgbClr val="FFFFFF"/>
                </a:solidFill>
                <a:latin typeface="Arial" panose="020B0604020202020204" pitchFamily="34" charset="0"/>
                <a:cs typeface="Arial" panose="020B0604020202020204" pitchFamily="34" charset="0"/>
              </a:rPr>
              <a:t>For high as the heavens are above the earth, so great is his steadfast love toward those who fear him; </a:t>
            </a:r>
            <a:r>
              <a:rPr lang="en-US" sz="2800" kern="1200" baseline="30000" dirty="0">
                <a:solidFill>
                  <a:srgbClr val="FFFFFF"/>
                </a:solidFill>
                <a:latin typeface="Arial" panose="020B0604020202020204" pitchFamily="34" charset="0"/>
                <a:cs typeface="Arial" panose="020B0604020202020204" pitchFamily="34" charset="0"/>
              </a:rPr>
              <a:t>12</a:t>
            </a:r>
            <a:r>
              <a:rPr lang="en-US" sz="2800" kern="1200" dirty="0">
                <a:solidFill>
                  <a:srgbClr val="FFFFFF"/>
                </a:solidFill>
                <a:latin typeface="Arial" panose="020B0604020202020204" pitchFamily="34" charset="0"/>
                <a:cs typeface="Arial" panose="020B0604020202020204" pitchFamily="34" charset="0"/>
              </a:rPr>
              <a:t>as far as the east is from the west, so far does he remove our transgressions from us.</a:t>
            </a:r>
            <a:br>
              <a:rPr lang="en-US" sz="2800" kern="1200" dirty="0">
                <a:solidFill>
                  <a:srgbClr val="FFFFFF"/>
                </a:solidFill>
                <a:latin typeface="+mj-lt"/>
                <a:ea typeface="+mj-ea"/>
                <a:cs typeface="+mj-cs"/>
              </a:rPr>
            </a:b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spTree>
    <p:extLst>
      <p:ext uri="{BB962C8B-B14F-4D97-AF65-F5344CB8AC3E}">
        <p14:creationId xmlns:p14="http://schemas.microsoft.com/office/powerpoint/2010/main" val="194261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80AA0D0-936B-009C-B344-9969753C149A}"/>
              </a:ext>
            </a:extLst>
          </p:cNvPr>
          <p:cNvSpPr>
            <a:spLocks noGrp="1"/>
          </p:cNvSpPr>
          <p:nvPr>
            <p:ph type="title"/>
          </p:nvPr>
        </p:nvSpPr>
        <p:spPr>
          <a:xfrm>
            <a:off x="1179226" y="1280679"/>
            <a:ext cx="9833548" cy="1325563"/>
          </a:xfrm>
        </p:spPr>
        <p:txBody>
          <a:bodyPr anchor="b">
            <a:normAutofit/>
          </a:bodyPr>
          <a:lstStyle/>
          <a:p>
            <a:pPr algn="ctr"/>
            <a:endParaRPr lang="en-US" sz="3600">
              <a:solidFill>
                <a:schemeClr val="tx2"/>
              </a:solidFill>
            </a:endParaRPr>
          </a:p>
        </p:txBody>
      </p:sp>
      <p:grpSp>
        <p:nvGrpSpPr>
          <p:cNvPr id="25" name="Group 2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D39CAAF-3C5F-6A81-466A-92BC6C08D14B}"/>
              </a:ext>
            </a:extLst>
          </p:cNvPr>
          <p:cNvSpPr>
            <a:spLocks noGrp="1"/>
          </p:cNvSpPr>
          <p:nvPr>
            <p:ph idx="1"/>
          </p:nvPr>
        </p:nvSpPr>
        <p:spPr>
          <a:xfrm>
            <a:off x="1179226" y="2890979"/>
            <a:ext cx="9833548" cy="2693976"/>
          </a:xfrm>
        </p:spPr>
        <p:txBody>
          <a:bodyPr>
            <a:normAutofit/>
          </a:bodyPr>
          <a:lstStyle/>
          <a:p>
            <a:r>
              <a:rPr lang="en-US" sz="4400" dirty="0">
                <a:solidFill>
                  <a:schemeClr val="tx2"/>
                </a:solidFill>
                <a:latin typeface="Arial" panose="020B0604020202020204" pitchFamily="34" charset="0"/>
                <a:cs typeface="Arial" panose="020B0604020202020204" pitchFamily="34" charset="0"/>
              </a:rPr>
              <a:t>God’s calling of Abram is a testament of His goodness and grace.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62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7F41E5F-58F8-39E1-0B02-4CBE9193289C}"/>
              </a:ext>
            </a:extLst>
          </p:cNvPr>
          <p:cNvSpPr>
            <a:spLocks noGrp="1"/>
          </p:cNvSpPr>
          <p:nvPr>
            <p:ph type="title"/>
          </p:nvPr>
        </p:nvSpPr>
        <p:spPr>
          <a:xfrm>
            <a:off x="640080" y="1243013"/>
            <a:ext cx="3855720" cy="4371974"/>
          </a:xfrm>
        </p:spPr>
        <p:txBody>
          <a:bodyPr>
            <a:normAutofit/>
          </a:bodyPr>
          <a:lstStyle/>
          <a:p>
            <a:endParaRPr lang="en-US" sz="3600">
              <a:solidFill>
                <a:schemeClr val="tx2"/>
              </a:solidFill>
            </a:endParaRPr>
          </a:p>
        </p:txBody>
      </p:sp>
      <p:sp>
        <p:nvSpPr>
          <p:cNvPr id="3" name="Content Placeholder 2">
            <a:extLst>
              <a:ext uri="{FF2B5EF4-FFF2-40B4-BE49-F238E27FC236}">
                <a16:creationId xmlns:a16="http://schemas.microsoft.com/office/drawing/2014/main" id="{93A82BD8-3B59-AD0E-9E5F-B604F5CFE009}"/>
              </a:ext>
            </a:extLst>
          </p:cNvPr>
          <p:cNvSpPr>
            <a:spLocks noGrp="1"/>
          </p:cNvSpPr>
          <p:nvPr>
            <p:ph idx="1"/>
          </p:nvPr>
        </p:nvSpPr>
        <p:spPr>
          <a:xfrm>
            <a:off x="6172200" y="804672"/>
            <a:ext cx="5221224" cy="5230368"/>
          </a:xfrm>
        </p:spPr>
        <p:txBody>
          <a:bodyPr anchor="ctr">
            <a:normAutofit/>
          </a:bodyPr>
          <a:lstStyle/>
          <a:p>
            <a:r>
              <a:rPr lang="en-US" sz="4400" dirty="0">
                <a:solidFill>
                  <a:schemeClr val="tx2"/>
                </a:solidFill>
                <a:latin typeface="Arial" panose="020B0604020202020204" pitchFamily="34" charset="0"/>
                <a:cs typeface="Arial" panose="020B0604020202020204" pitchFamily="34" charset="0"/>
              </a:rPr>
              <a:t>Obedience to God often requires leaving one thing for something better. </a:t>
            </a:r>
          </a:p>
        </p:txBody>
      </p:sp>
    </p:spTree>
    <p:extLst>
      <p:ext uri="{BB962C8B-B14F-4D97-AF65-F5344CB8AC3E}">
        <p14:creationId xmlns:p14="http://schemas.microsoft.com/office/powerpoint/2010/main" val="354942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C5F6F-28D8-3337-2859-903320FC2150}"/>
              </a:ext>
            </a:extLst>
          </p:cNvPr>
          <p:cNvSpPr>
            <a:spLocks noGrp="1"/>
          </p:cNvSpPr>
          <p:nvPr>
            <p:ph type="title"/>
          </p:nvPr>
        </p:nvSpPr>
        <p:spPr>
          <a:xfrm>
            <a:off x="841248" y="548640"/>
            <a:ext cx="3600860" cy="5431536"/>
          </a:xfrm>
        </p:spPr>
        <p:txBody>
          <a:bodyPr>
            <a:normAutofit/>
          </a:bodyPr>
          <a:lstStyle/>
          <a:p>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F69F7F-0928-5413-43D9-5C974A4D02BA}"/>
              </a:ext>
            </a:extLst>
          </p:cNvPr>
          <p:cNvSpPr>
            <a:spLocks noGrp="1"/>
          </p:cNvSpPr>
          <p:nvPr>
            <p:ph idx="1"/>
          </p:nvPr>
        </p:nvSpPr>
        <p:spPr>
          <a:xfrm>
            <a:off x="5126418" y="552091"/>
            <a:ext cx="6224335" cy="5431536"/>
          </a:xfrm>
        </p:spPr>
        <p:txBody>
          <a:bodyPr anchor="ctr">
            <a:normAutofit/>
          </a:bodyPr>
          <a:lstStyle/>
          <a:p>
            <a:r>
              <a:rPr lang="en-US" sz="4800" dirty="0">
                <a:latin typeface="Arial" panose="020B0604020202020204" pitchFamily="34" charset="0"/>
                <a:cs typeface="Arial" panose="020B0604020202020204" pitchFamily="34" charset="0"/>
              </a:rPr>
              <a:t>Faith is marked by action.</a:t>
            </a:r>
          </a:p>
        </p:txBody>
      </p:sp>
    </p:spTree>
    <p:extLst>
      <p:ext uri="{BB962C8B-B14F-4D97-AF65-F5344CB8AC3E}">
        <p14:creationId xmlns:p14="http://schemas.microsoft.com/office/powerpoint/2010/main" val="102763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E0DE40D-0CBD-4088-4AB9-B23CFB36DA1C}"/>
              </a:ext>
            </a:extLst>
          </p:cNvPr>
          <p:cNvSpPr>
            <a:spLocks noGrp="1"/>
          </p:cNvSpPr>
          <p:nvPr>
            <p:ph type="title"/>
          </p:nvPr>
        </p:nvSpPr>
        <p:spPr>
          <a:xfrm>
            <a:off x="838200" y="713312"/>
            <a:ext cx="4038600" cy="5431376"/>
          </a:xfrm>
        </p:spPr>
        <p:txBody>
          <a:bodyPr>
            <a:normAutofit/>
          </a:bodyPr>
          <a:lstStyle/>
          <a:p>
            <a:endParaRPr lang="en-US" dirty="0"/>
          </a:p>
        </p:txBody>
      </p:sp>
      <p:sp>
        <p:nvSpPr>
          <p:cNvPr id="3" name="Content Placeholder 2">
            <a:extLst>
              <a:ext uri="{FF2B5EF4-FFF2-40B4-BE49-F238E27FC236}">
                <a16:creationId xmlns:a16="http://schemas.microsoft.com/office/drawing/2014/main" id="{08127419-8190-A861-CB52-5B0D6C25A4EE}"/>
              </a:ext>
            </a:extLst>
          </p:cNvPr>
          <p:cNvSpPr>
            <a:spLocks noGrp="1"/>
          </p:cNvSpPr>
          <p:nvPr>
            <p:ph idx="1"/>
          </p:nvPr>
        </p:nvSpPr>
        <p:spPr>
          <a:xfrm>
            <a:off x="6095999" y="713313"/>
            <a:ext cx="5257801" cy="5431376"/>
          </a:xfrm>
        </p:spPr>
        <p:txBody>
          <a:bodyPr anchor="ctr">
            <a:normAutofit/>
          </a:bodyPr>
          <a:lstStyle/>
          <a:p>
            <a:r>
              <a:rPr lang="en-US" sz="4800" dirty="0">
                <a:latin typeface="Arial" panose="020B0604020202020204" pitchFamily="34" charset="0"/>
                <a:cs typeface="Arial" panose="020B0604020202020204" pitchFamily="34" charset="0"/>
              </a:rPr>
              <a:t>Faithful obedience does not require full understanding. </a:t>
            </a:r>
          </a:p>
        </p:txBody>
      </p:sp>
    </p:spTree>
    <p:extLst>
      <p:ext uri="{BB962C8B-B14F-4D97-AF65-F5344CB8AC3E}">
        <p14:creationId xmlns:p14="http://schemas.microsoft.com/office/powerpoint/2010/main" val="172112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7C235-F3FE-307E-BC7C-87E923F9FA02}"/>
              </a:ext>
            </a:extLst>
          </p:cNvPr>
          <p:cNvSpPr>
            <a:spLocks noGrp="1"/>
          </p:cNvSpPr>
          <p:nvPr>
            <p:ph type="title"/>
          </p:nvPr>
        </p:nvSpPr>
        <p:spPr>
          <a:xfrm>
            <a:off x="841248" y="548640"/>
            <a:ext cx="3600860" cy="5431536"/>
          </a:xfrm>
        </p:spPr>
        <p:txBody>
          <a:bodyPr>
            <a:normAutofit/>
          </a:bodyPr>
          <a:lstStyle/>
          <a:p>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F1916A-E017-2E0C-7A08-E03ECD89A133}"/>
              </a:ext>
            </a:extLst>
          </p:cNvPr>
          <p:cNvSpPr>
            <a:spLocks noGrp="1"/>
          </p:cNvSpPr>
          <p:nvPr>
            <p:ph idx="1"/>
          </p:nvPr>
        </p:nvSpPr>
        <p:spPr>
          <a:xfrm>
            <a:off x="5126418" y="552091"/>
            <a:ext cx="6224335" cy="5431536"/>
          </a:xfrm>
        </p:spPr>
        <p:txBody>
          <a:bodyPr anchor="ctr">
            <a:normAutofit/>
          </a:bodyPr>
          <a:lstStyle/>
          <a:p>
            <a:r>
              <a:rPr lang="en-US" sz="4400" dirty="0">
                <a:latin typeface="Arial" panose="020B0604020202020204" pitchFamily="34" charset="0"/>
                <a:cs typeface="Arial" panose="020B0604020202020204" pitchFamily="34" charset="0"/>
              </a:rPr>
              <a:t>If you're not dead God is not done with you. </a:t>
            </a:r>
          </a:p>
        </p:txBody>
      </p:sp>
    </p:spTree>
    <p:extLst>
      <p:ext uri="{BB962C8B-B14F-4D97-AF65-F5344CB8AC3E}">
        <p14:creationId xmlns:p14="http://schemas.microsoft.com/office/powerpoint/2010/main" val="310398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AE9798B-1C2A-6F70-C9CC-BC0FE16B7D0D}"/>
              </a:ext>
            </a:extLst>
          </p:cNvPr>
          <p:cNvSpPr>
            <a:spLocks noGrp="1"/>
          </p:cNvSpPr>
          <p:nvPr>
            <p:ph type="title"/>
          </p:nvPr>
        </p:nvSpPr>
        <p:spPr>
          <a:xfrm>
            <a:off x="640080" y="1243013"/>
            <a:ext cx="3855720" cy="4371974"/>
          </a:xfrm>
        </p:spPr>
        <p:txBody>
          <a:bodyPr>
            <a:normAutofit/>
          </a:bodyPr>
          <a:lstStyle/>
          <a:p>
            <a:endParaRPr lang="en-US" sz="3600">
              <a:solidFill>
                <a:schemeClr val="tx2"/>
              </a:solidFill>
            </a:endParaRPr>
          </a:p>
        </p:txBody>
      </p:sp>
      <p:sp>
        <p:nvSpPr>
          <p:cNvPr id="3" name="Content Placeholder 2">
            <a:extLst>
              <a:ext uri="{FF2B5EF4-FFF2-40B4-BE49-F238E27FC236}">
                <a16:creationId xmlns:a16="http://schemas.microsoft.com/office/drawing/2014/main" id="{40F2CBEF-A358-63E4-7C0B-9A59FB3B8718}"/>
              </a:ext>
            </a:extLst>
          </p:cNvPr>
          <p:cNvSpPr>
            <a:spLocks noGrp="1"/>
          </p:cNvSpPr>
          <p:nvPr>
            <p:ph idx="1"/>
          </p:nvPr>
        </p:nvSpPr>
        <p:spPr>
          <a:xfrm>
            <a:off x="6172200" y="804672"/>
            <a:ext cx="5221224" cy="5230368"/>
          </a:xfrm>
        </p:spPr>
        <p:txBody>
          <a:bodyPr anchor="ctr">
            <a:normAutofit/>
          </a:bodyPr>
          <a:lstStyle/>
          <a:p>
            <a:r>
              <a:rPr lang="en-US" sz="4800" dirty="0">
                <a:solidFill>
                  <a:schemeClr val="tx2"/>
                </a:solidFill>
                <a:latin typeface="Arial" panose="020B0604020202020204" pitchFamily="34" charset="0"/>
                <a:cs typeface="Arial" panose="020B0604020202020204" pitchFamily="34" charset="0"/>
              </a:rPr>
              <a:t>Abram did not hesitate to declare his faith in the Lord before those that did not worship the Lord. </a:t>
            </a:r>
          </a:p>
        </p:txBody>
      </p:sp>
    </p:spTree>
    <p:extLst>
      <p:ext uri="{BB962C8B-B14F-4D97-AF65-F5344CB8AC3E}">
        <p14:creationId xmlns:p14="http://schemas.microsoft.com/office/powerpoint/2010/main" val="221601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9B37053-F8A9-F30B-2B82-48FFA36C00EA}"/>
              </a:ext>
            </a:extLst>
          </p:cNvPr>
          <p:cNvSpPr>
            <a:spLocks noGrp="1"/>
          </p:cNvSpPr>
          <p:nvPr>
            <p:ph type="title"/>
          </p:nvPr>
        </p:nvSpPr>
        <p:spPr>
          <a:xfrm>
            <a:off x="838200" y="713312"/>
            <a:ext cx="4038600" cy="5431376"/>
          </a:xfrm>
        </p:spPr>
        <p:txBody>
          <a:bodyPr>
            <a:normAutofit/>
          </a:bodyPr>
          <a:lstStyle/>
          <a:p>
            <a:endParaRPr lang="en-US" dirty="0"/>
          </a:p>
        </p:txBody>
      </p:sp>
      <p:sp>
        <p:nvSpPr>
          <p:cNvPr id="3" name="Content Placeholder 2">
            <a:extLst>
              <a:ext uri="{FF2B5EF4-FFF2-40B4-BE49-F238E27FC236}">
                <a16:creationId xmlns:a16="http://schemas.microsoft.com/office/drawing/2014/main" id="{7045694F-F339-0850-57AE-59E5839BA8E1}"/>
              </a:ext>
            </a:extLst>
          </p:cNvPr>
          <p:cNvSpPr>
            <a:spLocks noGrp="1"/>
          </p:cNvSpPr>
          <p:nvPr>
            <p:ph idx="1"/>
          </p:nvPr>
        </p:nvSpPr>
        <p:spPr>
          <a:xfrm>
            <a:off x="6095999" y="713313"/>
            <a:ext cx="5257801" cy="5431376"/>
          </a:xfrm>
        </p:spPr>
        <p:txBody>
          <a:bodyPr anchor="ctr">
            <a:normAutofit/>
          </a:bodyPr>
          <a:lstStyle/>
          <a:p>
            <a:r>
              <a:rPr lang="en-US" sz="4400" dirty="0">
                <a:latin typeface="Arial" panose="020B0604020202020204" pitchFamily="34" charset="0"/>
                <a:cs typeface="Arial" panose="020B0604020202020204" pitchFamily="34" charset="0"/>
              </a:rPr>
              <a:t>Those who walk in faithful obedience with the Lord have lives marked with consistent communion with the God. </a:t>
            </a:r>
          </a:p>
        </p:txBody>
      </p:sp>
    </p:spTree>
    <p:extLst>
      <p:ext uri="{BB962C8B-B14F-4D97-AF65-F5344CB8AC3E}">
        <p14:creationId xmlns:p14="http://schemas.microsoft.com/office/powerpoint/2010/main" val="275606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F1C90-5B1E-93C4-637B-A3754ABB445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Arial" panose="020B0604020202020204" pitchFamily="34" charset="0"/>
                <a:cs typeface="Arial" panose="020B0604020202020204" pitchFamily="34" charset="0"/>
              </a:rPr>
              <a:t>Prompts</a:t>
            </a:r>
            <a:r>
              <a:rPr lang="en-US" sz="4000" dirty="0">
                <a:solidFill>
                  <a:srgbClr val="FFFFFF"/>
                </a:solidFill>
              </a:rPr>
              <a:t> </a:t>
            </a:r>
          </a:p>
        </p:txBody>
      </p:sp>
      <p:sp>
        <p:nvSpPr>
          <p:cNvPr id="3" name="Content Placeholder 2">
            <a:extLst>
              <a:ext uri="{FF2B5EF4-FFF2-40B4-BE49-F238E27FC236}">
                <a16:creationId xmlns:a16="http://schemas.microsoft.com/office/drawing/2014/main" id="{770FF373-F94D-4BAC-566D-C5A9EF58A8AC}"/>
              </a:ext>
            </a:extLst>
          </p:cNvPr>
          <p:cNvSpPr>
            <a:spLocks noGrp="1"/>
          </p:cNvSpPr>
          <p:nvPr>
            <p:ph idx="1"/>
          </p:nvPr>
        </p:nvSpPr>
        <p:spPr>
          <a:xfrm>
            <a:off x="4810259" y="649480"/>
            <a:ext cx="6555347" cy="5546047"/>
          </a:xfrm>
        </p:spPr>
        <p:txBody>
          <a:bodyPr anchor="ctr">
            <a:normAutofit/>
          </a:bodyPr>
          <a:lstStyle/>
          <a:p>
            <a:r>
              <a:rPr lang="en-US" sz="3600" dirty="0">
                <a:latin typeface="Arial" panose="020B0604020202020204" pitchFamily="34" charset="0"/>
                <a:cs typeface="Arial" panose="020B0604020202020204" pitchFamily="34" charset="0"/>
              </a:rPr>
              <a:t>Lord, You are merciful, forgiving, and compassionate.</a:t>
            </a:r>
          </a:p>
          <a:p>
            <a:r>
              <a:rPr lang="en-US" sz="3600" dirty="0">
                <a:latin typeface="Arial" panose="020B0604020202020204" pitchFamily="34" charset="0"/>
                <a:cs typeface="Arial" panose="020B0604020202020204" pitchFamily="34" charset="0"/>
              </a:rPr>
              <a:t>I praise You, Lord , for not treating me as my sin deserved when I….</a:t>
            </a:r>
          </a:p>
          <a:p>
            <a:r>
              <a:rPr lang="en-US" sz="3600" dirty="0">
                <a:latin typeface="Arial" panose="020B0604020202020204" pitchFamily="34" charset="0"/>
                <a:cs typeface="Arial" panose="020B0604020202020204" pitchFamily="34" charset="0"/>
              </a:rPr>
              <a:t>Please show You compassion to… as they….</a:t>
            </a:r>
          </a:p>
          <a:p>
            <a:r>
              <a:rPr lang="en-US" sz="3600" dirty="0">
                <a:latin typeface="Arial" panose="020B0604020202020204" pitchFamily="34" charset="0"/>
                <a:cs typeface="Arial" panose="020B0604020202020204" pitchFamily="34" charset="0"/>
              </a:rPr>
              <a:t>Assure me of your steadfast love when I …..</a:t>
            </a:r>
          </a:p>
        </p:txBody>
      </p:sp>
    </p:spTree>
    <p:extLst>
      <p:ext uri="{BB962C8B-B14F-4D97-AF65-F5344CB8AC3E}">
        <p14:creationId xmlns:p14="http://schemas.microsoft.com/office/powerpoint/2010/main" val="311340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5BAB44-FEEF-CB0E-BB50-C9A02643A907}"/>
              </a:ext>
            </a:extLst>
          </p:cNvPr>
          <p:cNvPicPr>
            <a:picLocks noChangeAspect="1"/>
          </p:cNvPicPr>
          <p:nvPr/>
        </p:nvPicPr>
        <p:blipFill>
          <a:blip r:embed="rId2">
            <a:extLst>
              <a:ext uri="{28A0092B-C50C-407E-A947-70E740481C1C}">
                <a14:useLocalDpi xmlns:a14="http://schemas.microsoft.com/office/drawing/2010/main" val="0"/>
              </a:ext>
            </a:extLst>
          </a:blip>
          <a:srcRect t="6306"/>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68226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8165E7-8F11-0D0E-DE87-EEC3231098A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346" r="-2" b="13301"/>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B8B01362-5767-257D-710F-905FB536B7A3}"/>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Lite-Brit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6544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15E9-9136-3C8A-6465-FCB93077A237}"/>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Abram</a:t>
            </a:r>
          </a:p>
        </p:txBody>
      </p:sp>
      <p:graphicFrame>
        <p:nvGraphicFramePr>
          <p:cNvPr id="5" name="Content Placeholder 2">
            <a:extLst>
              <a:ext uri="{FF2B5EF4-FFF2-40B4-BE49-F238E27FC236}">
                <a16:creationId xmlns:a16="http://schemas.microsoft.com/office/drawing/2014/main" id="{153F0AF4-94D6-C284-32C5-B92073EA9177}"/>
              </a:ext>
            </a:extLst>
          </p:cNvPr>
          <p:cNvGraphicFramePr>
            <a:graphicFrameLocks noGrp="1"/>
          </p:cNvGraphicFramePr>
          <p:nvPr>
            <p:ph idx="1"/>
            <p:extLst>
              <p:ext uri="{D42A27DB-BD31-4B8C-83A1-F6EECF244321}">
                <p14:modId xmlns:p14="http://schemas.microsoft.com/office/powerpoint/2010/main" val="16473152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8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0E84C-ED07-7FC1-228D-70BB7E8C2172}"/>
              </a:ext>
            </a:extLst>
          </p:cNvPr>
          <p:cNvSpPr>
            <a:spLocks noGrp="1"/>
          </p:cNvSpPr>
          <p:nvPr>
            <p:ph type="title"/>
          </p:nvPr>
        </p:nvSpPr>
        <p:spPr>
          <a:xfrm>
            <a:off x="466722" y="586855"/>
            <a:ext cx="3201366" cy="3387497"/>
          </a:xfrm>
        </p:spPr>
        <p:txBody>
          <a:bodyPr anchor="b">
            <a:normAutofit/>
          </a:bodyPr>
          <a:lstStyle/>
          <a:p>
            <a:pPr algn="r"/>
            <a:r>
              <a:rPr lang="en-US" sz="4000" b="1" u="sng" dirty="0">
                <a:solidFill>
                  <a:srgbClr val="FFFFFF"/>
                </a:solidFill>
                <a:latin typeface="Arial" panose="020B0604020202020204" pitchFamily="34" charset="0"/>
                <a:cs typeface="Arial" panose="020B0604020202020204" pitchFamily="34" charset="0"/>
              </a:rPr>
              <a:t>Gen 11:31</a:t>
            </a:r>
          </a:p>
        </p:txBody>
      </p:sp>
      <p:sp>
        <p:nvSpPr>
          <p:cNvPr id="3" name="Content Placeholder 2">
            <a:extLst>
              <a:ext uri="{FF2B5EF4-FFF2-40B4-BE49-F238E27FC236}">
                <a16:creationId xmlns:a16="http://schemas.microsoft.com/office/drawing/2014/main" id="{C50B1672-1693-83DD-58A4-FA12907D93BC}"/>
              </a:ext>
            </a:extLst>
          </p:cNvPr>
          <p:cNvSpPr>
            <a:spLocks noGrp="1"/>
          </p:cNvSpPr>
          <p:nvPr>
            <p:ph idx="1"/>
          </p:nvPr>
        </p:nvSpPr>
        <p:spPr>
          <a:xfrm>
            <a:off x="4810259" y="649480"/>
            <a:ext cx="6555347" cy="5546047"/>
          </a:xfrm>
        </p:spPr>
        <p:txBody>
          <a:bodyPr anchor="ctr">
            <a:normAutofit/>
          </a:bodyPr>
          <a:lstStyle/>
          <a:p>
            <a:r>
              <a:rPr lang="en-US" sz="3600" dirty="0">
                <a:latin typeface="Arial" panose="020B0604020202020204" pitchFamily="34" charset="0"/>
                <a:cs typeface="Arial" panose="020B0604020202020204" pitchFamily="34" charset="0"/>
              </a:rPr>
              <a:t>“Terah took Abram his son and Lot the son of Haran, his grandson, and Sarai his daughter-in-law, his son Abram’s wife, and they went forth together from Ur of the Chaldeans to go into the land of Canaan, but when they came to Haran, they settled there.”</a:t>
            </a:r>
          </a:p>
        </p:txBody>
      </p:sp>
    </p:spTree>
    <p:extLst>
      <p:ext uri="{BB962C8B-B14F-4D97-AF65-F5344CB8AC3E}">
        <p14:creationId xmlns:p14="http://schemas.microsoft.com/office/powerpoint/2010/main" val="5095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7347-E23B-A628-7093-31454B1946C8}"/>
              </a:ext>
            </a:extLst>
          </p:cNvPr>
          <p:cNvSpPr>
            <a:spLocks noGrp="1"/>
          </p:cNvSpPr>
          <p:nvPr>
            <p:ph type="title"/>
          </p:nvPr>
        </p:nvSpPr>
        <p:spPr>
          <a:xfrm>
            <a:off x="466722" y="586855"/>
            <a:ext cx="3201366"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8047DCD5-AEC5-2F38-C0A1-69973C5A2432}"/>
              </a:ext>
            </a:extLst>
          </p:cNvPr>
          <p:cNvSpPr>
            <a:spLocks noGrp="1"/>
          </p:cNvSpPr>
          <p:nvPr>
            <p:ph idx="1"/>
          </p:nvPr>
        </p:nvSpPr>
        <p:spPr>
          <a:xfrm>
            <a:off x="4810259" y="649480"/>
            <a:ext cx="6555347" cy="5546047"/>
          </a:xfrm>
        </p:spPr>
        <p:txBody>
          <a:bodyPr anchor="ctr">
            <a:normAutofit/>
          </a:bodyPr>
          <a:lstStyle/>
          <a:p>
            <a:r>
              <a:rPr lang="en-US" sz="4400" dirty="0">
                <a:latin typeface="Arial" panose="020B0604020202020204" pitchFamily="34" charset="0"/>
                <a:cs typeface="Arial" panose="020B0604020202020204" pitchFamily="34" charset="0"/>
              </a:rPr>
              <a:t>God chose Abram not because of anything Abram had done, but because it was simply His will to do so. </a:t>
            </a:r>
          </a:p>
        </p:txBody>
      </p:sp>
    </p:spTree>
    <p:extLst>
      <p:ext uri="{BB962C8B-B14F-4D97-AF65-F5344CB8AC3E}">
        <p14:creationId xmlns:p14="http://schemas.microsoft.com/office/powerpoint/2010/main" val="238943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9AA3E7C-0398-BC09-C42C-AC35E3E24BDD}"/>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Arial" panose="020B0604020202020204" pitchFamily="34" charset="0"/>
                <a:cs typeface="Arial" panose="020B0604020202020204" pitchFamily="34" charset="0"/>
              </a:rPr>
              <a:t>Faithful obedience to God always leads to God’s blessing. </a:t>
            </a:r>
          </a:p>
        </p:txBody>
      </p:sp>
    </p:spTree>
    <p:extLst>
      <p:ext uri="{BB962C8B-B14F-4D97-AF65-F5344CB8AC3E}">
        <p14:creationId xmlns:p14="http://schemas.microsoft.com/office/powerpoint/2010/main" val="159599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18CB6F-17AB-A200-0C04-EF6AA9A44565}"/>
              </a:ext>
            </a:extLst>
          </p:cNvPr>
          <p:cNvSpPr>
            <a:spLocks noGrp="1"/>
          </p:cNvSpPr>
          <p:nvPr>
            <p:ph type="title"/>
          </p:nvPr>
        </p:nvSpPr>
        <p:spPr>
          <a:xfrm>
            <a:off x="826396" y="586855"/>
            <a:ext cx="4230100" cy="3387497"/>
          </a:xfrm>
        </p:spPr>
        <p:txBody>
          <a:bodyPr anchor="b">
            <a:normAutofit/>
          </a:bodyPr>
          <a:lstStyle/>
          <a:p>
            <a:pPr algn="r"/>
            <a:endParaRPr lang="en-US" sz="4000" dirty="0">
              <a:solidFill>
                <a:srgbClr val="FFFFFF"/>
              </a:solidFill>
            </a:endParaRPr>
          </a:p>
        </p:txBody>
      </p:sp>
      <p:sp>
        <p:nvSpPr>
          <p:cNvPr id="3" name="Content Placeholder 2">
            <a:extLst>
              <a:ext uri="{FF2B5EF4-FFF2-40B4-BE49-F238E27FC236}">
                <a16:creationId xmlns:a16="http://schemas.microsoft.com/office/drawing/2014/main" id="{2F35483A-2029-0F66-F05B-464ABC27E10F}"/>
              </a:ext>
            </a:extLst>
          </p:cNvPr>
          <p:cNvSpPr>
            <a:spLocks noGrp="1"/>
          </p:cNvSpPr>
          <p:nvPr>
            <p:ph idx="1"/>
          </p:nvPr>
        </p:nvSpPr>
        <p:spPr>
          <a:xfrm>
            <a:off x="6503158" y="649480"/>
            <a:ext cx="4862447" cy="5546047"/>
          </a:xfrm>
        </p:spPr>
        <p:txBody>
          <a:bodyPr anchor="ctr">
            <a:normAutofit/>
          </a:bodyPr>
          <a:lstStyle/>
          <a:p>
            <a:r>
              <a:rPr lang="en-US" sz="4000" dirty="0">
                <a:latin typeface="Arial" panose="020B0604020202020204" pitchFamily="34" charset="0"/>
                <a:cs typeface="Arial" panose="020B0604020202020204" pitchFamily="34" charset="0"/>
              </a:rPr>
              <a:t>Those with a deep abiding intimacy with God are always a blessing to those around them. </a:t>
            </a:r>
          </a:p>
        </p:txBody>
      </p:sp>
    </p:spTree>
    <p:extLst>
      <p:ext uri="{BB962C8B-B14F-4D97-AF65-F5344CB8AC3E}">
        <p14:creationId xmlns:p14="http://schemas.microsoft.com/office/powerpoint/2010/main" val="1446413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1253</TotalTime>
  <Words>335</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Scripture Led Prayer   Psalm 103:9-12- 10He does not deal with us according to our sins nor repay us according to our iniquities. 11For high as the heavens are above the earth, so great is his steadfast love toward those who fear him; 12as far as the east is from the west, so far does he remove our transgressions from us.  </vt:lpstr>
      <vt:lpstr>Prompts </vt:lpstr>
      <vt:lpstr>PowerPoint Presentation</vt:lpstr>
      <vt:lpstr>PowerPoint Presentation</vt:lpstr>
      <vt:lpstr>Abram</vt:lpstr>
      <vt:lpstr>Gen 11:31</vt:lpstr>
      <vt:lpstr>PowerPoint Presentation</vt:lpstr>
      <vt:lpstr>Faithful obedience to God always leads to God’s blessing.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owens</dc:creator>
  <cp:lastModifiedBy>jared owens</cp:lastModifiedBy>
  <cp:revision>2</cp:revision>
  <dcterms:created xsi:type="dcterms:W3CDTF">2026-04-11T16:36:09Z</dcterms:created>
  <dcterms:modified xsi:type="dcterms:W3CDTF">2026-04-12T13:29:58Z</dcterms:modified>
</cp:coreProperties>
</file>