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78" r:id="rId2"/>
    <p:sldId id="472" r:id="rId3"/>
    <p:sldId id="473" r:id="rId4"/>
    <p:sldId id="474" r:id="rId5"/>
    <p:sldId id="384" r:id="rId6"/>
    <p:sldId id="484" r:id="rId7"/>
    <p:sldId id="478" r:id="rId8"/>
    <p:sldId id="479" r:id="rId9"/>
    <p:sldId id="480" r:id="rId10"/>
    <p:sldId id="481" r:id="rId11"/>
    <p:sldId id="482" r:id="rId12"/>
    <p:sldId id="483" r:id="rId13"/>
    <p:sldId id="477" r:id="rId14"/>
    <p:sldId id="475" r:id="rId15"/>
    <p:sldId id="440" r:id="rId16"/>
    <p:sldId id="442" r:id="rId17"/>
    <p:sldId id="441" r:id="rId18"/>
    <p:sldId id="443" r:id="rId19"/>
    <p:sldId id="444" r:id="rId20"/>
    <p:sldId id="445" r:id="rId21"/>
    <p:sldId id="446" r:id="rId22"/>
    <p:sldId id="447" r:id="rId23"/>
    <p:sldId id="448" r:id="rId24"/>
    <p:sldId id="449" r:id="rId25"/>
    <p:sldId id="450" r:id="rId26"/>
    <p:sldId id="451" r:id="rId27"/>
    <p:sldId id="452" r:id="rId28"/>
    <p:sldId id="453" r:id="rId29"/>
    <p:sldId id="454" r:id="rId30"/>
    <p:sldId id="455" r:id="rId31"/>
    <p:sldId id="456" r:id="rId32"/>
    <p:sldId id="457" r:id="rId33"/>
    <p:sldId id="458" r:id="rId34"/>
    <p:sldId id="459" r:id="rId35"/>
    <p:sldId id="460" r:id="rId36"/>
    <p:sldId id="485" r:id="rId37"/>
    <p:sldId id="486" r:id="rId38"/>
    <p:sldId id="487" r:id="rId39"/>
    <p:sldId id="489" r:id="rId40"/>
    <p:sldId id="490" r:id="rId41"/>
    <p:sldId id="491" r:id="rId42"/>
    <p:sldId id="492" r:id="rId43"/>
    <p:sldId id="493" r:id="rId44"/>
    <p:sldId id="494" r:id="rId45"/>
    <p:sldId id="495" r:id="rId46"/>
    <p:sldId id="505" r:id="rId47"/>
    <p:sldId id="402" r:id="rId48"/>
    <p:sldId id="501" r:id="rId49"/>
    <p:sldId id="502" r:id="rId50"/>
    <p:sldId id="503" r:id="rId51"/>
    <p:sldId id="504" r:id="rId52"/>
    <p:sldId id="496" r:id="rId53"/>
    <p:sldId id="506" r:id="rId54"/>
    <p:sldId id="507" r:id="rId55"/>
    <p:sldId id="508" r:id="rId56"/>
    <p:sldId id="509" r:id="rId57"/>
    <p:sldId id="510" r:id="rId58"/>
    <p:sldId id="511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A79F"/>
    <a:srgbClr val="2515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75780C8-7DDA-4BE0-81AC-B0C64AB201FE}" v="88" dt="2026-04-12T11:08:16.6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73"/>
    <p:restoredTop sz="94694"/>
  </p:normalViewPr>
  <p:slideViewPr>
    <p:cSldViewPr snapToGrid="0">
      <p:cViewPr varScale="1">
        <p:scale>
          <a:sx n="83" d="100"/>
          <a:sy n="83" d="100"/>
        </p:scale>
        <p:origin x="210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65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ck Stockdale" userId="159b2cbb5646a6db" providerId="LiveId" clId="{9EAF943D-1EDF-4F38-83F5-599659E39DBE}"/>
    <pc:docChg chg="undo custSel addSld delSld modSld sldOrd">
      <pc:chgData name="Jack Stockdale" userId="159b2cbb5646a6db" providerId="LiveId" clId="{9EAF943D-1EDF-4F38-83F5-599659E39DBE}" dt="2026-04-12T12:27:08.847" v="4780" actId="2696"/>
      <pc:docMkLst>
        <pc:docMk/>
      </pc:docMkLst>
      <pc:sldChg chg="addSp delSp modSp del mod">
        <pc:chgData name="Jack Stockdale" userId="159b2cbb5646a6db" providerId="LiveId" clId="{9EAF943D-1EDF-4F38-83F5-599659E39DBE}" dt="2026-04-12T09:26:04.346" v="3129" actId="2696"/>
        <pc:sldMkLst>
          <pc:docMk/>
          <pc:sldMk cId="2378940120" sldId="310"/>
        </pc:sldMkLst>
        <pc:spChg chg="del">
          <ac:chgData name="Jack Stockdale" userId="159b2cbb5646a6db" providerId="LiveId" clId="{9EAF943D-1EDF-4F38-83F5-599659E39DBE}" dt="2026-04-11T15:40:31.493" v="0" actId="21"/>
          <ac:spMkLst>
            <pc:docMk/>
            <pc:sldMk cId="2378940120" sldId="310"/>
            <ac:spMk id="2" creationId="{4F624E43-1B0D-BB78-E5A4-5130E817AABC}"/>
          </ac:spMkLst>
        </pc:spChg>
        <pc:spChg chg="mod">
          <ac:chgData name="Jack Stockdale" userId="159b2cbb5646a6db" providerId="LiveId" clId="{9EAF943D-1EDF-4F38-83F5-599659E39DBE}" dt="2026-04-11T15:40:50.019" v="7" actId="6549"/>
          <ac:spMkLst>
            <pc:docMk/>
            <pc:sldMk cId="2378940120" sldId="310"/>
            <ac:spMk id="3" creationId="{3F05E186-04A5-1DA3-A346-33D43C1B2E38}"/>
          </ac:spMkLst>
        </pc:spChg>
        <pc:spChg chg="add del mod">
          <ac:chgData name="Jack Stockdale" userId="159b2cbb5646a6db" providerId="LiveId" clId="{9EAF943D-1EDF-4F38-83F5-599659E39DBE}" dt="2026-04-11T15:40:37.753" v="1" actId="21"/>
          <ac:spMkLst>
            <pc:docMk/>
            <pc:sldMk cId="2378940120" sldId="310"/>
            <ac:spMk id="7" creationId="{D80F3F24-5E96-A79C-CA8F-449B967CC47B}"/>
          </ac:spMkLst>
        </pc:spChg>
      </pc:sldChg>
      <pc:sldChg chg="addSp delSp modSp del mod">
        <pc:chgData name="Jack Stockdale" userId="159b2cbb5646a6db" providerId="LiveId" clId="{9EAF943D-1EDF-4F38-83F5-599659E39DBE}" dt="2026-04-12T10:55:49.854" v="4436" actId="2696"/>
        <pc:sldMkLst>
          <pc:docMk/>
          <pc:sldMk cId="3008013083" sldId="362"/>
        </pc:sldMkLst>
        <pc:spChg chg="del">
          <ac:chgData name="Jack Stockdale" userId="159b2cbb5646a6db" providerId="LiveId" clId="{9EAF943D-1EDF-4F38-83F5-599659E39DBE}" dt="2026-04-11T20:34:04.944" v="8" actId="21"/>
          <ac:spMkLst>
            <pc:docMk/>
            <pc:sldMk cId="3008013083" sldId="362"/>
            <ac:spMk id="2" creationId="{048861E5-ECEA-AC94-0716-7B05EA6A58E9}"/>
          </ac:spMkLst>
        </pc:spChg>
        <pc:spChg chg="add del mod">
          <ac:chgData name="Jack Stockdale" userId="159b2cbb5646a6db" providerId="LiveId" clId="{9EAF943D-1EDF-4F38-83F5-599659E39DBE}" dt="2026-04-11T20:34:25.134" v="11" actId="14100"/>
          <ac:spMkLst>
            <pc:docMk/>
            <pc:sldMk cId="3008013083" sldId="362"/>
            <ac:spMk id="6" creationId="{15B52017-9CE3-3C61-76BE-390CFBA1E7F0}"/>
          </ac:spMkLst>
        </pc:spChg>
      </pc:sldChg>
      <pc:sldChg chg="del">
        <pc:chgData name="Jack Stockdale" userId="159b2cbb5646a6db" providerId="LiveId" clId="{9EAF943D-1EDF-4F38-83F5-599659E39DBE}" dt="2026-04-12T09:33:04.439" v="3252" actId="2696"/>
        <pc:sldMkLst>
          <pc:docMk/>
          <pc:sldMk cId="4218253087" sldId="376"/>
        </pc:sldMkLst>
      </pc:sldChg>
      <pc:sldChg chg="delSp modSp mod">
        <pc:chgData name="Jack Stockdale" userId="159b2cbb5646a6db" providerId="LiveId" clId="{9EAF943D-1EDF-4F38-83F5-599659E39DBE}" dt="2026-04-12T09:25:57.982" v="3128" actId="21"/>
        <pc:sldMkLst>
          <pc:docMk/>
          <pc:sldMk cId="1943229065" sldId="378"/>
        </pc:sldMkLst>
        <pc:spChg chg="mod">
          <ac:chgData name="Jack Stockdale" userId="159b2cbb5646a6db" providerId="LiveId" clId="{9EAF943D-1EDF-4F38-83F5-599659E39DBE}" dt="2026-04-12T09:25:14.323" v="3125" actId="114"/>
          <ac:spMkLst>
            <pc:docMk/>
            <pc:sldMk cId="1943229065" sldId="378"/>
            <ac:spMk id="2" creationId="{978D36EC-55F2-CD8F-A426-FBB0646459D8}"/>
          </ac:spMkLst>
        </pc:spChg>
        <pc:spChg chg="del">
          <ac:chgData name="Jack Stockdale" userId="159b2cbb5646a6db" providerId="LiveId" clId="{9EAF943D-1EDF-4F38-83F5-599659E39DBE}" dt="2026-04-12T09:25:57.982" v="3128" actId="21"/>
          <ac:spMkLst>
            <pc:docMk/>
            <pc:sldMk cId="1943229065" sldId="378"/>
            <ac:spMk id="5" creationId="{F6B17B74-130A-95B1-6C96-F83EC10FACA4}"/>
          </ac:spMkLst>
        </pc:spChg>
      </pc:sldChg>
      <pc:sldChg chg="del">
        <pc:chgData name="Jack Stockdale" userId="159b2cbb5646a6db" providerId="LiveId" clId="{9EAF943D-1EDF-4F38-83F5-599659E39DBE}" dt="2026-04-12T11:08:27.700" v="4756" actId="2696"/>
        <pc:sldMkLst>
          <pc:docMk/>
          <pc:sldMk cId="2848427487" sldId="379"/>
        </pc:sldMkLst>
      </pc:sldChg>
      <pc:sldChg chg="del">
        <pc:chgData name="Jack Stockdale" userId="159b2cbb5646a6db" providerId="LiveId" clId="{9EAF943D-1EDF-4F38-83F5-599659E39DBE}" dt="2026-04-12T11:08:28.104" v="4758" actId="2696"/>
        <pc:sldMkLst>
          <pc:docMk/>
          <pc:sldMk cId="3162740679" sldId="380"/>
        </pc:sldMkLst>
      </pc:sldChg>
      <pc:sldChg chg="addSp delSp modSp mod ord">
        <pc:chgData name="Jack Stockdale" userId="159b2cbb5646a6db" providerId="LiveId" clId="{9EAF943D-1EDF-4F38-83F5-599659E39DBE}" dt="2026-04-12T10:08:49.690" v="3684" actId="21"/>
        <pc:sldMkLst>
          <pc:docMk/>
          <pc:sldMk cId="1526853967" sldId="384"/>
        </pc:sldMkLst>
        <pc:spChg chg="add del mod">
          <ac:chgData name="Jack Stockdale" userId="159b2cbb5646a6db" providerId="LiveId" clId="{9EAF943D-1EDF-4F38-83F5-599659E39DBE}" dt="2026-04-12T10:08:49.690" v="3684" actId="21"/>
          <ac:spMkLst>
            <pc:docMk/>
            <pc:sldMk cId="1526853967" sldId="384"/>
            <ac:spMk id="2" creationId="{A1417890-56D9-BCF5-4CF1-066D7593287C}"/>
          </ac:spMkLst>
        </pc:spChg>
        <pc:spChg chg="del mod">
          <ac:chgData name="Jack Stockdale" userId="159b2cbb5646a6db" providerId="LiveId" clId="{9EAF943D-1EDF-4F38-83F5-599659E39DBE}" dt="2026-04-12T09:33:56.345" v="3256" actId="21"/>
          <ac:spMkLst>
            <pc:docMk/>
            <pc:sldMk cId="1526853967" sldId="384"/>
            <ac:spMk id="3" creationId="{686DBCB6-7ED1-0B77-0F84-CB85D4F2EF00}"/>
          </ac:spMkLst>
        </pc:spChg>
        <pc:spChg chg="del">
          <ac:chgData name="Jack Stockdale" userId="159b2cbb5646a6db" providerId="LiveId" clId="{9EAF943D-1EDF-4F38-83F5-599659E39DBE}" dt="2026-04-11T20:36:33.348" v="144" actId="21"/>
          <ac:spMkLst>
            <pc:docMk/>
            <pc:sldMk cId="1526853967" sldId="384"/>
            <ac:spMk id="4" creationId="{2130859D-DDF5-2FAF-DA13-CF6AA7BECDBF}"/>
          </ac:spMkLst>
        </pc:spChg>
        <pc:spChg chg="add mod">
          <ac:chgData name="Jack Stockdale" userId="159b2cbb5646a6db" providerId="LiveId" clId="{9EAF943D-1EDF-4F38-83F5-599659E39DBE}" dt="2026-04-12T10:08:14.538" v="3676" actId="1076"/>
          <ac:spMkLst>
            <pc:docMk/>
            <pc:sldMk cId="1526853967" sldId="384"/>
            <ac:spMk id="4" creationId="{CB3F41A8-36CA-EAE1-71C0-AC11DF3BC4E8}"/>
          </ac:spMkLst>
        </pc:spChg>
        <pc:spChg chg="add del mod">
          <ac:chgData name="Jack Stockdale" userId="159b2cbb5646a6db" providerId="LiveId" clId="{9EAF943D-1EDF-4F38-83F5-599659E39DBE}" dt="2026-04-11T20:36:05.169" v="60" actId="21"/>
          <ac:spMkLst>
            <pc:docMk/>
            <pc:sldMk cId="1526853967" sldId="384"/>
            <ac:spMk id="5" creationId="{E8916A75-29D0-2DCA-A11F-3BBC5E9905AD}"/>
          </ac:spMkLst>
        </pc:spChg>
        <pc:spChg chg="add mod">
          <ac:chgData name="Jack Stockdale" userId="159b2cbb5646a6db" providerId="LiveId" clId="{9EAF943D-1EDF-4F38-83F5-599659E39DBE}" dt="2026-04-12T09:33:35.705" v="3254" actId="21"/>
          <ac:spMkLst>
            <pc:docMk/>
            <pc:sldMk cId="1526853967" sldId="384"/>
            <ac:spMk id="6" creationId="{36C37857-D8F0-BD1B-8ECE-1E065951AEE4}"/>
          </ac:spMkLst>
        </pc:spChg>
        <pc:spChg chg="add del mod">
          <ac:chgData name="Jack Stockdale" userId="159b2cbb5646a6db" providerId="LiveId" clId="{9EAF943D-1EDF-4F38-83F5-599659E39DBE}" dt="2026-04-12T10:04:03.935" v="3600" actId="21"/>
          <ac:spMkLst>
            <pc:docMk/>
            <pc:sldMk cId="1526853967" sldId="384"/>
            <ac:spMk id="7" creationId="{FAFBC9E0-E60C-65B7-397C-0BE25C4E6DA8}"/>
          </ac:spMkLst>
        </pc:spChg>
        <pc:spChg chg="add del mod">
          <ac:chgData name="Jack Stockdale" userId="159b2cbb5646a6db" providerId="LiveId" clId="{9EAF943D-1EDF-4F38-83F5-599659E39DBE}" dt="2026-04-12T10:04:23.157" v="3601" actId="21"/>
          <ac:spMkLst>
            <pc:docMk/>
            <pc:sldMk cId="1526853967" sldId="384"/>
            <ac:spMk id="8" creationId="{9E1547E5-52A9-5F09-B1BD-1854D2D8D23C}"/>
          </ac:spMkLst>
        </pc:spChg>
        <pc:spChg chg="del">
          <ac:chgData name="Jack Stockdale" userId="159b2cbb5646a6db" providerId="LiveId" clId="{9EAF943D-1EDF-4F38-83F5-599659E39DBE}" dt="2026-04-11T20:36:00.508" v="59" actId="21"/>
          <ac:spMkLst>
            <pc:docMk/>
            <pc:sldMk cId="1526853967" sldId="384"/>
            <ac:spMk id="9" creationId="{60F03953-EEBB-88CC-64FB-2793B607C11C}"/>
          </ac:spMkLst>
        </pc:spChg>
      </pc:sldChg>
      <pc:sldChg chg="del">
        <pc:chgData name="Jack Stockdale" userId="159b2cbb5646a6db" providerId="LiveId" clId="{9EAF943D-1EDF-4F38-83F5-599659E39DBE}" dt="2026-04-12T11:08:29.018" v="4762" actId="2696"/>
        <pc:sldMkLst>
          <pc:docMk/>
          <pc:sldMk cId="3277416487" sldId="388"/>
        </pc:sldMkLst>
      </pc:sldChg>
      <pc:sldChg chg="del">
        <pc:chgData name="Jack Stockdale" userId="159b2cbb5646a6db" providerId="LiveId" clId="{9EAF943D-1EDF-4F38-83F5-599659E39DBE}" dt="2026-04-12T11:08:27.188" v="4754" actId="2696"/>
        <pc:sldMkLst>
          <pc:docMk/>
          <pc:sldMk cId="55771741" sldId="389"/>
        </pc:sldMkLst>
      </pc:sldChg>
      <pc:sldChg chg="del">
        <pc:chgData name="Jack Stockdale" userId="159b2cbb5646a6db" providerId="LiveId" clId="{9EAF943D-1EDF-4F38-83F5-599659E39DBE}" dt="2026-04-12T11:08:27.391" v="4755" actId="2696"/>
        <pc:sldMkLst>
          <pc:docMk/>
          <pc:sldMk cId="1171149885" sldId="390"/>
        </pc:sldMkLst>
      </pc:sldChg>
      <pc:sldChg chg="del">
        <pc:chgData name="Jack Stockdale" userId="159b2cbb5646a6db" providerId="LiveId" clId="{9EAF943D-1EDF-4F38-83F5-599659E39DBE}" dt="2026-04-12T11:08:27.932" v="4757" actId="2696"/>
        <pc:sldMkLst>
          <pc:docMk/>
          <pc:sldMk cId="1247208332" sldId="391"/>
        </pc:sldMkLst>
      </pc:sldChg>
      <pc:sldChg chg="del">
        <pc:chgData name="Jack Stockdale" userId="159b2cbb5646a6db" providerId="LiveId" clId="{9EAF943D-1EDF-4F38-83F5-599659E39DBE}" dt="2026-04-12T09:33:05.541" v="3253" actId="2696"/>
        <pc:sldMkLst>
          <pc:docMk/>
          <pc:sldMk cId="868275314" sldId="392"/>
        </pc:sldMkLst>
      </pc:sldChg>
      <pc:sldChg chg="del">
        <pc:chgData name="Jack Stockdale" userId="159b2cbb5646a6db" providerId="LiveId" clId="{9EAF943D-1EDF-4F38-83F5-599659E39DBE}" dt="2026-04-12T11:08:25.274" v="4746" actId="2696"/>
        <pc:sldMkLst>
          <pc:docMk/>
          <pc:sldMk cId="3045976194" sldId="393"/>
        </pc:sldMkLst>
      </pc:sldChg>
      <pc:sldChg chg="del">
        <pc:chgData name="Jack Stockdale" userId="159b2cbb5646a6db" providerId="LiveId" clId="{9EAF943D-1EDF-4F38-83F5-599659E39DBE}" dt="2026-04-12T11:08:22.795" v="4735" actId="2696"/>
        <pc:sldMkLst>
          <pc:docMk/>
          <pc:sldMk cId="1862308561" sldId="394"/>
        </pc:sldMkLst>
      </pc:sldChg>
      <pc:sldChg chg="del">
        <pc:chgData name="Jack Stockdale" userId="159b2cbb5646a6db" providerId="LiveId" clId="{9EAF943D-1EDF-4F38-83F5-599659E39DBE}" dt="2026-04-12T11:08:20.294" v="4734" actId="2696"/>
        <pc:sldMkLst>
          <pc:docMk/>
          <pc:sldMk cId="4079810770" sldId="397"/>
        </pc:sldMkLst>
      </pc:sldChg>
      <pc:sldChg chg="del">
        <pc:chgData name="Jack Stockdale" userId="159b2cbb5646a6db" providerId="LiveId" clId="{9EAF943D-1EDF-4F38-83F5-599659E39DBE}" dt="2026-04-12T11:08:23.236" v="4737" actId="2696"/>
        <pc:sldMkLst>
          <pc:docMk/>
          <pc:sldMk cId="1655957696" sldId="398"/>
        </pc:sldMkLst>
      </pc:sldChg>
      <pc:sldChg chg="delSp modSp del mod">
        <pc:chgData name="Jack Stockdale" userId="159b2cbb5646a6db" providerId="LiveId" clId="{9EAF943D-1EDF-4F38-83F5-599659E39DBE}" dt="2026-04-12T10:55:51.982" v="4437" actId="2696"/>
        <pc:sldMkLst>
          <pc:docMk/>
          <pc:sldMk cId="1512894207" sldId="401"/>
        </pc:sldMkLst>
        <pc:spChg chg="mod">
          <ac:chgData name="Jack Stockdale" userId="159b2cbb5646a6db" providerId="LiveId" clId="{9EAF943D-1EDF-4F38-83F5-599659E39DBE}" dt="2026-04-11T20:35:31.652" v="58" actId="20577"/>
          <ac:spMkLst>
            <pc:docMk/>
            <pc:sldMk cId="1512894207" sldId="401"/>
            <ac:spMk id="2" creationId="{DD91F6D1-79DA-2F4E-CE92-B47A6FA37014}"/>
          </ac:spMkLst>
        </pc:spChg>
        <pc:spChg chg="del">
          <ac:chgData name="Jack Stockdale" userId="159b2cbb5646a6db" providerId="LiveId" clId="{9EAF943D-1EDF-4F38-83F5-599659E39DBE}" dt="2026-04-11T20:34:42.161" v="13" actId="21"/>
          <ac:spMkLst>
            <pc:docMk/>
            <pc:sldMk cId="1512894207" sldId="401"/>
            <ac:spMk id="3" creationId="{5B99A06F-1213-32DE-6E43-A9DED558ED0D}"/>
          </ac:spMkLst>
        </pc:spChg>
        <pc:spChg chg="del">
          <ac:chgData name="Jack Stockdale" userId="159b2cbb5646a6db" providerId="LiveId" clId="{9EAF943D-1EDF-4F38-83F5-599659E39DBE}" dt="2026-04-11T20:34:37.237" v="12" actId="21"/>
          <ac:spMkLst>
            <pc:docMk/>
            <pc:sldMk cId="1512894207" sldId="401"/>
            <ac:spMk id="6" creationId="{07798AA7-2810-C56D-E61F-F4E35077B18A}"/>
          </ac:spMkLst>
        </pc:spChg>
      </pc:sldChg>
      <pc:sldChg chg="addSp delSp modSp mod">
        <pc:chgData name="Jack Stockdale" userId="159b2cbb5646a6db" providerId="LiveId" clId="{9EAF943D-1EDF-4F38-83F5-599659E39DBE}" dt="2026-04-12T11:00:22.245" v="4715" actId="21"/>
        <pc:sldMkLst>
          <pc:docMk/>
          <pc:sldMk cId="1303408593" sldId="402"/>
        </pc:sldMkLst>
        <pc:spChg chg="mod">
          <ac:chgData name="Jack Stockdale" userId="159b2cbb5646a6db" providerId="LiveId" clId="{9EAF943D-1EDF-4F38-83F5-599659E39DBE}" dt="2026-04-12T11:00:22.245" v="4715" actId="21"/>
          <ac:spMkLst>
            <pc:docMk/>
            <pc:sldMk cId="1303408593" sldId="402"/>
            <ac:spMk id="2" creationId="{3BBC5442-7DDE-7EEA-5D49-1491E518D738}"/>
          </ac:spMkLst>
        </pc:spChg>
        <pc:spChg chg="del">
          <ac:chgData name="Jack Stockdale" userId="159b2cbb5646a6db" providerId="LiveId" clId="{9EAF943D-1EDF-4F38-83F5-599659E39DBE}" dt="2026-04-12T10:47:01.433" v="4120" actId="21"/>
          <ac:spMkLst>
            <pc:docMk/>
            <pc:sldMk cId="1303408593" sldId="402"/>
            <ac:spMk id="3" creationId="{5260BA3E-14A2-940D-850B-5A271EB77EC1}"/>
          </ac:spMkLst>
        </pc:spChg>
        <pc:spChg chg="add mod">
          <ac:chgData name="Jack Stockdale" userId="159b2cbb5646a6db" providerId="LiveId" clId="{9EAF943D-1EDF-4F38-83F5-599659E39DBE}" dt="2026-04-12T10:56:33.420" v="4458" actId="20577"/>
          <ac:spMkLst>
            <pc:docMk/>
            <pc:sldMk cId="1303408593" sldId="402"/>
            <ac:spMk id="4" creationId="{F9CD0F2F-7253-B800-E031-ABD07B3E3EB1}"/>
          </ac:spMkLst>
        </pc:spChg>
        <pc:spChg chg="del mod">
          <ac:chgData name="Jack Stockdale" userId="159b2cbb5646a6db" providerId="LiveId" clId="{9EAF943D-1EDF-4F38-83F5-599659E39DBE}" dt="2026-04-12T10:49:57.688" v="4396" actId="21"/>
          <ac:spMkLst>
            <pc:docMk/>
            <pc:sldMk cId="1303408593" sldId="402"/>
            <ac:spMk id="6" creationId="{695A9EA4-F1F9-34B7-0B5C-89E74482925C}"/>
          </ac:spMkLst>
        </pc:spChg>
        <pc:spChg chg="del">
          <ac:chgData name="Jack Stockdale" userId="159b2cbb5646a6db" providerId="LiveId" clId="{9EAF943D-1EDF-4F38-83F5-599659E39DBE}" dt="2026-04-12T10:46:57.010" v="4119" actId="21"/>
          <ac:spMkLst>
            <pc:docMk/>
            <pc:sldMk cId="1303408593" sldId="402"/>
            <ac:spMk id="8" creationId="{26E5C6E6-29E5-5305-B72F-1884D77320CD}"/>
          </ac:spMkLst>
        </pc:spChg>
      </pc:sldChg>
      <pc:sldChg chg="del">
        <pc:chgData name="Jack Stockdale" userId="159b2cbb5646a6db" providerId="LiveId" clId="{9EAF943D-1EDF-4F38-83F5-599659E39DBE}" dt="2026-04-12T11:08:23.018" v="4736" actId="2696"/>
        <pc:sldMkLst>
          <pc:docMk/>
          <pc:sldMk cId="1470567324" sldId="403"/>
        </pc:sldMkLst>
      </pc:sldChg>
      <pc:sldChg chg="del">
        <pc:chgData name="Jack Stockdale" userId="159b2cbb5646a6db" providerId="LiveId" clId="{9EAF943D-1EDF-4F38-83F5-599659E39DBE}" dt="2026-04-12T11:08:23.717" v="4739" actId="2696"/>
        <pc:sldMkLst>
          <pc:docMk/>
          <pc:sldMk cId="2032840938" sldId="404"/>
        </pc:sldMkLst>
      </pc:sldChg>
      <pc:sldChg chg="del">
        <pc:chgData name="Jack Stockdale" userId="159b2cbb5646a6db" providerId="LiveId" clId="{9EAF943D-1EDF-4F38-83F5-599659E39DBE}" dt="2026-04-12T11:08:23.492" v="4738" actId="2696"/>
        <pc:sldMkLst>
          <pc:docMk/>
          <pc:sldMk cId="1837015386" sldId="405"/>
        </pc:sldMkLst>
      </pc:sldChg>
      <pc:sldChg chg="del">
        <pc:chgData name="Jack Stockdale" userId="159b2cbb5646a6db" providerId="LiveId" clId="{9EAF943D-1EDF-4F38-83F5-599659E39DBE}" dt="2026-04-12T11:08:23.929" v="4740" actId="2696"/>
        <pc:sldMkLst>
          <pc:docMk/>
          <pc:sldMk cId="2709734113" sldId="406"/>
        </pc:sldMkLst>
      </pc:sldChg>
      <pc:sldChg chg="del">
        <pc:chgData name="Jack Stockdale" userId="159b2cbb5646a6db" providerId="LiveId" clId="{9EAF943D-1EDF-4F38-83F5-599659E39DBE}" dt="2026-04-12T11:08:24.201" v="4741" actId="2696"/>
        <pc:sldMkLst>
          <pc:docMk/>
          <pc:sldMk cId="433129975" sldId="407"/>
        </pc:sldMkLst>
      </pc:sldChg>
      <pc:sldChg chg="del">
        <pc:chgData name="Jack Stockdale" userId="159b2cbb5646a6db" providerId="LiveId" clId="{9EAF943D-1EDF-4F38-83F5-599659E39DBE}" dt="2026-04-12T11:08:24.408" v="4742" actId="2696"/>
        <pc:sldMkLst>
          <pc:docMk/>
          <pc:sldMk cId="1368645586" sldId="408"/>
        </pc:sldMkLst>
      </pc:sldChg>
      <pc:sldChg chg="del">
        <pc:chgData name="Jack Stockdale" userId="159b2cbb5646a6db" providerId="LiveId" clId="{9EAF943D-1EDF-4F38-83F5-599659E39DBE}" dt="2026-04-12T11:08:24.655" v="4743" actId="2696"/>
        <pc:sldMkLst>
          <pc:docMk/>
          <pc:sldMk cId="986404192" sldId="409"/>
        </pc:sldMkLst>
      </pc:sldChg>
      <pc:sldChg chg="del">
        <pc:chgData name="Jack Stockdale" userId="159b2cbb5646a6db" providerId="LiveId" clId="{9EAF943D-1EDF-4F38-83F5-599659E39DBE}" dt="2026-04-12T11:08:24.888" v="4744" actId="2696"/>
        <pc:sldMkLst>
          <pc:docMk/>
          <pc:sldMk cId="833890489" sldId="410"/>
        </pc:sldMkLst>
      </pc:sldChg>
      <pc:sldChg chg="del">
        <pc:chgData name="Jack Stockdale" userId="159b2cbb5646a6db" providerId="LiveId" clId="{9EAF943D-1EDF-4F38-83F5-599659E39DBE}" dt="2026-04-12T11:08:25.089" v="4745" actId="2696"/>
        <pc:sldMkLst>
          <pc:docMk/>
          <pc:sldMk cId="3252365315" sldId="411"/>
        </pc:sldMkLst>
      </pc:sldChg>
      <pc:sldChg chg="del">
        <pc:chgData name="Jack Stockdale" userId="159b2cbb5646a6db" providerId="LiveId" clId="{9EAF943D-1EDF-4F38-83F5-599659E39DBE}" dt="2026-04-12T11:08:26.976" v="4753" actId="2696"/>
        <pc:sldMkLst>
          <pc:docMk/>
          <pc:sldMk cId="3389779948" sldId="412"/>
        </pc:sldMkLst>
      </pc:sldChg>
      <pc:sldChg chg="del">
        <pc:chgData name="Jack Stockdale" userId="159b2cbb5646a6db" providerId="LiveId" clId="{9EAF943D-1EDF-4F38-83F5-599659E39DBE}" dt="2026-04-12T11:08:25.911" v="4749" actId="2696"/>
        <pc:sldMkLst>
          <pc:docMk/>
          <pc:sldMk cId="2038429961" sldId="413"/>
        </pc:sldMkLst>
      </pc:sldChg>
      <pc:sldChg chg="del">
        <pc:chgData name="Jack Stockdale" userId="159b2cbb5646a6db" providerId="LiveId" clId="{9EAF943D-1EDF-4F38-83F5-599659E39DBE}" dt="2026-04-12T11:08:26.372" v="4751" actId="2696"/>
        <pc:sldMkLst>
          <pc:docMk/>
          <pc:sldMk cId="3444593011" sldId="414"/>
        </pc:sldMkLst>
      </pc:sldChg>
      <pc:sldChg chg="del">
        <pc:chgData name="Jack Stockdale" userId="159b2cbb5646a6db" providerId="LiveId" clId="{9EAF943D-1EDF-4F38-83F5-599659E39DBE}" dt="2026-04-12T11:08:26.171" v="4750" actId="2696"/>
        <pc:sldMkLst>
          <pc:docMk/>
          <pc:sldMk cId="3079860812" sldId="415"/>
        </pc:sldMkLst>
      </pc:sldChg>
      <pc:sldChg chg="del">
        <pc:chgData name="Jack Stockdale" userId="159b2cbb5646a6db" providerId="LiveId" clId="{9EAF943D-1EDF-4F38-83F5-599659E39DBE}" dt="2026-04-12T11:08:26.562" v="4752" actId="2696"/>
        <pc:sldMkLst>
          <pc:docMk/>
          <pc:sldMk cId="1044172342" sldId="416"/>
        </pc:sldMkLst>
      </pc:sldChg>
      <pc:sldChg chg="delSp modSp del mod">
        <pc:chgData name="Jack Stockdale" userId="159b2cbb5646a6db" providerId="LiveId" clId="{9EAF943D-1EDF-4F38-83F5-599659E39DBE}" dt="2026-04-12T11:08:28.347" v="4759" actId="2696"/>
        <pc:sldMkLst>
          <pc:docMk/>
          <pc:sldMk cId="187409835" sldId="417"/>
        </pc:sldMkLst>
        <pc:spChg chg="mod">
          <ac:chgData name="Jack Stockdale" userId="159b2cbb5646a6db" providerId="LiveId" clId="{9EAF943D-1EDF-4F38-83F5-599659E39DBE}" dt="2026-04-11T20:59:16.173" v="1700" actId="122"/>
          <ac:spMkLst>
            <pc:docMk/>
            <pc:sldMk cId="187409835" sldId="417"/>
            <ac:spMk id="3" creationId="{C2E8233E-96AB-F996-151F-96CC023BE259}"/>
          </ac:spMkLst>
        </pc:spChg>
        <pc:spChg chg="del">
          <ac:chgData name="Jack Stockdale" userId="159b2cbb5646a6db" providerId="LiveId" clId="{9EAF943D-1EDF-4F38-83F5-599659E39DBE}" dt="2026-04-11T20:58:30.025" v="1659" actId="21"/>
          <ac:spMkLst>
            <pc:docMk/>
            <pc:sldMk cId="187409835" sldId="417"/>
            <ac:spMk id="4" creationId="{8B72D209-8DF8-433C-0F8D-CA2BAF7CFA46}"/>
          </ac:spMkLst>
        </pc:spChg>
      </pc:sldChg>
      <pc:sldChg chg="del">
        <pc:chgData name="Jack Stockdale" userId="159b2cbb5646a6db" providerId="LiveId" clId="{9EAF943D-1EDF-4F38-83F5-599659E39DBE}" dt="2026-04-12T11:08:28.579" v="4760" actId="2696"/>
        <pc:sldMkLst>
          <pc:docMk/>
          <pc:sldMk cId="4196153420" sldId="418"/>
        </pc:sldMkLst>
      </pc:sldChg>
      <pc:sldChg chg="del">
        <pc:chgData name="Jack Stockdale" userId="159b2cbb5646a6db" providerId="LiveId" clId="{9EAF943D-1EDF-4F38-83F5-599659E39DBE}" dt="2026-04-12T11:08:28.801" v="4761" actId="2696"/>
        <pc:sldMkLst>
          <pc:docMk/>
          <pc:sldMk cId="1021069197" sldId="419"/>
        </pc:sldMkLst>
      </pc:sldChg>
      <pc:sldChg chg="del">
        <pc:chgData name="Jack Stockdale" userId="159b2cbb5646a6db" providerId="LiveId" clId="{9EAF943D-1EDF-4F38-83F5-599659E39DBE}" dt="2026-04-12T11:08:29.245" v="4763" actId="2696"/>
        <pc:sldMkLst>
          <pc:docMk/>
          <pc:sldMk cId="1785325455" sldId="420"/>
        </pc:sldMkLst>
      </pc:sldChg>
      <pc:sldChg chg="del">
        <pc:chgData name="Jack Stockdale" userId="159b2cbb5646a6db" providerId="LiveId" clId="{9EAF943D-1EDF-4F38-83F5-599659E39DBE}" dt="2026-04-12T11:08:40.627" v="4775" actId="2696"/>
        <pc:sldMkLst>
          <pc:docMk/>
          <pc:sldMk cId="997325435" sldId="422"/>
        </pc:sldMkLst>
      </pc:sldChg>
      <pc:sldChg chg="del">
        <pc:chgData name="Jack Stockdale" userId="159b2cbb5646a6db" providerId="LiveId" clId="{9EAF943D-1EDF-4F38-83F5-599659E39DBE}" dt="2026-04-12T11:08:40.182" v="4773" actId="2696"/>
        <pc:sldMkLst>
          <pc:docMk/>
          <pc:sldMk cId="3491049882" sldId="423"/>
        </pc:sldMkLst>
      </pc:sldChg>
      <pc:sldChg chg="del">
        <pc:chgData name="Jack Stockdale" userId="159b2cbb5646a6db" providerId="LiveId" clId="{9EAF943D-1EDF-4F38-83F5-599659E39DBE}" dt="2026-04-12T11:08:38.824" v="4772" actId="2696"/>
        <pc:sldMkLst>
          <pc:docMk/>
          <pc:sldMk cId="1865805329" sldId="424"/>
        </pc:sldMkLst>
      </pc:sldChg>
      <pc:sldChg chg="del">
        <pc:chgData name="Jack Stockdale" userId="159b2cbb5646a6db" providerId="LiveId" clId="{9EAF943D-1EDF-4F38-83F5-599659E39DBE}" dt="2026-04-12T11:08:38.584" v="4771" actId="2696"/>
        <pc:sldMkLst>
          <pc:docMk/>
          <pc:sldMk cId="4008113930" sldId="425"/>
        </pc:sldMkLst>
      </pc:sldChg>
      <pc:sldChg chg="del">
        <pc:chgData name="Jack Stockdale" userId="159b2cbb5646a6db" providerId="LiveId" clId="{9EAF943D-1EDF-4F38-83F5-599659E39DBE}" dt="2026-04-12T11:08:38.329" v="4770" actId="2696"/>
        <pc:sldMkLst>
          <pc:docMk/>
          <pc:sldMk cId="1780002206" sldId="426"/>
        </pc:sldMkLst>
      </pc:sldChg>
      <pc:sldChg chg="del">
        <pc:chgData name="Jack Stockdale" userId="159b2cbb5646a6db" providerId="LiveId" clId="{9EAF943D-1EDF-4F38-83F5-599659E39DBE}" dt="2026-04-12T11:08:38.009" v="4769" actId="2696"/>
        <pc:sldMkLst>
          <pc:docMk/>
          <pc:sldMk cId="4290946157" sldId="427"/>
        </pc:sldMkLst>
      </pc:sldChg>
      <pc:sldChg chg="del">
        <pc:chgData name="Jack Stockdale" userId="159b2cbb5646a6db" providerId="LiveId" clId="{9EAF943D-1EDF-4F38-83F5-599659E39DBE}" dt="2026-04-12T11:08:37.805" v="4768" actId="2696"/>
        <pc:sldMkLst>
          <pc:docMk/>
          <pc:sldMk cId="2738135295" sldId="428"/>
        </pc:sldMkLst>
      </pc:sldChg>
      <pc:sldChg chg="del">
        <pc:chgData name="Jack Stockdale" userId="159b2cbb5646a6db" providerId="LiveId" clId="{9EAF943D-1EDF-4F38-83F5-599659E39DBE}" dt="2026-04-12T11:08:40.389" v="4774" actId="2696"/>
        <pc:sldMkLst>
          <pc:docMk/>
          <pc:sldMk cId="1539672615" sldId="429"/>
        </pc:sldMkLst>
      </pc:sldChg>
      <pc:sldChg chg="del">
        <pc:chgData name="Jack Stockdale" userId="159b2cbb5646a6db" providerId="LiveId" clId="{9EAF943D-1EDF-4F38-83F5-599659E39DBE}" dt="2026-04-12T11:08:37.631" v="4767" actId="2696"/>
        <pc:sldMkLst>
          <pc:docMk/>
          <pc:sldMk cId="3747900190" sldId="430"/>
        </pc:sldMkLst>
      </pc:sldChg>
      <pc:sldChg chg="del">
        <pc:chgData name="Jack Stockdale" userId="159b2cbb5646a6db" providerId="LiveId" clId="{9EAF943D-1EDF-4F38-83F5-599659E39DBE}" dt="2026-04-12T11:08:36.804" v="4766" actId="2696"/>
        <pc:sldMkLst>
          <pc:docMk/>
          <pc:sldMk cId="2363057105" sldId="431"/>
        </pc:sldMkLst>
      </pc:sldChg>
      <pc:sldChg chg="del">
        <pc:chgData name="Jack Stockdale" userId="159b2cbb5646a6db" providerId="LiveId" clId="{9EAF943D-1EDF-4F38-83F5-599659E39DBE}" dt="2026-04-12T11:08:31.099" v="4765" actId="2696"/>
        <pc:sldMkLst>
          <pc:docMk/>
          <pc:sldMk cId="1884797321" sldId="432"/>
        </pc:sldMkLst>
      </pc:sldChg>
      <pc:sldChg chg="del">
        <pc:chgData name="Jack Stockdale" userId="159b2cbb5646a6db" providerId="LiveId" clId="{9EAF943D-1EDF-4F38-83F5-599659E39DBE}" dt="2026-04-12T11:08:42.954" v="4779" actId="2696"/>
        <pc:sldMkLst>
          <pc:docMk/>
          <pc:sldMk cId="4012538708" sldId="433"/>
        </pc:sldMkLst>
      </pc:sldChg>
      <pc:sldChg chg="del">
        <pc:chgData name="Jack Stockdale" userId="159b2cbb5646a6db" providerId="LiveId" clId="{9EAF943D-1EDF-4F38-83F5-599659E39DBE}" dt="2026-04-12T11:08:41.583" v="4778" actId="2696"/>
        <pc:sldMkLst>
          <pc:docMk/>
          <pc:sldMk cId="1166179557" sldId="434"/>
        </pc:sldMkLst>
      </pc:sldChg>
      <pc:sldChg chg="del">
        <pc:chgData name="Jack Stockdale" userId="159b2cbb5646a6db" providerId="LiveId" clId="{9EAF943D-1EDF-4F38-83F5-599659E39DBE}" dt="2026-04-12T11:08:41.345" v="4777" actId="2696"/>
        <pc:sldMkLst>
          <pc:docMk/>
          <pc:sldMk cId="2228982731" sldId="435"/>
        </pc:sldMkLst>
      </pc:sldChg>
      <pc:sldChg chg="del">
        <pc:chgData name="Jack Stockdale" userId="159b2cbb5646a6db" providerId="LiveId" clId="{9EAF943D-1EDF-4F38-83F5-599659E39DBE}" dt="2026-04-12T11:08:41.120" v="4776" actId="2696"/>
        <pc:sldMkLst>
          <pc:docMk/>
          <pc:sldMk cId="3421538745" sldId="436"/>
        </pc:sldMkLst>
      </pc:sldChg>
      <pc:sldChg chg="del">
        <pc:chgData name="Jack Stockdale" userId="159b2cbb5646a6db" providerId="LiveId" clId="{9EAF943D-1EDF-4F38-83F5-599659E39DBE}" dt="2026-04-12T11:08:30.282" v="4764" actId="2696"/>
        <pc:sldMkLst>
          <pc:docMk/>
          <pc:sldMk cId="3781310083" sldId="437"/>
        </pc:sldMkLst>
      </pc:sldChg>
      <pc:sldChg chg="del">
        <pc:chgData name="Jack Stockdale" userId="159b2cbb5646a6db" providerId="LiveId" clId="{9EAF943D-1EDF-4F38-83F5-599659E39DBE}" dt="2026-04-12T11:08:25.658" v="4748" actId="2696"/>
        <pc:sldMkLst>
          <pc:docMk/>
          <pc:sldMk cId="1925013275" sldId="438"/>
        </pc:sldMkLst>
      </pc:sldChg>
      <pc:sldChg chg="del">
        <pc:chgData name="Jack Stockdale" userId="159b2cbb5646a6db" providerId="LiveId" clId="{9EAF943D-1EDF-4F38-83F5-599659E39DBE}" dt="2026-04-12T11:08:25.450" v="4747" actId="2696"/>
        <pc:sldMkLst>
          <pc:docMk/>
          <pc:sldMk cId="2767374982" sldId="439"/>
        </pc:sldMkLst>
      </pc:sldChg>
      <pc:sldChg chg="modSp add mod">
        <pc:chgData name="Jack Stockdale" userId="159b2cbb5646a6db" providerId="LiveId" clId="{9EAF943D-1EDF-4F38-83F5-599659E39DBE}" dt="2026-04-11T23:12:49.543" v="2376" actId="115"/>
        <pc:sldMkLst>
          <pc:docMk/>
          <pc:sldMk cId="2809518417" sldId="440"/>
        </pc:sldMkLst>
        <pc:spChg chg="mod">
          <ac:chgData name="Jack Stockdale" userId="159b2cbb5646a6db" providerId="LiveId" clId="{9EAF943D-1EDF-4F38-83F5-599659E39DBE}" dt="2026-04-11T21:58:16.249" v="2357" actId="20577"/>
          <ac:spMkLst>
            <pc:docMk/>
            <pc:sldMk cId="2809518417" sldId="440"/>
            <ac:spMk id="6" creationId="{0FB5955C-03BE-A8D1-2E62-DE6332C7634F}"/>
          </ac:spMkLst>
        </pc:spChg>
        <pc:spChg chg="mod">
          <ac:chgData name="Jack Stockdale" userId="159b2cbb5646a6db" providerId="LiveId" clId="{9EAF943D-1EDF-4F38-83F5-599659E39DBE}" dt="2026-04-11T23:12:22.002" v="2373" actId="5793"/>
          <ac:spMkLst>
            <pc:docMk/>
            <pc:sldMk cId="2809518417" sldId="440"/>
            <ac:spMk id="7" creationId="{371A1E53-069E-CD1C-A46C-0E0D00355558}"/>
          </ac:spMkLst>
        </pc:spChg>
        <pc:spChg chg="mod">
          <ac:chgData name="Jack Stockdale" userId="159b2cbb5646a6db" providerId="LiveId" clId="{9EAF943D-1EDF-4F38-83F5-599659E39DBE}" dt="2026-04-11T23:12:49.543" v="2376" actId="115"/>
          <ac:spMkLst>
            <pc:docMk/>
            <pc:sldMk cId="2809518417" sldId="440"/>
            <ac:spMk id="8" creationId="{0B49A655-83F7-C3B2-490D-491390F15161}"/>
          </ac:spMkLst>
        </pc:spChg>
      </pc:sldChg>
      <pc:sldChg chg="modSp add mod">
        <pc:chgData name="Jack Stockdale" userId="159b2cbb5646a6db" providerId="LiveId" clId="{9EAF943D-1EDF-4F38-83F5-599659E39DBE}" dt="2026-04-12T10:16:44.967" v="3695" actId="115"/>
        <pc:sldMkLst>
          <pc:docMk/>
          <pc:sldMk cId="221328519" sldId="441"/>
        </pc:sldMkLst>
        <pc:spChg chg="mod">
          <ac:chgData name="Jack Stockdale" userId="159b2cbb5646a6db" providerId="LiveId" clId="{9EAF943D-1EDF-4F38-83F5-599659E39DBE}" dt="2026-04-12T10:16:44.967" v="3695" actId="115"/>
          <ac:spMkLst>
            <pc:docMk/>
            <pc:sldMk cId="221328519" sldId="441"/>
            <ac:spMk id="6" creationId="{9823397B-C6D9-CB07-335C-787A956F5678}"/>
          </ac:spMkLst>
        </pc:spChg>
        <pc:spChg chg="mod">
          <ac:chgData name="Jack Stockdale" userId="159b2cbb5646a6db" providerId="LiveId" clId="{9EAF943D-1EDF-4F38-83F5-599659E39DBE}" dt="2026-04-11T23:13:26.473" v="2378" actId="115"/>
          <ac:spMkLst>
            <pc:docMk/>
            <pc:sldMk cId="221328519" sldId="441"/>
            <ac:spMk id="8" creationId="{AAF4FAA5-5C0A-C529-68C7-CEA5E1E174A6}"/>
          </ac:spMkLst>
        </pc:spChg>
      </pc:sldChg>
      <pc:sldChg chg="modSp add mod">
        <pc:chgData name="Jack Stockdale" userId="159b2cbb5646a6db" providerId="LiveId" clId="{9EAF943D-1EDF-4F38-83F5-599659E39DBE}" dt="2026-04-11T23:13:13.856" v="2377" actId="115"/>
        <pc:sldMkLst>
          <pc:docMk/>
          <pc:sldMk cId="4123408652" sldId="442"/>
        </pc:sldMkLst>
        <pc:spChg chg="mod">
          <ac:chgData name="Jack Stockdale" userId="159b2cbb5646a6db" providerId="LiveId" clId="{9EAF943D-1EDF-4F38-83F5-599659E39DBE}" dt="2026-04-11T23:13:13.856" v="2377" actId="115"/>
          <ac:spMkLst>
            <pc:docMk/>
            <pc:sldMk cId="4123408652" sldId="442"/>
            <ac:spMk id="8" creationId="{957FD664-D8B3-5CD4-0665-6CE37060F749}"/>
          </ac:spMkLst>
        </pc:spChg>
      </pc:sldChg>
      <pc:sldChg chg="modSp add mod">
        <pc:chgData name="Jack Stockdale" userId="159b2cbb5646a6db" providerId="LiveId" clId="{9EAF943D-1EDF-4F38-83F5-599659E39DBE}" dt="2026-04-11T23:14:34.626" v="2399" actId="20577"/>
        <pc:sldMkLst>
          <pc:docMk/>
          <pc:sldMk cId="1991711513" sldId="443"/>
        </pc:sldMkLst>
        <pc:spChg chg="mod">
          <ac:chgData name="Jack Stockdale" userId="159b2cbb5646a6db" providerId="LiveId" clId="{9EAF943D-1EDF-4F38-83F5-599659E39DBE}" dt="2026-04-11T23:14:34.626" v="2399" actId="20577"/>
          <ac:spMkLst>
            <pc:docMk/>
            <pc:sldMk cId="1991711513" sldId="443"/>
            <ac:spMk id="7" creationId="{0B02DA7E-244A-DF29-DBBF-807F5BC5F9E2}"/>
          </ac:spMkLst>
        </pc:spChg>
      </pc:sldChg>
      <pc:sldChg chg="modSp add mod">
        <pc:chgData name="Jack Stockdale" userId="159b2cbb5646a6db" providerId="LiveId" clId="{9EAF943D-1EDF-4F38-83F5-599659E39DBE}" dt="2026-04-12T10:17:22.751" v="3697" actId="115"/>
        <pc:sldMkLst>
          <pc:docMk/>
          <pc:sldMk cId="1763423973" sldId="444"/>
        </pc:sldMkLst>
        <pc:spChg chg="mod">
          <ac:chgData name="Jack Stockdale" userId="159b2cbb5646a6db" providerId="LiveId" clId="{9EAF943D-1EDF-4F38-83F5-599659E39DBE}" dt="2026-04-12T10:17:22.751" v="3697" actId="115"/>
          <ac:spMkLst>
            <pc:docMk/>
            <pc:sldMk cId="1763423973" sldId="444"/>
            <ac:spMk id="6" creationId="{8CB2F898-AE3A-EFA8-D276-2FB23FC16150}"/>
          </ac:spMkLst>
        </pc:spChg>
      </pc:sldChg>
      <pc:sldChg chg="modSp add mod">
        <pc:chgData name="Jack Stockdale" userId="159b2cbb5646a6db" providerId="LiveId" clId="{9EAF943D-1EDF-4F38-83F5-599659E39DBE}" dt="2026-04-11T23:17:08.761" v="2451" actId="20577"/>
        <pc:sldMkLst>
          <pc:docMk/>
          <pc:sldMk cId="3456137256" sldId="445"/>
        </pc:sldMkLst>
        <pc:spChg chg="mod">
          <ac:chgData name="Jack Stockdale" userId="159b2cbb5646a6db" providerId="LiveId" clId="{9EAF943D-1EDF-4F38-83F5-599659E39DBE}" dt="2026-04-11T23:17:08.761" v="2451" actId="20577"/>
          <ac:spMkLst>
            <pc:docMk/>
            <pc:sldMk cId="3456137256" sldId="445"/>
            <ac:spMk id="7" creationId="{3C4173B9-5100-AF5B-8998-1ADB984D0CF5}"/>
          </ac:spMkLst>
        </pc:spChg>
      </pc:sldChg>
      <pc:sldChg chg="modSp add mod">
        <pc:chgData name="Jack Stockdale" userId="159b2cbb5646a6db" providerId="LiveId" clId="{9EAF943D-1EDF-4F38-83F5-599659E39DBE}" dt="2026-04-12T10:17:49.830" v="3698" actId="115"/>
        <pc:sldMkLst>
          <pc:docMk/>
          <pc:sldMk cId="1175986965" sldId="446"/>
        </pc:sldMkLst>
        <pc:spChg chg="mod">
          <ac:chgData name="Jack Stockdale" userId="159b2cbb5646a6db" providerId="LiveId" clId="{9EAF943D-1EDF-4F38-83F5-599659E39DBE}" dt="2026-04-12T10:17:49.830" v="3698" actId="115"/>
          <ac:spMkLst>
            <pc:docMk/>
            <pc:sldMk cId="1175986965" sldId="446"/>
            <ac:spMk id="6" creationId="{3C2559BC-9440-D3D3-08C6-E01804901208}"/>
          </ac:spMkLst>
        </pc:spChg>
      </pc:sldChg>
      <pc:sldChg chg="modSp add mod">
        <pc:chgData name="Jack Stockdale" userId="159b2cbb5646a6db" providerId="LiveId" clId="{9EAF943D-1EDF-4F38-83F5-599659E39DBE}" dt="2026-04-11T23:19:33.337" v="2492" actId="20577"/>
        <pc:sldMkLst>
          <pc:docMk/>
          <pc:sldMk cId="826627662" sldId="447"/>
        </pc:sldMkLst>
        <pc:spChg chg="mod">
          <ac:chgData name="Jack Stockdale" userId="159b2cbb5646a6db" providerId="LiveId" clId="{9EAF943D-1EDF-4F38-83F5-599659E39DBE}" dt="2026-04-11T23:19:33.337" v="2492" actId="20577"/>
          <ac:spMkLst>
            <pc:docMk/>
            <pc:sldMk cId="826627662" sldId="447"/>
            <ac:spMk id="7" creationId="{C53DE9B8-7532-F6C8-F806-26480C89248E}"/>
          </ac:spMkLst>
        </pc:spChg>
      </pc:sldChg>
      <pc:sldChg chg="modSp add mod">
        <pc:chgData name="Jack Stockdale" userId="159b2cbb5646a6db" providerId="LiveId" clId="{9EAF943D-1EDF-4F38-83F5-599659E39DBE}" dt="2026-04-12T10:18:06.576" v="3699" actId="115"/>
        <pc:sldMkLst>
          <pc:docMk/>
          <pc:sldMk cId="2737123241" sldId="448"/>
        </pc:sldMkLst>
        <pc:spChg chg="mod">
          <ac:chgData name="Jack Stockdale" userId="159b2cbb5646a6db" providerId="LiveId" clId="{9EAF943D-1EDF-4F38-83F5-599659E39DBE}" dt="2026-04-12T10:18:06.576" v="3699" actId="115"/>
          <ac:spMkLst>
            <pc:docMk/>
            <pc:sldMk cId="2737123241" sldId="448"/>
            <ac:spMk id="6" creationId="{C6E645DB-A6B4-29AF-73EE-950197C86268}"/>
          </ac:spMkLst>
        </pc:spChg>
      </pc:sldChg>
      <pc:sldChg chg="modSp add mod">
        <pc:chgData name="Jack Stockdale" userId="159b2cbb5646a6db" providerId="LiveId" clId="{9EAF943D-1EDF-4F38-83F5-599659E39DBE}" dt="2026-04-11T23:20:51.166" v="2533" actId="20577"/>
        <pc:sldMkLst>
          <pc:docMk/>
          <pc:sldMk cId="2089604356" sldId="449"/>
        </pc:sldMkLst>
        <pc:spChg chg="mod">
          <ac:chgData name="Jack Stockdale" userId="159b2cbb5646a6db" providerId="LiveId" clId="{9EAF943D-1EDF-4F38-83F5-599659E39DBE}" dt="2026-04-11T23:20:51.166" v="2533" actId="20577"/>
          <ac:spMkLst>
            <pc:docMk/>
            <pc:sldMk cId="2089604356" sldId="449"/>
            <ac:spMk id="7" creationId="{E257691F-94D9-DABC-8D47-DCCEE8BEB699}"/>
          </ac:spMkLst>
        </pc:spChg>
      </pc:sldChg>
      <pc:sldChg chg="modSp add mod">
        <pc:chgData name="Jack Stockdale" userId="159b2cbb5646a6db" providerId="LiveId" clId="{9EAF943D-1EDF-4F38-83F5-599659E39DBE}" dt="2026-04-12T10:18:19.754" v="3700" actId="115"/>
        <pc:sldMkLst>
          <pc:docMk/>
          <pc:sldMk cId="179513016" sldId="450"/>
        </pc:sldMkLst>
        <pc:spChg chg="mod">
          <ac:chgData name="Jack Stockdale" userId="159b2cbb5646a6db" providerId="LiveId" clId="{9EAF943D-1EDF-4F38-83F5-599659E39DBE}" dt="2026-04-12T10:18:19.754" v="3700" actId="115"/>
          <ac:spMkLst>
            <pc:docMk/>
            <pc:sldMk cId="179513016" sldId="450"/>
            <ac:spMk id="6" creationId="{0EBC3AF9-E153-927C-D3A2-96DE84CD2A99}"/>
          </ac:spMkLst>
        </pc:spChg>
      </pc:sldChg>
      <pc:sldChg chg="modSp add mod">
        <pc:chgData name="Jack Stockdale" userId="159b2cbb5646a6db" providerId="LiveId" clId="{9EAF943D-1EDF-4F38-83F5-599659E39DBE}" dt="2026-04-11T23:22:11.379" v="2553" actId="20577"/>
        <pc:sldMkLst>
          <pc:docMk/>
          <pc:sldMk cId="2147215460" sldId="451"/>
        </pc:sldMkLst>
        <pc:spChg chg="mod">
          <ac:chgData name="Jack Stockdale" userId="159b2cbb5646a6db" providerId="LiveId" clId="{9EAF943D-1EDF-4F38-83F5-599659E39DBE}" dt="2026-04-11T23:22:11.379" v="2553" actId="20577"/>
          <ac:spMkLst>
            <pc:docMk/>
            <pc:sldMk cId="2147215460" sldId="451"/>
            <ac:spMk id="7" creationId="{F682EE24-9F7B-7097-C02B-DD03EAE117B0}"/>
          </ac:spMkLst>
        </pc:spChg>
      </pc:sldChg>
      <pc:sldChg chg="modSp add mod">
        <pc:chgData name="Jack Stockdale" userId="159b2cbb5646a6db" providerId="LiveId" clId="{9EAF943D-1EDF-4F38-83F5-599659E39DBE}" dt="2026-04-12T10:18:34.221" v="3701" actId="115"/>
        <pc:sldMkLst>
          <pc:docMk/>
          <pc:sldMk cId="2660452098" sldId="452"/>
        </pc:sldMkLst>
        <pc:spChg chg="mod">
          <ac:chgData name="Jack Stockdale" userId="159b2cbb5646a6db" providerId="LiveId" clId="{9EAF943D-1EDF-4F38-83F5-599659E39DBE}" dt="2026-04-12T10:18:34.221" v="3701" actId="115"/>
          <ac:spMkLst>
            <pc:docMk/>
            <pc:sldMk cId="2660452098" sldId="452"/>
            <ac:spMk id="6" creationId="{00ADB638-0529-CA8A-8751-F2588B9996D1}"/>
          </ac:spMkLst>
        </pc:spChg>
      </pc:sldChg>
      <pc:sldChg chg="modSp add mod">
        <pc:chgData name="Jack Stockdale" userId="159b2cbb5646a6db" providerId="LiveId" clId="{9EAF943D-1EDF-4F38-83F5-599659E39DBE}" dt="2026-04-11T23:26:04.918" v="2668" actId="20577"/>
        <pc:sldMkLst>
          <pc:docMk/>
          <pc:sldMk cId="3227078236" sldId="453"/>
        </pc:sldMkLst>
        <pc:spChg chg="mod">
          <ac:chgData name="Jack Stockdale" userId="159b2cbb5646a6db" providerId="LiveId" clId="{9EAF943D-1EDF-4F38-83F5-599659E39DBE}" dt="2026-04-11T23:26:04.918" v="2668" actId="20577"/>
          <ac:spMkLst>
            <pc:docMk/>
            <pc:sldMk cId="3227078236" sldId="453"/>
            <ac:spMk id="6" creationId="{F60BA026-ABDC-48F5-C6D6-329647998504}"/>
          </ac:spMkLst>
        </pc:spChg>
        <pc:spChg chg="mod">
          <ac:chgData name="Jack Stockdale" userId="159b2cbb5646a6db" providerId="LiveId" clId="{9EAF943D-1EDF-4F38-83F5-599659E39DBE}" dt="2026-04-11T23:23:20.080" v="2590" actId="20577"/>
          <ac:spMkLst>
            <pc:docMk/>
            <pc:sldMk cId="3227078236" sldId="453"/>
            <ac:spMk id="7" creationId="{3F2BCA1B-A0FB-4059-8714-4E51B9169F2E}"/>
          </ac:spMkLst>
        </pc:spChg>
      </pc:sldChg>
      <pc:sldChg chg="modSp add mod">
        <pc:chgData name="Jack Stockdale" userId="159b2cbb5646a6db" providerId="LiveId" clId="{9EAF943D-1EDF-4F38-83F5-599659E39DBE}" dt="2026-04-12T10:19:16.654" v="3704" actId="115"/>
        <pc:sldMkLst>
          <pc:docMk/>
          <pc:sldMk cId="3175985171" sldId="454"/>
        </pc:sldMkLst>
        <pc:spChg chg="mod">
          <ac:chgData name="Jack Stockdale" userId="159b2cbb5646a6db" providerId="LiveId" clId="{9EAF943D-1EDF-4F38-83F5-599659E39DBE}" dt="2026-04-12T10:19:16.654" v="3704" actId="115"/>
          <ac:spMkLst>
            <pc:docMk/>
            <pc:sldMk cId="3175985171" sldId="454"/>
            <ac:spMk id="6" creationId="{59271BB1-8CE7-D92C-5C94-A163AF96397F}"/>
          </ac:spMkLst>
        </pc:spChg>
      </pc:sldChg>
      <pc:sldChg chg="modSp add mod">
        <pc:chgData name="Jack Stockdale" userId="159b2cbb5646a6db" providerId="LiveId" clId="{9EAF943D-1EDF-4F38-83F5-599659E39DBE}" dt="2026-04-11T23:27:42.789" v="2691" actId="20577"/>
        <pc:sldMkLst>
          <pc:docMk/>
          <pc:sldMk cId="4265060427" sldId="455"/>
        </pc:sldMkLst>
        <pc:spChg chg="mod">
          <ac:chgData name="Jack Stockdale" userId="159b2cbb5646a6db" providerId="LiveId" clId="{9EAF943D-1EDF-4F38-83F5-599659E39DBE}" dt="2026-04-11T23:27:42.789" v="2691" actId="20577"/>
          <ac:spMkLst>
            <pc:docMk/>
            <pc:sldMk cId="4265060427" sldId="455"/>
            <ac:spMk id="7" creationId="{5D04A13A-4195-8D19-AC99-17CB01393A81}"/>
          </ac:spMkLst>
        </pc:spChg>
      </pc:sldChg>
      <pc:sldChg chg="modSp add mod">
        <pc:chgData name="Jack Stockdale" userId="159b2cbb5646a6db" providerId="LiveId" clId="{9EAF943D-1EDF-4F38-83F5-599659E39DBE}" dt="2026-04-12T10:19:42.463" v="3706" actId="115"/>
        <pc:sldMkLst>
          <pc:docMk/>
          <pc:sldMk cId="3864459763" sldId="456"/>
        </pc:sldMkLst>
        <pc:spChg chg="mod">
          <ac:chgData name="Jack Stockdale" userId="159b2cbb5646a6db" providerId="LiveId" clId="{9EAF943D-1EDF-4F38-83F5-599659E39DBE}" dt="2026-04-12T10:19:42.463" v="3706" actId="115"/>
          <ac:spMkLst>
            <pc:docMk/>
            <pc:sldMk cId="3864459763" sldId="456"/>
            <ac:spMk id="6" creationId="{D06E2356-488F-BFA2-A7C0-F4E75FA4B7D3}"/>
          </ac:spMkLst>
        </pc:spChg>
      </pc:sldChg>
      <pc:sldChg chg="modSp add mod">
        <pc:chgData name="Jack Stockdale" userId="159b2cbb5646a6db" providerId="LiveId" clId="{9EAF943D-1EDF-4F38-83F5-599659E39DBE}" dt="2026-04-11T23:29:17.727" v="2738" actId="20577"/>
        <pc:sldMkLst>
          <pc:docMk/>
          <pc:sldMk cId="3446086213" sldId="457"/>
        </pc:sldMkLst>
        <pc:spChg chg="mod">
          <ac:chgData name="Jack Stockdale" userId="159b2cbb5646a6db" providerId="LiveId" clId="{9EAF943D-1EDF-4F38-83F5-599659E39DBE}" dt="2026-04-11T23:29:17.727" v="2738" actId="20577"/>
          <ac:spMkLst>
            <pc:docMk/>
            <pc:sldMk cId="3446086213" sldId="457"/>
            <ac:spMk id="7" creationId="{017FF223-2777-63D9-B569-7B85461D35E5}"/>
          </ac:spMkLst>
        </pc:spChg>
      </pc:sldChg>
      <pc:sldChg chg="modSp add mod">
        <pc:chgData name="Jack Stockdale" userId="159b2cbb5646a6db" providerId="LiveId" clId="{9EAF943D-1EDF-4F38-83F5-599659E39DBE}" dt="2026-04-12T10:20:56.307" v="3707" actId="115"/>
        <pc:sldMkLst>
          <pc:docMk/>
          <pc:sldMk cId="2378670989" sldId="458"/>
        </pc:sldMkLst>
        <pc:spChg chg="mod">
          <ac:chgData name="Jack Stockdale" userId="159b2cbb5646a6db" providerId="LiveId" clId="{9EAF943D-1EDF-4F38-83F5-599659E39DBE}" dt="2026-04-12T10:20:56.307" v="3707" actId="115"/>
          <ac:spMkLst>
            <pc:docMk/>
            <pc:sldMk cId="2378670989" sldId="458"/>
            <ac:spMk id="6" creationId="{9A50BE0F-B1CA-3276-5751-34F75B179D66}"/>
          </ac:spMkLst>
        </pc:spChg>
      </pc:sldChg>
      <pc:sldChg chg="modSp add mod">
        <pc:chgData name="Jack Stockdale" userId="159b2cbb5646a6db" providerId="LiveId" clId="{9EAF943D-1EDF-4F38-83F5-599659E39DBE}" dt="2026-04-11T23:30:29.645" v="2763" actId="20577"/>
        <pc:sldMkLst>
          <pc:docMk/>
          <pc:sldMk cId="3194875084" sldId="459"/>
        </pc:sldMkLst>
        <pc:spChg chg="mod">
          <ac:chgData name="Jack Stockdale" userId="159b2cbb5646a6db" providerId="LiveId" clId="{9EAF943D-1EDF-4F38-83F5-599659E39DBE}" dt="2026-04-11T23:30:29.645" v="2763" actId="20577"/>
          <ac:spMkLst>
            <pc:docMk/>
            <pc:sldMk cId="3194875084" sldId="459"/>
            <ac:spMk id="7" creationId="{9CE488C9-FA60-3924-FCA0-350E7ED4CB25}"/>
          </ac:spMkLst>
        </pc:spChg>
      </pc:sldChg>
      <pc:sldChg chg="modSp add mod">
        <pc:chgData name="Jack Stockdale" userId="159b2cbb5646a6db" providerId="LiveId" clId="{9EAF943D-1EDF-4F38-83F5-599659E39DBE}" dt="2026-04-12T10:27:17.800" v="3715"/>
        <pc:sldMkLst>
          <pc:docMk/>
          <pc:sldMk cId="3496805904" sldId="460"/>
        </pc:sldMkLst>
        <pc:spChg chg="mod">
          <ac:chgData name="Jack Stockdale" userId="159b2cbb5646a6db" providerId="LiveId" clId="{9EAF943D-1EDF-4F38-83F5-599659E39DBE}" dt="2026-04-12T10:27:17.800" v="3715"/>
          <ac:spMkLst>
            <pc:docMk/>
            <pc:sldMk cId="3496805904" sldId="460"/>
            <ac:spMk id="6" creationId="{84D1B88B-79AF-135A-F602-4D0CFFE879A1}"/>
          </ac:spMkLst>
        </pc:spChg>
      </pc:sldChg>
      <pc:sldChg chg="modSp add del mod">
        <pc:chgData name="Jack Stockdale" userId="159b2cbb5646a6db" providerId="LiveId" clId="{9EAF943D-1EDF-4F38-83F5-599659E39DBE}" dt="2026-04-12T10:28:55.693" v="3728" actId="2696"/>
        <pc:sldMkLst>
          <pc:docMk/>
          <pc:sldMk cId="721353744" sldId="461"/>
        </pc:sldMkLst>
        <pc:spChg chg="mod">
          <ac:chgData name="Jack Stockdale" userId="159b2cbb5646a6db" providerId="LiveId" clId="{9EAF943D-1EDF-4F38-83F5-599659E39DBE}" dt="2026-04-11T23:32:09.852" v="2807" actId="20577"/>
          <ac:spMkLst>
            <pc:docMk/>
            <pc:sldMk cId="721353744" sldId="461"/>
            <ac:spMk id="7" creationId="{3F015F94-5EF6-619E-B7AA-5D14BD4BACAC}"/>
          </ac:spMkLst>
        </pc:spChg>
      </pc:sldChg>
      <pc:sldChg chg="modSp add del mod">
        <pc:chgData name="Jack Stockdale" userId="159b2cbb5646a6db" providerId="LiveId" clId="{9EAF943D-1EDF-4F38-83F5-599659E39DBE}" dt="2026-04-12T10:39:36.971" v="4109" actId="2696"/>
        <pc:sldMkLst>
          <pc:docMk/>
          <pc:sldMk cId="2902989312" sldId="462"/>
        </pc:sldMkLst>
        <pc:spChg chg="mod">
          <ac:chgData name="Jack Stockdale" userId="159b2cbb5646a6db" providerId="LiveId" clId="{9EAF943D-1EDF-4F38-83F5-599659E39DBE}" dt="2026-04-11T23:32:46.149" v="2836" actId="20577"/>
          <ac:spMkLst>
            <pc:docMk/>
            <pc:sldMk cId="2902989312" sldId="462"/>
            <ac:spMk id="6" creationId="{8ED2351C-64FD-A9BD-9F6F-F332901C3CC0}"/>
          </ac:spMkLst>
        </pc:spChg>
      </pc:sldChg>
      <pc:sldChg chg="modSp add del mod">
        <pc:chgData name="Jack Stockdale" userId="159b2cbb5646a6db" providerId="LiveId" clId="{9EAF943D-1EDF-4F38-83F5-599659E39DBE}" dt="2026-04-12T10:39:41.863" v="4111" actId="2696"/>
        <pc:sldMkLst>
          <pc:docMk/>
          <pc:sldMk cId="842809145" sldId="463"/>
        </pc:sldMkLst>
        <pc:spChg chg="mod">
          <ac:chgData name="Jack Stockdale" userId="159b2cbb5646a6db" providerId="LiveId" clId="{9EAF943D-1EDF-4F38-83F5-599659E39DBE}" dt="2026-04-11T23:33:45.566" v="2866" actId="20577"/>
          <ac:spMkLst>
            <pc:docMk/>
            <pc:sldMk cId="842809145" sldId="463"/>
            <ac:spMk id="7" creationId="{190AD253-5966-48A5-19A4-4ABED3419B86}"/>
          </ac:spMkLst>
        </pc:spChg>
      </pc:sldChg>
      <pc:sldChg chg="modSp add del mod">
        <pc:chgData name="Jack Stockdale" userId="159b2cbb5646a6db" providerId="LiveId" clId="{9EAF943D-1EDF-4F38-83F5-599659E39DBE}" dt="2026-04-12T10:39:43.512" v="4112" actId="2696"/>
        <pc:sldMkLst>
          <pc:docMk/>
          <pc:sldMk cId="1562025734" sldId="464"/>
        </pc:sldMkLst>
        <pc:spChg chg="mod">
          <ac:chgData name="Jack Stockdale" userId="159b2cbb5646a6db" providerId="LiveId" clId="{9EAF943D-1EDF-4F38-83F5-599659E39DBE}" dt="2026-04-11T23:34:15.903" v="2898" actId="20577"/>
          <ac:spMkLst>
            <pc:docMk/>
            <pc:sldMk cId="1562025734" sldId="464"/>
            <ac:spMk id="6" creationId="{E8B4E694-3F15-92AC-E263-C14889E30A09}"/>
          </ac:spMkLst>
        </pc:spChg>
      </pc:sldChg>
      <pc:sldChg chg="modSp add del mod">
        <pc:chgData name="Jack Stockdale" userId="159b2cbb5646a6db" providerId="LiveId" clId="{9EAF943D-1EDF-4F38-83F5-599659E39DBE}" dt="2026-04-12T10:39:45.735" v="4113" actId="2696"/>
        <pc:sldMkLst>
          <pc:docMk/>
          <pc:sldMk cId="4071212272" sldId="465"/>
        </pc:sldMkLst>
        <pc:spChg chg="mod">
          <ac:chgData name="Jack Stockdale" userId="159b2cbb5646a6db" providerId="LiveId" clId="{9EAF943D-1EDF-4F38-83F5-599659E39DBE}" dt="2026-04-11T23:35:57.672" v="2931" actId="20577"/>
          <ac:spMkLst>
            <pc:docMk/>
            <pc:sldMk cId="4071212272" sldId="465"/>
            <ac:spMk id="7" creationId="{3ED60F12-99EF-D578-F09A-7E0158DA8BC0}"/>
          </ac:spMkLst>
        </pc:spChg>
      </pc:sldChg>
      <pc:sldChg chg="modSp add del mod">
        <pc:chgData name="Jack Stockdale" userId="159b2cbb5646a6db" providerId="LiveId" clId="{9EAF943D-1EDF-4F38-83F5-599659E39DBE}" dt="2026-04-12T10:39:47.457" v="4114" actId="2696"/>
        <pc:sldMkLst>
          <pc:docMk/>
          <pc:sldMk cId="1674708990" sldId="466"/>
        </pc:sldMkLst>
        <pc:spChg chg="mod">
          <ac:chgData name="Jack Stockdale" userId="159b2cbb5646a6db" providerId="LiveId" clId="{9EAF943D-1EDF-4F38-83F5-599659E39DBE}" dt="2026-04-11T23:36:48.415" v="2985" actId="20577"/>
          <ac:spMkLst>
            <pc:docMk/>
            <pc:sldMk cId="1674708990" sldId="466"/>
            <ac:spMk id="6" creationId="{78A339A8-F39B-F1A8-C4E6-53D1F305AB56}"/>
          </ac:spMkLst>
        </pc:spChg>
      </pc:sldChg>
      <pc:sldChg chg="modSp add del mod">
        <pc:chgData name="Jack Stockdale" userId="159b2cbb5646a6db" providerId="LiveId" clId="{9EAF943D-1EDF-4F38-83F5-599659E39DBE}" dt="2026-04-12T10:39:48.696" v="4115" actId="2696"/>
        <pc:sldMkLst>
          <pc:docMk/>
          <pc:sldMk cId="3971048315" sldId="467"/>
        </pc:sldMkLst>
        <pc:spChg chg="mod">
          <ac:chgData name="Jack Stockdale" userId="159b2cbb5646a6db" providerId="LiveId" clId="{9EAF943D-1EDF-4F38-83F5-599659E39DBE}" dt="2026-04-11T23:37:24.568" v="3005" actId="20577"/>
          <ac:spMkLst>
            <pc:docMk/>
            <pc:sldMk cId="3971048315" sldId="467"/>
            <ac:spMk id="7" creationId="{B758F4AA-8D36-BB10-26DB-6092A6581D16}"/>
          </ac:spMkLst>
        </pc:spChg>
      </pc:sldChg>
      <pc:sldChg chg="modSp add del mod">
        <pc:chgData name="Jack Stockdale" userId="159b2cbb5646a6db" providerId="LiveId" clId="{9EAF943D-1EDF-4F38-83F5-599659E39DBE}" dt="2026-04-12T10:39:49.736" v="4116" actId="2696"/>
        <pc:sldMkLst>
          <pc:docMk/>
          <pc:sldMk cId="4256712385" sldId="468"/>
        </pc:sldMkLst>
        <pc:spChg chg="mod">
          <ac:chgData name="Jack Stockdale" userId="159b2cbb5646a6db" providerId="LiveId" clId="{9EAF943D-1EDF-4F38-83F5-599659E39DBE}" dt="2026-04-11T23:38:19.150" v="3061" actId="20577"/>
          <ac:spMkLst>
            <pc:docMk/>
            <pc:sldMk cId="4256712385" sldId="468"/>
            <ac:spMk id="6" creationId="{EFC386FF-06B6-916D-E8B9-25811F8ADDE5}"/>
          </ac:spMkLst>
        </pc:spChg>
      </pc:sldChg>
      <pc:sldChg chg="modSp add del mod">
        <pc:chgData name="Jack Stockdale" userId="159b2cbb5646a6db" providerId="LiveId" clId="{9EAF943D-1EDF-4F38-83F5-599659E39DBE}" dt="2026-04-12T10:39:50.838" v="4117" actId="2696"/>
        <pc:sldMkLst>
          <pc:docMk/>
          <pc:sldMk cId="2389316807" sldId="469"/>
        </pc:sldMkLst>
        <pc:spChg chg="mod">
          <ac:chgData name="Jack Stockdale" userId="159b2cbb5646a6db" providerId="LiveId" clId="{9EAF943D-1EDF-4F38-83F5-599659E39DBE}" dt="2026-04-11T23:39:28.319" v="3094" actId="20577"/>
          <ac:spMkLst>
            <pc:docMk/>
            <pc:sldMk cId="2389316807" sldId="469"/>
            <ac:spMk id="7" creationId="{4FDA9CB1-9C1F-56E9-9C25-3D620679345A}"/>
          </ac:spMkLst>
        </pc:spChg>
      </pc:sldChg>
      <pc:sldChg chg="modSp add del mod">
        <pc:chgData name="Jack Stockdale" userId="159b2cbb5646a6db" providerId="LiveId" clId="{9EAF943D-1EDF-4F38-83F5-599659E39DBE}" dt="2026-04-12T10:39:52.759" v="4118" actId="2696"/>
        <pc:sldMkLst>
          <pc:docMk/>
          <pc:sldMk cId="77216143" sldId="470"/>
        </pc:sldMkLst>
        <pc:spChg chg="mod">
          <ac:chgData name="Jack Stockdale" userId="159b2cbb5646a6db" providerId="LiveId" clId="{9EAF943D-1EDF-4F38-83F5-599659E39DBE}" dt="2026-04-11T23:39:53.500" v="3124" actId="20577"/>
          <ac:spMkLst>
            <pc:docMk/>
            <pc:sldMk cId="77216143" sldId="470"/>
            <ac:spMk id="6" creationId="{D80A05C6-5D9C-9B8C-3FE3-4A83E2E03925}"/>
          </ac:spMkLst>
        </pc:spChg>
      </pc:sldChg>
      <pc:sldChg chg="addSp delSp modSp add del mod">
        <pc:chgData name="Jack Stockdale" userId="159b2cbb5646a6db" providerId="LiveId" clId="{9EAF943D-1EDF-4F38-83F5-599659E39DBE}" dt="2026-04-12T09:32:14.678" v="3244" actId="2696"/>
        <pc:sldMkLst>
          <pc:docMk/>
          <pc:sldMk cId="3405224882" sldId="471"/>
        </pc:sldMkLst>
        <pc:spChg chg="add mod">
          <ac:chgData name="Jack Stockdale" userId="159b2cbb5646a6db" providerId="LiveId" clId="{9EAF943D-1EDF-4F38-83F5-599659E39DBE}" dt="2026-04-12T09:25:44.720" v="3127"/>
          <ac:spMkLst>
            <pc:docMk/>
            <pc:sldMk cId="3405224882" sldId="471"/>
            <ac:spMk id="3" creationId="{B3FB6AFF-43CF-EFE7-7178-C3E276580A2B}"/>
          </ac:spMkLst>
        </pc:spChg>
        <pc:spChg chg="del">
          <ac:chgData name="Jack Stockdale" userId="159b2cbb5646a6db" providerId="LiveId" clId="{9EAF943D-1EDF-4F38-83F5-599659E39DBE}" dt="2026-04-12T09:26:21.146" v="3131" actId="21"/>
          <ac:spMkLst>
            <pc:docMk/>
            <pc:sldMk cId="3405224882" sldId="471"/>
            <ac:spMk id="5" creationId="{742972E5-DD7D-F588-3F6A-0BBBAAE82F88}"/>
          </ac:spMkLst>
        </pc:spChg>
      </pc:sldChg>
      <pc:sldChg chg="addSp delSp modSp add mod">
        <pc:chgData name="Jack Stockdale" userId="159b2cbb5646a6db" providerId="LiveId" clId="{9EAF943D-1EDF-4F38-83F5-599659E39DBE}" dt="2026-04-12T09:32:41.534" v="3249" actId="21"/>
        <pc:sldMkLst>
          <pc:docMk/>
          <pc:sldMk cId="3855538754" sldId="472"/>
        </pc:sldMkLst>
        <pc:spChg chg="mod">
          <ac:chgData name="Jack Stockdale" userId="159b2cbb5646a6db" providerId="LiveId" clId="{9EAF943D-1EDF-4F38-83F5-599659E39DBE}" dt="2026-04-12T09:28:48.245" v="3165" actId="14100"/>
          <ac:spMkLst>
            <pc:docMk/>
            <pc:sldMk cId="3855538754" sldId="472"/>
            <ac:spMk id="3" creationId="{874863D0-7BF5-1E0D-2B3C-894C33DD70E2}"/>
          </ac:spMkLst>
        </pc:spChg>
        <pc:spChg chg="del mod">
          <ac:chgData name="Jack Stockdale" userId="159b2cbb5646a6db" providerId="LiveId" clId="{9EAF943D-1EDF-4F38-83F5-599659E39DBE}" dt="2026-04-12T09:32:37.242" v="3248" actId="21"/>
          <ac:spMkLst>
            <pc:docMk/>
            <pc:sldMk cId="3855538754" sldId="472"/>
            <ac:spMk id="5" creationId="{92193D2C-E5FB-1BFD-966F-DD79AA21505F}"/>
          </ac:spMkLst>
        </pc:spChg>
        <pc:spChg chg="add del mod">
          <ac:chgData name="Jack Stockdale" userId="159b2cbb5646a6db" providerId="LiveId" clId="{9EAF943D-1EDF-4F38-83F5-599659E39DBE}" dt="2026-04-12T09:32:41.534" v="3249" actId="21"/>
          <ac:spMkLst>
            <pc:docMk/>
            <pc:sldMk cId="3855538754" sldId="472"/>
            <ac:spMk id="6" creationId="{44242482-592C-4EDB-A5E9-13E62481A937}"/>
          </ac:spMkLst>
        </pc:spChg>
      </pc:sldChg>
      <pc:sldChg chg="delSp add mod">
        <pc:chgData name="Jack Stockdale" userId="159b2cbb5646a6db" providerId="LiveId" clId="{9EAF943D-1EDF-4F38-83F5-599659E39DBE}" dt="2026-04-12T09:32:49.975" v="3250" actId="21"/>
        <pc:sldMkLst>
          <pc:docMk/>
          <pc:sldMk cId="1292581017" sldId="473"/>
        </pc:sldMkLst>
        <pc:spChg chg="del">
          <ac:chgData name="Jack Stockdale" userId="159b2cbb5646a6db" providerId="LiveId" clId="{9EAF943D-1EDF-4F38-83F5-599659E39DBE}" dt="2026-04-12T09:32:49.975" v="3250" actId="21"/>
          <ac:spMkLst>
            <pc:docMk/>
            <pc:sldMk cId="1292581017" sldId="473"/>
            <ac:spMk id="6" creationId="{36DB63BB-9E45-2C58-CC3A-D5A6216FEA51}"/>
          </ac:spMkLst>
        </pc:spChg>
      </pc:sldChg>
      <pc:sldChg chg="add">
        <pc:chgData name="Jack Stockdale" userId="159b2cbb5646a6db" providerId="LiveId" clId="{9EAF943D-1EDF-4F38-83F5-599659E39DBE}" dt="2026-04-12T09:32:21.093" v="3246"/>
        <pc:sldMkLst>
          <pc:docMk/>
          <pc:sldMk cId="255063848" sldId="474"/>
        </pc:sldMkLst>
      </pc:sldChg>
      <pc:sldChg chg="add">
        <pc:chgData name="Jack Stockdale" userId="159b2cbb5646a6db" providerId="LiveId" clId="{9EAF943D-1EDF-4F38-83F5-599659E39DBE}" dt="2026-04-12T09:33:48.186" v="3255"/>
        <pc:sldMkLst>
          <pc:docMk/>
          <pc:sldMk cId="897325209" sldId="475"/>
        </pc:sldMkLst>
      </pc:sldChg>
      <pc:sldChg chg="add del">
        <pc:chgData name="Jack Stockdale" userId="159b2cbb5646a6db" providerId="LiveId" clId="{9EAF943D-1EDF-4F38-83F5-599659E39DBE}" dt="2026-04-12T09:33:03.159" v="3251" actId="2696"/>
        <pc:sldMkLst>
          <pc:docMk/>
          <pc:sldMk cId="3272552257" sldId="475"/>
        </pc:sldMkLst>
      </pc:sldChg>
      <pc:sldChg chg="addSp delSp modSp add del mod">
        <pc:chgData name="Jack Stockdale" userId="159b2cbb5646a6db" providerId="LiveId" clId="{9EAF943D-1EDF-4F38-83F5-599659E39DBE}" dt="2026-04-12T12:27:08.847" v="4780" actId="2696"/>
        <pc:sldMkLst>
          <pc:docMk/>
          <pc:sldMk cId="73790943" sldId="476"/>
        </pc:sldMkLst>
        <pc:spChg chg="del">
          <ac:chgData name="Jack Stockdale" userId="159b2cbb5646a6db" providerId="LiveId" clId="{9EAF943D-1EDF-4F38-83F5-599659E39DBE}" dt="2026-04-12T10:02:16.529" v="3258" actId="21"/>
          <ac:spMkLst>
            <pc:docMk/>
            <pc:sldMk cId="73790943" sldId="476"/>
            <ac:spMk id="2" creationId="{289106D3-95F3-CAC2-A54A-B44F0A73B7D1}"/>
          </ac:spMkLst>
        </pc:spChg>
        <pc:spChg chg="add del mod">
          <ac:chgData name="Jack Stockdale" userId="159b2cbb5646a6db" providerId="LiveId" clId="{9EAF943D-1EDF-4F38-83F5-599659E39DBE}" dt="2026-04-12T10:02:23.509" v="3259" actId="21"/>
          <ac:spMkLst>
            <pc:docMk/>
            <pc:sldMk cId="73790943" sldId="476"/>
            <ac:spMk id="5" creationId="{F3B2E23B-2889-B990-16CC-7ECA8B43C016}"/>
          </ac:spMkLst>
        </pc:spChg>
        <pc:spChg chg="add del mod">
          <ac:chgData name="Jack Stockdale" userId="159b2cbb5646a6db" providerId="LiveId" clId="{9EAF943D-1EDF-4F38-83F5-599659E39DBE}" dt="2026-04-12T10:04:31.935" v="3602" actId="21"/>
          <ac:spMkLst>
            <pc:docMk/>
            <pc:sldMk cId="73790943" sldId="476"/>
            <ac:spMk id="6" creationId="{A1417890-56D9-BCF5-4CF1-066D7593287C}"/>
          </ac:spMkLst>
        </pc:spChg>
      </pc:sldChg>
      <pc:sldChg chg="add">
        <pc:chgData name="Jack Stockdale" userId="159b2cbb5646a6db" providerId="LiveId" clId="{9EAF943D-1EDF-4F38-83F5-599659E39DBE}" dt="2026-04-12T10:03:56.935" v="3599"/>
        <pc:sldMkLst>
          <pc:docMk/>
          <pc:sldMk cId="2980014546" sldId="477"/>
        </pc:sldMkLst>
      </pc:sldChg>
      <pc:sldChg chg="modSp add mod">
        <pc:chgData name="Jack Stockdale" userId="159b2cbb5646a6db" providerId="LiveId" clId="{9EAF943D-1EDF-4F38-83F5-599659E39DBE}" dt="2026-04-12T10:09:09.841" v="3686" actId="21"/>
        <pc:sldMkLst>
          <pc:docMk/>
          <pc:sldMk cId="1868050012" sldId="478"/>
        </pc:sldMkLst>
        <pc:spChg chg="mod">
          <ac:chgData name="Jack Stockdale" userId="159b2cbb5646a6db" providerId="LiveId" clId="{9EAF943D-1EDF-4F38-83F5-599659E39DBE}" dt="2026-04-12T10:09:09.841" v="3686" actId="21"/>
          <ac:spMkLst>
            <pc:docMk/>
            <pc:sldMk cId="1868050012" sldId="478"/>
            <ac:spMk id="2" creationId="{E4ADBB97-067A-C2FC-8626-9E18F263E491}"/>
          </ac:spMkLst>
        </pc:spChg>
      </pc:sldChg>
      <pc:sldChg chg="modSp add mod">
        <pc:chgData name="Jack Stockdale" userId="159b2cbb5646a6db" providerId="LiveId" clId="{9EAF943D-1EDF-4F38-83F5-599659E39DBE}" dt="2026-04-12T10:09:19.593" v="3687" actId="21"/>
        <pc:sldMkLst>
          <pc:docMk/>
          <pc:sldMk cId="3481991635" sldId="479"/>
        </pc:sldMkLst>
        <pc:spChg chg="mod">
          <ac:chgData name="Jack Stockdale" userId="159b2cbb5646a6db" providerId="LiveId" clId="{9EAF943D-1EDF-4F38-83F5-599659E39DBE}" dt="2026-04-12T10:09:19.593" v="3687" actId="21"/>
          <ac:spMkLst>
            <pc:docMk/>
            <pc:sldMk cId="3481991635" sldId="479"/>
            <ac:spMk id="2" creationId="{FE72B69F-5A25-E22D-182D-C75F5E50FC51}"/>
          </ac:spMkLst>
        </pc:spChg>
      </pc:sldChg>
      <pc:sldChg chg="modSp add mod">
        <pc:chgData name="Jack Stockdale" userId="159b2cbb5646a6db" providerId="LiveId" clId="{9EAF943D-1EDF-4F38-83F5-599659E39DBE}" dt="2026-04-12T10:09:30.652" v="3688" actId="21"/>
        <pc:sldMkLst>
          <pc:docMk/>
          <pc:sldMk cId="416380681" sldId="480"/>
        </pc:sldMkLst>
        <pc:spChg chg="mod">
          <ac:chgData name="Jack Stockdale" userId="159b2cbb5646a6db" providerId="LiveId" clId="{9EAF943D-1EDF-4F38-83F5-599659E39DBE}" dt="2026-04-12T10:09:30.652" v="3688" actId="21"/>
          <ac:spMkLst>
            <pc:docMk/>
            <pc:sldMk cId="416380681" sldId="480"/>
            <ac:spMk id="2" creationId="{94BAD347-D801-2CA1-D1AF-47BBD82DA1A6}"/>
          </ac:spMkLst>
        </pc:spChg>
      </pc:sldChg>
      <pc:sldChg chg="modSp add mod">
        <pc:chgData name="Jack Stockdale" userId="159b2cbb5646a6db" providerId="LiveId" clId="{9EAF943D-1EDF-4F38-83F5-599659E39DBE}" dt="2026-04-12T10:09:38.695" v="3689" actId="21"/>
        <pc:sldMkLst>
          <pc:docMk/>
          <pc:sldMk cId="2047141322" sldId="481"/>
        </pc:sldMkLst>
        <pc:spChg chg="mod">
          <ac:chgData name="Jack Stockdale" userId="159b2cbb5646a6db" providerId="LiveId" clId="{9EAF943D-1EDF-4F38-83F5-599659E39DBE}" dt="2026-04-12T10:09:38.695" v="3689" actId="21"/>
          <ac:spMkLst>
            <pc:docMk/>
            <pc:sldMk cId="2047141322" sldId="481"/>
            <ac:spMk id="2" creationId="{333E5B26-38D8-3DA1-8D8D-3854A7133129}"/>
          </ac:spMkLst>
        </pc:spChg>
      </pc:sldChg>
      <pc:sldChg chg="modSp add mod">
        <pc:chgData name="Jack Stockdale" userId="159b2cbb5646a6db" providerId="LiveId" clId="{9EAF943D-1EDF-4F38-83F5-599659E39DBE}" dt="2026-04-12T10:10:50.921" v="3691" actId="21"/>
        <pc:sldMkLst>
          <pc:docMk/>
          <pc:sldMk cId="3312437292" sldId="482"/>
        </pc:sldMkLst>
        <pc:spChg chg="mod">
          <ac:chgData name="Jack Stockdale" userId="159b2cbb5646a6db" providerId="LiveId" clId="{9EAF943D-1EDF-4F38-83F5-599659E39DBE}" dt="2026-04-12T10:10:50.921" v="3691" actId="21"/>
          <ac:spMkLst>
            <pc:docMk/>
            <pc:sldMk cId="3312437292" sldId="482"/>
            <ac:spMk id="2" creationId="{91045FC1-F5E4-FCD3-5814-27A66F5BE0A0}"/>
          </ac:spMkLst>
        </pc:spChg>
      </pc:sldChg>
      <pc:sldChg chg="add">
        <pc:chgData name="Jack Stockdale" userId="159b2cbb5646a6db" providerId="LiveId" clId="{9EAF943D-1EDF-4F38-83F5-599659E39DBE}" dt="2026-04-12T10:08:29.675" v="3682"/>
        <pc:sldMkLst>
          <pc:docMk/>
          <pc:sldMk cId="634181966" sldId="483"/>
        </pc:sldMkLst>
      </pc:sldChg>
      <pc:sldChg chg="modSp add mod">
        <pc:chgData name="Jack Stockdale" userId="159b2cbb5646a6db" providerId="LiveId" clId="{9EAF943D-1EDF-4F38-83F5-599659E39DBE}" dt="2026-04-12T10:09:00.115" v="3685" actId="21"/>
        <pc:sldMkLst>
          <pc:docMk/>
          <pc:sldMk cId="2474076759" sldId="484"/>
        </pc:sldMkLst>
        <pc:spChg chg="mod">
          <ac:chgData name="Jack Stockdale" userId="159b2cbb5646a6db" providerId="LiveId" clId="{9EAF943D-1EDF-4F38-83F5-599659E39DBE}" dt="2026-04-12T10:09:00.115" v="3685" actId="21"/>
          <ac:spMkLst>
            <pc:docMk/>
            <pc:sldMk cId="2474076759" sldId="484"/>
            <ac:spMk id="2" creationId="{1D93BBA3-E4AC-0075-E4F6-8C3012CB7BB1}"/>
          </ac:spMkLst>
        </pc:spChg>
      </pc:sldChg>
      <pc:sldChg chg="add del">
        <pc:chgData name="Jack Stockdale" userId="159b2cbb5646a6db" providerId="LiveId" clId="{9EAF943D-1EDF-4F38-83F5-599659E39DBE}" dt="2026-04-12T10:11:27.272" v="3692" actId="2696"/>
        <pc:sldMkLst>
          <pc:docMk/>
          <pc:sldMk cId="2131397360" sldId="485"/>
        </pc:sldMkLst>
      </pc:sldChg>
      <pc:sldChg chg="add del">
        <pc:chgData name="Jack Stockdale" userId="159b2cbb5646a6db" providerId="LiveId" clId="{9EAF943D-1EDF-4F38-83F5-599659E39DBE}" dt="2026-04-12T10:27:39.548" v="3716" actId="2696"/>
        <pc:sldMkLst>
          <pc:docMk/>
          <pc:sldMk cId="2830093494" sldId="485"/>
        </pc:sldMkLst>
      </pc:sldChg>
      <pc:sldChg chg="modSp add mod">
        <pc:chgData name="Jack Stockdale" userId="159b2cbb5646a6db" providerId="LiveId" clId="{9EAF943D-1EDF-4F38-83F5-599659E39DBE}" dt="2026-04-12T10:30:55.520" v="3785" actId="20577"/>
        <pc:sldMkLst>
          <pc:docMk/>
          <pc:sldMk cId="2947118881" sldId="485"/>
        </pc:sldMkLst>
        <pc:spChg chg="mod">
          <ac:chgData name="Jack Stockdale" userId="159b2cbb5646a6db" providerId="LiveId" clId="{9EAF943D-1EDF-4F38-83F5-599659E39DBE}" dt="2026-04-12T10:30:55.520" v="3785" actId="20577"/>
          <ac:spMkLst>
            <pc:docMk/>
            <pc:sldMk cId="2947118881" sldId="485"/>
            <ac:spMk id="6" creationId="{E2FCD9A3-E977-3A8C-5BDC-8B33FCFE0728}"/>
          </ac:spMkLst>
        </pc:spChg>
        <pc:spChg chg="mod">
          <ac:chgData name="Jack Stockdale" userId="159b2cbb5646a6db" providerId="LiveId" clId="{9EAF943D-1EDF-4F38-83F5-599659E39DBE}" dt="2026-04-12T10:28:14.012" v="3727" actId="20577"/>
          <ac:spMkLst>
            <pc:docMk/>
            <pc:sldMk cId="2947118881" sldId="485"/>
            <ac:spMk id="7" creationId="{CD3CBF97-A1CD-9504-1A50-7B972C478F93}"/>
          </ac:spMkLst>
        </pc:spChg>
      </pc:sldChg>
      <pc:sldChg chg="modSp add mod">
        <pc:chgData name="Jack Stockdale" userId="159b2cbb5646a6db" providerId="LiveId" clId="{9EAF943D-1EDF-4F38-83F5-599659E39DBE}" dt="2026-04-12T10:31:13.138" v="3786" actId="115"/>
        <pc:sldMkLst>
          <pc:docMk/>
          <pc:sldMk cId="3835949243" sldId="486"/>
        </pc:sldMkLst>
        <pc:spChg chg="mod">
          <ac:chgData name="Jack Stockdale" userId="159b2cbb5646a6db" providerId="LiveId" clId="{9EAF943D-1EDF-4F38-83F5-599659E39DBE}" dt="2026-04-12T10:31:13.138" v="3786" actId="115"/>
          <ac:spMkLst>
            <pc:docMk/>
            <pc:sldMk cId="3835949243" sldId="486"/>
            <ac:spMk id="6" creationId="{F1C54C75-378F-F610-547F-AF5AF342ADCA}"/>
          </ac:spMkLst>
        </pc:spChg>
      </pc:sldChg>
      <pc:sldChg chg="modSp add mod">
        <pc:chgData name="Jack Stockdale" userId="159b2cbb5646a6db" providerId="LiveId" clId="{9EAF943D-1EDF-4F38-83F5-599659E39DBE}" dt="2026-04-12T10:32:10.625" v="3816" actId="115"/>
        <pc:sldMkLst>
          <pc:docMk/>
          <pc:sldMk cId="1310132601" sldId="487"/>
        </pc:sldMkLst>
        <pc:spChg chg="mod">
          <ac:chgData name="Jack Stockdale" userId="159b2cbb5646a6db" providerId="LiveId" clId="{9EAF943D-1EDF-4F38-83F5-599659E39DBE}" dt="2026-04-12T10:32:10.625" v="3816" actId="115"/>
          <ac:spMkLst>
            <pc:docMk/>
            <pc:sldMk cId="1310132601" sldId="487"/>
            <ac:spMk id="6" creationId="{B05CE380-7EFA-6A03-B45E-4D6B8F20C737}"/>
          </ac:spMkLst>
        </pc:spChg>
        <pc:spChg chg="mod">
          <ac:chgData name="Jack Stockdale" userId="159b2cbb5646a6db" providerId="LiveId" clId="{9EAF943D-1EDF-4F38-83F5-599659E39DBE}" dt="2026-04-12T10:31:41.870" v="3815" actId="20577"/>
          <ac:spMkLst>
            <pc:docMk/>
            <pc:sldMk cId="1310132601" sldId="487"/>
            <ac:spMk id="7" creationId="{2D5091C4-0F9E-C6A1-8D31-89800F919BB2}"/>
          </ac:spMkLst>
        </pc:spChg>
      </pc:sldChg>
      <pc:sldChg chg="modSp add del mod">
        <pc:chgData name="Jack Stockdale" userId="159b2cbb5646a6db" providerId="LiveId" clId="{9EAF943D-1EDF-4F38-83F5-599659E39DBE}" dt="2026-04-12T10:39:40.334" v="4110" actId="2696"/>
        <pc:sldMkLst>
          <pc:docMk/>
          <pc:sldMk cId="1868938206" sldId="488"/>
        </pc:sldMkLst>
        <pc:spChg chg="mod">
          <ac:chgData name="Jack Stockdale" userId="159b2cbb5646a6db" providerId="LiveId" clId="{9EAF943D-1EDF-4F38-83F5-599659E39DBE}" dt="2026-04-12T10:32:50.567" v="3847" actId="115"/>
          <ac:spMkLst>
            <pc:docMk/>
            <pc:sldMk cId="1868938206" sldId="488"/>
            <ac:spMk id="6" creationId="{745C6D64-3C33-2B2F-1082-80F9AEFFD063}"/>
          </ac:spMkLst>
        </pc:spChg>
      </pc:sldChg>
      <pc:sldChg chg="modSp add mod">
        <pc:chgData name="Jack Stockdale" userId="159b2cbb5646a6db" providerId="LiveId" clId="{9EAF943D-1EDF-4F38-83F5-599659E39DBE}" dt="2026-04-12T10:33:57.639" v="3878" actId="115"/>
        <pc:sldMkLst>
          <pc:docMk/>
          <pc:sldMk cId="2145150216" sldId="489"/>
        </pc:sldMkLst>
        <pc:spChg chg="mod">
          <ac:chgData name="Jack Stockdale" userId="159b2cbb5646a6db" providerId="LiveId" clId="{9EAF943D-1EDF-4F38-83F5-599659E39DBE}" dt="2026-04-12T10:33:57.639" v="3878" actId="115"/>
          <ac:spMkLst>
            <pc:docMk/>
            <pc:sldMk cId="2145150216" sldId="489"/>
            <ac:spMk id="6" creationId="{9A4D8FCE-2AD6-4E47-78A5-26B15FAAFE59}"/>
          </ac:spMkLst>
        </pc:spChg>
      </pc:sldChg>
      <pc:sldChg chg="modSp add mod">
        <pc:chgData name="Jack Stockdale" userId="159b2cbb5646a6db" providerId="LiveId" clId="{9EAF943D-1EDF-4F38-83F5-599659E39DBE}" dt="2026-04-12T10:34:33.482" v="3911" actId="115"/>
        <pc:sldMkLst>
          <pc:docMk/>
          <pc:sldMk cId="3421917068" sldId="490"/>
        </pc:sldMkLst>
        <pc:spChg chg="mod">
          <ac:chgData name="Jack Stockdale" userId="159b2cbb5646a6db" providerId="LiveId" clId="{9EAF943D-1EDF-4F38-83F5-599659E39DBE}" dt="2026-04-12T10:34:33.482" v="3911" actId="115"/>
          <ac:spMkLst>
            <pc:docMk/>
            <pc:sldMk cId="3421917068" sldId="490"/>
            <ac:spMk id="6" creationId="{EDEDA689-6B24-A9D1-2D90-C1EE12DB6F94}"/>
          </ac:spMkLst>
        </pc:spChg>
        <pc:spChg chg="mod">
          <ac:chgData name="Jack Stockdale" userId="159b2cbb5646a6db" providerId="LiveId" clId="{9EAF943D-1EDF-4F38-83F5-599659E39DBE}" dt="2026-04-12T10:34:25.480" v="3910" actId="20577"/>
          <ac:spMkLst>
            <pc:docMk/>
            <pc:sldMk cId="3421917068" sldId="490"/>
            <ac:spMk id="7" creationId="{651EB798-100F-8C92-6193-AAB7C7838A0F}"/>
          </ac:spMkLst>
        </pc:spChg>
      </pc:sldChg>
      <pc:sldChg chg="modSp add mod">
        <pc:chgData name="Jack Stockdale" userId="159b2cbb5646a6db" providerId="LiveId" clId="{9EAF943D-1EDF-4F38-83F5-599659E39DBE}" dt="2026-04-12T10:36:14.569" v="3969" actId="20577"/>
        <pc:sldMkLst>
          <pc:docMk/>
          <pc:sldMk cId="3120238909" sldId="491"/>
        </pc:sldMkLst>
        <pc:spChg chg="mod">
          <ac:chgData name="Jack Stockdale" userId="159b2cbb5646a6db" providerId="LiveId" clId="{9EAF943D-1EDF-4F38-83F5-599659E39DBE}" dt="2026-04-12T10:36:14.569" v="3969" actId="20577"/>
          <ac:spMkLst>
            <pc:docMk/>
            <pc:sldMk cId="3120238909" sldId="491"/>
            <ac:spMk id="6" creationId="{22A27472-02EF-5972-BAB5-1AF0F0ED63BE}"/>
          </ac:spMkLst>
        </pc:spChg>
      </pc:sldChg>
      <pc:sldChg chg="modSp add mod">
        <pc:chgData name="Jack Stockdale" userId="159b2cbb5646a6db" providerId="LiveId" clId="{9EAF943D-1EDF-4F38-83F5-599659E39DBE}" dt="2026-04-12T10:36:51.521" v="3989" actId="115"/>
        <pc:sldMkLst>
          <pc:docMk/>
          <pc:sldMk cId="3018208155" sldId="492"/>
        </pc:sldMkLst>
        <pc:spChg chg="mod">
          <ac:chgData name="Jack Stockdale" userId="159b2cbb5646a6db" providerId="LiveId" clId="{9EAF943D-1EDF-4F38-83F5-599659E39DBE}" dt="2026-04-12T10:36:51.521" v="3989" actId="115"/>
          <ac:spMkLst>
            <pc:docMk/>
            <pc:sldMk cId="3018208155" sldId="492"/>
            <ac:spMk id="6" creationId="{BF5406B5-7993-3D20-8D7E-82C4B059E342}"/>
          </ac:spMkLst>
        </pc:spChg>
        <pc:spChg chg="mod">
          <ac:chgData name="Jack Stockdale" userId="159b2cbb5646a6db" providerId="LiveId" clId="{9EAF943D-1EDF-4F38-83F5-599659E39DBE}" dt="2026-04-12T10:36:44.121" v="3988" actId="20577"/>
          <ac:spMkLst>
            <pc:docMk/>
            <pc:sldMk cId="3018208155" sldId="492"/>
            <ac:spMk id="7" creationId="{A4CBE89C-7921-F1DF-2158-C32BEDDFA8C2}"/>
          </ac:spMkLst>
        </pc:spChg>
      </pc:sldChg>
      <pc:sldChg chg="modSp add mod">
        <pc:chgData name="Jack Stockdale" userId="159b2cbb5646a6db" providerId="LiveId" clId="{9EAF943D-1EDF-4F38-83F5-599659E39DBE}" dt="2026-04-12T10:37:58.635" v="4044" actId="115"/>
        <pc:sldMkLst>
          <pc:docMk/>
          <pc:sldMk cId="1115405906" sldId="493"/>
        </pc:sldMkLst>
        <pc:spChg chg="mod">
          <ac:chgData name="Jack Stockdale" userId="159b2cbb5646a6db" providerId="LiveId" clId="{9EAF943D-1EDF-4F38-83F5-599659E39DBE}" dt="2026-04-12T10:37:58.635" v="4044" actId="115"/>
          <ac:spMkLst>
            <pc:docMk/>
            <pc:sldMk cId="1115405906" sldId="493"/>
            <ac:spMk id="6" creationId="{1F348FE8-425D-AF5A-33D4-4C6A0F1FF202}"/>
          </ac:spMkLst>
        </pc:spChg>
      </pc:sldChg>
      <pc:sldChg chg="modSp add mod">
        <pc:chgData name="Jack Stockdale" userId="159b2cbb5646a6db" providerId="LiveId" clId="{9EAF943D-1EDF-4F38-83F5-599659E39DBE}" dt="2026-04-12T10:38:43.929" v="4077" actId="115"/>
        <pc:sldMkLst>
          <pc:docMk/>
          <pc:sldMk cId="3855461448" sldId="494"/>
        </pc:sldMkLst>
        <pc:spChg chg="mod">
          <ac:chgData name="Jack Stockdale" userId="159b2cbb5646a6db" providerId="LiveId" clId="{9EAF943D-1EDF-4F38-83F5-599659E39DBE}" dt="2026-04-12T10:38:43.929" v="4077" actId="115"/>
          <ac:spMkLst>
            <pc:docMk/>
            <pc:sldMk cId="3855461448" sldId="494"/>
            <ac:spMk id="6" creationId="{B419B32C-605A-C101-432C-AAB299C89BE4}"/>
          </ac:spMkLst>
        </pc:spChg>
        <pc:spChg chg="mod">
          <ac:chgData name="Jack Stockdale" userId="159b2cbb5646a6db" providerId="LiveId" clId="{9EAF943D-1EDF-4F38-83F5-599659E39DBE}" dt="2026-04-12T10:38:38.187" v="4076" actId="20577"/>
          <ac:spMkLst>
            <pc:docMk/>
            <pc:sldMk cId="3855461448" sldId="494"/>
            <ac:spMk id="7" creationId="{0D5D657A-41E2-F00F-52D7-3EBB981DD9D4}"/>
          </ac:spMkLst>
        </pc:spChg>
      </pc:sldChg>
      <pc:sldChg chg="modSp add mod">
        <pc:chgData name="Jack Stockdale" userId="159b2cbb5646a6db" providerId="LiveId" clId="{9EAF943D-1EDF-4F38-83F5-599659E39DBE}" dt="2026-04-12T10:39:28.536" v="4108" actId="115"/>
        <pc:sldMkLst>
          <pc:docMk/>
          <pc:sldMk cId="3168067001" sldId="495"/>
        </pc:sldMkLst>
        <pc:spChg chg="mod">
          <ac:chgData name="Jack Stockdale" userId="159b2cbb5646a6db" providerId="LiveId" clId="{9EAF943D-1EDF-4F38-83F5-599659E39DBE}" dt="2026-04-12T10:39:28.536" v="4108" actId="115"/>
          <ac:spMkLst>
            <pc:docMk/>
            <pc:sldMk cId="3168067001" sldId="495"/>
            <ac:spMk id="6" creationId="{10D947C3-D398-9ACC-363C-EB5805E8C354}"/>
          </ac:spMkLst>
        </pc:spChg>
      </pc:sldChg>
      <pc:sldChg chg="addSp modSp add mod">
        <pc:chgData name="Jack Stockdale" userId="159b2cbb5646a6db" providerId="LiveId" clId="{9EAF943D-1EDF-4F38-83F5-599659E39DBE}" dt="2026-04-12T11:02:28.737" v="4731" actId="21"/>
        <pc:sldMkLst>
          <pc:docMk/>
          <pc:sldMk cId="3291197947" sldId="496"/>
        </pc:sldMkLst>
        <pc:spChg chg="mod">
          <ac:chgData name="Jack Stockdale" userId="159b2cbb5646a6db" providerId="LiveId" clId="{9EAF943D-1EDF-4F38-83F5-599659E39DBE}" dt="2026-04-12T11:02:28.737" v="4731" actId="21"/>
          <ac:spMkLst>
            <pc:docMk/>
            <pc:sldMk cId="3291197947" sldId="496"/>
            <ac:spMk id="2" creationId="{1649B95E-166A-7C28-5F94-793062762998}"/>
          </ac:spMkLst>
        </pc:spChg>
        <pc:spChg chg="add mod">
          <ac:chgData name="Jack Stockdale" userId="159b2cbb5646a6db" providerId="LiveId" clId="{9EAF943D-1EDF-4F38-83F5-599659E39DBE}" dt="2026-04-12T10:56:48.840" v="4459"/>
          <ac:spMkLst>
            <pc:docMk/>
            <pc:sldMk cId="3291197947" sldId="496"/>
            <ac:spMk id="3" creationId="{C6E665CF-EE1D-4606-7F5A-A253C65624E4}"/>
          </ac:spMkLst>
        </pc:spChg>
      </pc:sldChg>
      <pc:sldChg chg="add del">
        <pc:chgData name="Jack Stockdale" userId="159b2cbb5646a6db" providerId="LiveId" clId="{9EAF943D-1EDF-4F38-83F5-599659E39DBE}" dt="2026-04-12T10:58:15.833" v="4695" actId="2696"/>
        <pc:sldMkLst>
          <pc:docMk/>
          <pc:sldMk cId="3946919417" sldId="497"/>
        </pc:sldMkLst>
      </pc:sldChg>
      <pc:sldChg chg="add del">
        <pc:chgData name="Jack Stockdale" userId="159b2cbb5646a6db" providerId="LiveId" clId="{9EAF943D-1EDF-4F38-83F5-599659E39DBE}" dt="2026-04-12T10:58:17.632" v="4696" actId="2696"/>
        <pc:sldMkLst>
          <pc:docMk/>
          <pc:sldMk cId="1871402669" sldId="498"/>
        </pc:sldMkLst>
      </pc:sldChg>
      <pc:sldChg chg="modSp add del mod">
        <pc:chgData name="Jack Stockdale" userId="159b2cbb5646a6db" providerId="LiveId" clId="{9EAF943D-1EDF-4F38-83F5-599659E39DBE}" dt="2026-04-12T11:01:16.024" v="4720" actId="2696"/>
        <pc:sldMkLst>
          <pc:docMk/>
          <pc:sldMk cId="3221406900" sldId="499"/>
        </pc:sldMkLst>
        <pc:spChg chg="mod">
          <ac:chgData name="Jack Stockdale" userId="159b2cbb5646a6db" providerId="LiveId" clId="{9EAF943D-1EDF-4F38-83F5-599659E39DBE}" dt="2026-04-12T10:57:31.324" v="4680" actId="20577"/>
          <ac:spMkLst>
            <pc:docMk/>
            <pc:sldMk cId="3221406900" sldId="499"/>
            <ac:spMk id="2" creationId="{7810D05F-7081-8FE7-2169-D0ED06C5AD77}"/>
          </ac:spMkLst>
        </pc:spChg>
      </pc:sldChg>
      <pc:sldChg chg="modSp add del mod">
        <pc:chgData name="Jack Stockdale" userId="159b2cbb5646a6db" providerId="LiveId" clId="{9EAF943D-1EDF-4F38-83F5-599659E39DBE}" dt="2026-04-12T11:01:17.269" v="4721" actId="2696"/>
        <pc:sldMkLst>
          <pc:docMk/>
          <pc:sldMk cId="332947484" sldId="500"/>
        </pc:sldMkLst>
        <pc:spChg chg="mod">
          <ac:chgData name="Jack Stockdale" userId="159b2cbb5646a6db" providerId="LiveId" clId="{9EAF943D-1EDF-4F38-83F5-599659E39DBE}" dt="2026-04-12T10:58:44.201" v="4705" actId="20577"/>
          <ac:spMkLst>
            <pc:docMk/>
            <pc:sldMk cId="332947484" sldId="500"/>
            <ac:spMk id="2" creationId="{B9F4A4F2-38A6-62FD-01CE-4B77178F22E2}"/>
          </ac:spMkLst>
        </pc:spChg>
      </pc:sldChg>
      <pc:sldChg chg="modSp add mod">
        <pc:chgData name="Jack Stockdale" userId="159b2cbb5646a6db" providerId="LiveId" clId="{9EAF943D-1EDF-4F38-83F5-599659E39DBE}" dt="2026-04-12T10:59:35.786" v="4712" actId="21"/>
        <pc:sldMkLst>
          <pc:docMk/>
          <pc:sldMk cId="3936904320" sldId="501"/>
        </pc:sldMkLst>
        <pc:spChg chg="mod">
          <ac:chgData name="Jack Stockdale" userId="159b2cbb5646a6db" providerId="LiveId" clId="{9EAF943D-1EDF-4F38-83F5-599659E39DBE}" dt="2026-04-12T10:59:35.786" v="4712" actId="21"/>
          <ac:spMkLst>
            <pc:docMk/>
            <pc:sldMk cId="3936904320" sldId="501"/>
            <ac:spMk id="2" creationId="{885FA5DF-93BF-4768-43A6-0D8972427AE4}"/>
          </ac:spMkLst>
        </pc:spChg>
      </pc:sldChg>
      <pc:sldChg chg="modSp add mod">
        <pc:chgData name="Jack Stockdale" userId="159b2cbb5646a6db" providerId="LiveId" clId="{9EAF943D-1EDF-4F38-83F5-599659E39DBE}" dt="2026-04-12T10:59:17.959" v="4711" actId="21"/>
        <pc:sldMkLst>
          <pc:docMk/>
          <pc:sldMk cId="931057667" sldId="502"/>
        </pc:sldMkLst>
        <pc:spChg chg="mod">
          <ac:chgData name="Jack Stockdale" userId="159b2cbb5646a6db" providerId="LiveId" clId="{9EAF943D-1EDF-4F38-83F5-599659E39DBE}" dt="2026-04-12T10:59:17.959" v="4711" actId="21"/>
          <ac:spMkLst>
            <pc:docMk/>
            <pc:sldMk cId="931057667" sldId="502"/>
            <ac:spMk id="2" creationId="{82FCEAB9-20F7-FF5F-DDBB-94139DF04301}"/>
          </ac:spMkLst>
        </pc:spChg>
      </pc:sldChg>
      <pc:sldChg chg="modSp add mod">
        <pc:chgData name="Jack Stockdale" userId="159b2cbb5646a6db" providerId="LiveId" clId="{9EAF943D-1EDF-4F38-83F5-599659E39DBE}" dt="2026-04-12T10:59:09.268" v="4710" actId="21"/>
        <pc:sldMkLst>
          <pc:docMk/>
          <pc:sldMk cId="286003532" sldId="503"/>
        </pc:sldMkLst>
        <pc:spChg chg="mod">
          <ac:chgData name="Jack Stockdale" userId="159b2cbb5646a6db" providerId="LiveId" clId="{9EAF943D-1EDF-4F38-83F5-599659E39DBE}" dt="2026-04-12T10:59:09.268" v="4710" actId="21"/>
          <ac:spMkLst>
            <pc:docMk/>
            <pc:sldMk cId="286003532" sldId="503"/>
            <ac:spMk id="2" creationId="{BFBDECAF-CCA5-69D9-FDC5-A6858E6CB876}"/>
          </ac:spMkLst>
        </pc:spChg>
      </pc:sldChg>
      <pc:sldChg chg="add">
        <pc:chgData name="Jack Stockdale" userId="159b2cbb5646a6db" providerId="LiveId" clId="{9EAF943D-1EDF-4F38-83F5-599659E39DBE}" dt="2026-04-12T10:58:58.847" v="4709"/>
        <pc:sldMkLst>
          <pc:docMk/>
          <pc:sldMk cId="1363053258" sldId="504"/>
        </pc:sldMkLst>
      </pc:sldChg>
      <pc:sldChg chg="delSp add mod ord">
        <pc:chgData name="Jack Stockdale" userId="159b2cbb5646a6db" providerId="LiveId" clId="{9EAF943D-1EDF-4F38-83F5-599659E39DBE}" dt="2026-04-12T11:00:41.864" v="4719"/>
        <pc:sldMkLst>
          <pc:docMk/>
          <pc:sldMk cId="1613039242" sldId="505"/>
        </pc:sldMkLst>
        <pc:spChg chg="del">
          <ac:chgData name="Jack Stockdale" userId="159b2cbb5646a6db" providerId="LiveId" clId="{9EAF943D-1EDF-4F38-83F5-599659E39DBE}" dt="2026-04-12T11:00:38.224" v="4717" actId="21"/>
          <ac:spMkLst>
            <pc:docMk/>
            <pc:sldMk cId="1613039242" sldId="505"/>
            <ac:spMk id="2" creationId="{509EDC5D-BC66-ED9C-0458-4CF1E9319662}"/>
          </ac:spMkLst>
        </pc:spChg>
      </pc:sldChg>
      <pc:sldChg chg="modSp add mod">
        <pc:chgData name="Jack Stockdale" userId="159b2cbb5646a6db" providerId="LiveId" clId="{9EAF943D-1EDF-4F38-83F5-599659E39DBE}" dt="2026-04-12T11:02:15.576" v="4730" actId="21"/>
        <pc:sldMkLst>
          <pc:docMk/>
          <pc:sldMk cId="1754922040" sldId="506"/>
        </pc:sldMkLst>
        <pc:spChg chg="mod">
          <ac:chgData name="Jack Stockdale" userId="159b2cbb5646a6db" providerId="LiveId" clId="{9EAF943D-1EDF-4F38-83F5-599659E39DBE}" dt="2026-04-12T11:02:15.576" v="4730" actId="21"/>
          <ac:spMkLst>
            <pc:docMk/>
            <pc:sldMk cId="1754922040" sldId="506"/>
            <ac:spMk id="2" creationId="{143C280B-276D-D26A-DAD5-88516B30EB22}"/>
          </ac:spMkLst>
        </pc:spChg>
      </pc:sldChg>
      <pc:sldChg chg="modSp add mod">
        <pc:chgData name="Jack Stockdale" userId="159b2cbb5646a6db" providerId="LiveId" clId="{9EAF943D-1EDF-4F38-83F5-599659E39DBE}" dt="2026-04-12T11:02:05.511" v="4729" actId="21"/>
        <pc:sldMkLst>
          <pc:docMk/>
          <pc:sldMk cId="3711494683" sldId="507"/>
        </pc:sldMkLst>
        <pc:spChg chg="mod">
          <ac:chgData name="Jack Stockdale" userId="159b2cbb5646a6db" providerId="LiveId" clId="{9EAF943D-1EDF-4F38-83F5-599659E39DBE}" dt="2026-04-12T11:02:05.511" v="4729" actId="21"/>
          <ac:spMkLst>
            <pc:docMk/>
            <pc:sldMk cId="3711494683" sldId="507"/>
            <ac:spMk id="2" creationId="{4E88AC73-7C36-4805-B8D2-D2DCA9E6C7CD}"/>
          </ac:spMkLst>
        </pc:spChg>
      </pc:sldChg>
      <pc:sldChg chg="modSp add mod">
        <pc:chgData name="Jack Stockdale" userId="159b2cbb5646a6db" providerId="LiveId" clId="{9EAF943D-1EDF-4F38-83F5-599659E39DBE}" dt="2026-04-12T11:01:57.254" v="4728" actId="21"/>
        <pc:sldMkLst>
          <pc:docMk/>
          <pc:sldMk cId="9964791" sldId="508"/>
        </pc:sldMkLst>
        <pc:spChg chg="mod">
          <ac:chgData name="Jack Stockdale" userId="159b2cbb5646a6db" providerId="LiveId" clId="{9EAF943D-1EDF-4F38-83F5-599659E39DBE}" dt="2026-04-12T11:01:57.254" v="4728" actId="21"/>
          <ac:spMkLst>
            <pc:docMk/>
            <pc:sldMk cId="9964791" sldId="508"/>
            <ac:spMk id="2" creationId="{ACE60823-44AD-1B54-3920-575F446307E2}"/>
          </ac:spMkLst>
        </pc:spChg>
      </pc:sldChg>
      <pc:sldChg chg="modSp add mod">
        <pc:chgData name="Jack Stockdale" userId="159b2cbb5646a6db" providerId="LiveId" clId="{9EAF943D-1EDF-4F38-83F5-599659E39DBE}" dt="2026-04-12T11:01:49.092" v="4727" actId="21"/>
        <pc:sldMkLst>
          <pc:docMk/>
          <pc:sldMk cId="2200910219" sldId="509"/>
        </pc:sldMkLst>
        <pc:spChg chg="mod">
          <ac:chgData name="Jack Stockdale" userId="159b2cbb5646a6db" providerId="LiveId" clId="{9EAF943D-1EDF-4F38-83F5-599659E39DBE}" dt="2026-04-12T11:01:49.092" v="4727" actId="21"/>
          <ac:spMkLst>
            <pc:docMk/>
            <pc:sldMk cId="2200910219" sldId="509"/>
            <ac:spMk id="2" creationId="{6250D577-557E-C428-EA9B-515EED03F105}"/>
          </ac:spMkLst>
        </pc:spChg>
      </pc:sldChg>
      <pc:sldChg chg="modSp add mod">
        <pc:chgData name="Jack Stockdale" userId="159b2cbb5646a6db" providerId="LiveId" clId="{9EAF943D-1EDF-4F38-83F5-599659E39DBE}" dt="2026-04-12T11:03:02.939" v="4732" actId="13926"/>
        <pc:sldMkLst>
          <pc:docMk/>
          <pc:sldMk cId="2125413524" sldId="510"/>
        </pc:sldMkLst>
        <pc:spChg chg="mod">
          <ac:chgData name="Jack Stockdale" userId="159b2cbb5646a6db" providerId="LiveId" clId="{9EAF943D-1EDF-4F38-83F5-599659E39DBE}" dt="2026-04-12T11:03:02.939" v="4732" actId="13926"/>
          <ac:spMkLst>
            <pc:docMk/>
            <pc:sldMk cId="2125413524" sldId="510"/>
            <ac:spMk id="2" creationId="{759C05F8-168F-C4B1-BFFB-19617D3D4E98}"/>
          </ac:spMkLst>
        </pc:spChg>
      </pc:sldChg>
      <pc:sldChg chg="add">
        <pc:chgData name="Jack Stockdale" userId="159b2cbb5646a6db" providerId="LiveId" clId="{9EAF943D-1EDF-4F38-83F5-599659E39DBE}" dt="2026-04-12T11:08:16.611" v="4733"/>
        <pc:sldMkLst>
          <pc:docMk/>
          <pc:sldMk cId="808842951" sldId="511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501E1-D813-79D3-85E0-23A4A6DBDD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408" y="742122"/>
            <a:ext cx="6698453" cy="3217725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C0C7F3-C7EF-CED4-6A6F-95394491C4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6408" y="3959847"/>
            <a:ext cx="6698453" cy="2016884"/>
          </a:xfrm>
        </p:spPr>
        <p:txBody>
          <a:bodyPr/>
          <a:lstStyle>
            <a:lvl1pPr marL="0" indent="0" algn="ctr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FA534D-D866-7B81-B6E6-B3DA1A47AC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4BC1E8-0CA1-8646-B3E4-0F2138065A1C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204EC2-5050-7945-B84A-32BC20AD5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F52DA-E2A3-FAC5-7A52-348CCF689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27F225-BDC7-D143-9C58-D43B49409D09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erson holding a chain and a brick wall&#10;&#10;AI-generated content may be incorrect.">
            <a:extLst>
              <a:ext uri="{FF2B5EF4-FFF2-40B4-BE49-F238E27FC236}">
                <a16:creationId xmlns:a16="http://schemas.microsoft.com/office/drawing/2014/main" id="{65D5CEDB-2557-7337-A5B5-E9BD659AB6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21878" b="24717"/>
          <a:stretch>
            <a:fillRect/>
          </a:stretch>
        </p:blipFill>
        <p:spPr>
          <a:xfrm>
            <a:off x="7911548" y="0"/>
            <a:ext cx="428045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60195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2C6A0-580D-441F-981C-97EBF6353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B33A25-E3F8-2696-D0A8-1ADC30018C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7A01BD-DBC4-975E-3F73-D413649739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4BC1E8-0CA1-8646-B3E4-0F2138065A1C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060FB5-DCDE-35E1-EBD6-653F6A795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7F77FC-D58C-4E38-6A38-7AAE63E5B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27F225-BDC7-D143-9C58-D43B49409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058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8689BF-9BE5-16AB-DF76-3E821F99A5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A992C4-7EB7-5350-1A76-77EB413614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675751-C41D-71E1-F0D3-B8C3F0AE17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4BC1E8-0CA1-8646-B3E4-0F2138065A1C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F57BEF-B9D7-CAA6-740C-7D6CDEB08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5FD9D8-3B00-128A-BF9E-0707A35DE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27F225-BDC7-D143-9C58-D43B49409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404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AFD07-E68B-47CE-EF03-FECC26C26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629" y="1709738"/>
            <a:ext cx="817517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4EF1C2-E947-E0D4-1EC5-8AC74D6BAE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1629" y="4589463"/>
            <a:ext cx="8175171" cy="1500187"/>
          </a:xfrm>
        </p:spPr>
        <p:txBody>
          <a:bodyPr/>
          <a:lstStyle>
            <a:lvl1pPr marL="0" indent="0">
              <a:buNone/>
              <a:defRPr sz="3200">
                <a:solidFill>
                  <a:srgbClr val="25151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FC609D-0AE9-4537-0B0E-926AF6A2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67BD1C-9A62-D145-8682-16089FE1FA90}" type="datetimeFigureOut">
              <a:rPr lang="en-US" smtClean="0"/>
              <a:pPr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94512-125F-C5C9-5A58-681C4F496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138A1-3C56-376C-5A78-806DE367B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25A3FC-B258-C84B-8AFA-0B64CA483C5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erson holding a chain and a brick wall&#10;&#10;AI-generated content may be incorrect.">
            <a:extLst>
              <a:ext uri="{FF2B5EF4-FFF2-40B4-BE49-F238E27FC236}">
                <a16:creationId xmlns:a16="http://schemas.microsoft.com/office/drawing/2014/main" id="{CB0CCAEC-C29F-B185-8CBD-AE13FD3669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4469" t="21878" r="4832" b="24717"/>
          <a:stretch>
            <a:fillRect/>
          </a:stretch>
        </p:blipFill>
        <p:spPr>
          <a:xfrm>
            <a:off x="9133112" y="0"/>
            <a:ext cx="302622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266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DE93B-EB8E-F02B-03F3-451CF8C96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B67EC-6F25-B235-53A9-1AA6C0D152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lnSpc>
                <a:spcPct val="150000"/>
              </a:lnSpc>
              <a:defRPr sz="3600"/>
            </a:lvl1pPr>
            <a:lvl2pPr>
              <a:lnSpc>
                <a:spcPct val="150000"/>
              </a:lnSpc>
              <a:defRPr sz="3200"/>
            </a:lvl2pPr>
            <a:lvl3pPr>
              <a:lnSpc>
                <a:spcPct val="150000"/>
              </a:lnSpc>
              <a:defRPr sz="2800"/>
            </a:lvl3pPr>
            <a:lvl4pPr>
              <a:lnSpc>
                <a:spcPct val="150000"/>
              </a:lnSpc>
              <a:defRPr sz="2400"/>
            </a:lvl4pPr>
            <a:lvl5pPr>
              <a:lnSpc>
                <a:spcPct val="150000"/>
              </a:lnSpc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4B8AD2-3C99-27A2-DCBA-703022E556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4BC1E8-0CA1-8646-B3E4-0F2138065A1C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3D7CDD-FF70-4E96-81B2-038158472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2699DF-852E-3424-1048-F01E2AF50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27F225-BDC7-D143-9C58-D43B49409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484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42150-EEAC-430F-8A80-0605804CE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C2F13B-CDD5-3408-19B7-22B813C42D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3600"/>
            </a:lvl1pPr>
            <a:lvl2pPr>
              <a:lnSpc>
                <a:spcPct val="150000"/>
              </a:lnSpc>
              <a:defRPr sz="3200"/>
            </a:lvl2pPr>
            <a:lvl3pPr>
              <a:lnSpc>
                <a:spcPct val="150000"/>
              </a:lnSpc>
              <a:defRPr sz="2800"/>
            </a:lvl3pPr>
            <a:lvl4pPr>
              <a:lnSpc>
                <a:spcPct val="150000"/>
              </a:lnSpc>
              <a:defRPr sz="2400"/>
            </a:lvl4pPr>
            <a:lvl5pPr>
              <a:lnSpc>
                <a:spcPct val="150000"/>
              </a:lnSpc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733A24-9784-B7AB-103B-DCC8E97765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3600"/>
            </a:lvl1pPr>
            <a:lvl2pPr>
              <a:lnSpc>
                <a:spcPct val="150000"/>
              </a:lnSpc>
              <a:defRPr sz="3200"/>
            </a:lvl2pPr>
            <a:lvl3pPr>
              <a:lnSpc>
                <a:spcPct val="150000"/>
              </a:lnSpc>
              <a:defRPr sz="2800"/>
            </a:lvl3pPr>
            <a:lvl4pPr>
              <a:lnSpc>
                <a:spcPct val="150000"/>
              </a:lnSpc>
              <a:defRPr sz="2400"/>
            </a:lvl4pPr>
            <a:lvl5pPr>
              <a:lnSpc>
                <a:spcPct val="150000"/>
              </a:lnSpc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FA23B0-FBCB-C0AC-B909-A9AC99FA9D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4BC1E8-0CA1-8646-B3E4-0F2138065A1C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7EBA16-C704-A82B-5777-FA7C9875A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78067E-0B52-0CD7-CA36-8EBA1AB49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27F225-BDC7-D143-9C58-D43B49409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841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E96BB-F77E-9862-9B9A-2F467241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2BD6E5-C0E3-4A17-D400-BB68FADA88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152FCC-0A69-4325-3CEC-B57D11B876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3200"/>
            </a:lvl1pPr>
            <a:lvl2pPr>
              <a:lnSpc>
                <a:spcPct val="150000"/>
              </a:lnSpc>
              <a:defRPr sz="2800"/>
            </a:lvl2pPr>
            <a:lvl3pPr>
              <a:lnSpc>
                <a:spcPct val="150000"/>
              </a:lnSpc>
              <a:defRPr sz="2400"/>
            </a:lvl3pPr>
            <a:lvl4pPr>
              <a:lnSpc>
                <a:spcPct val="150000"/>
              </a:lnSpc>
              <a:defRPr sz="2000"/>
            </a:lvl4pPr>
            <a:lvl5pPr>
              <a:lnSpc>
                <a:spcPct val="150000"/>
              </a:lnSpc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3B4A68-32EB-AA12-5EDA-219B64189F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A29BF6-2F0E-7DED-4F1C-71C74696B5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3200"/>
            </a:lvl1pPr>
            <a:lvl2pPr>
              <a:lnSpc>
                <a:spcPct val="150000"/>
              </a:lnSpc>
              <a:defRPr sz="2800"/>
            </a:lvl2pPr>
            <a:lvl3pPr>
              <a:lnSpc>
                <a:spcPct val="150000"/>
              </a:lnSpc>
              <a:defRPr sz="2400"/>
            </a:lvl3pPr>
            <a:lvl4pPr>
              <a:lnSpc>
                <a:spcPct val="150000"/>
              </a:lnSpc>
              <a:defRPr sz="2000"/>
            </a:lvl4pPr>
            <a:lvl5pPr>
              <a:lnSpc>
                <a:spcPct val="150000"/>
              </a:lnSpc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47884F-323E-9F47-9B73-7E6E3A0EA4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4BC1E8-0CA1-8646-B3E4-0F2138065A1C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9EFC0D-F50E-AD03-432F-B0BF2E5A5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51A23C-D961-DB11-1E2D-D5B44DD25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27F225-BDC7-D143-9C58-D43B49409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448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EE00C-2013-704A-A4F0-932523760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CAA3BD-61B6-4A4D-BA75-67A6B9C11F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4BC1E8-0CA1-8646-B3E4-0F2138065A1C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C4CD68-E819-BF75-3F6E-B752F4E89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48D049-A583-1DCF-FE81-F3498E777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27F225-BDC7-D143-9C58-D43B49409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174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F17D46-26A6-67CB-C110-A37B2397B0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4BC1E8-0CA1-8646-B3E4-0F2138065A1C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59A4BA-F109-8CE8-802F-00F3A81F9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54BBDA-329A-4844-4B77-2FF43495E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27F225-BDC7-D143-9C58-D43B49409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476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B8BD4-C3CA-26A6-760C-B95C9734B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3115B5-3EFE-EC81-F7FC-C6A4647BCA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AC8466-8010-16BB-0DA7-F242DD24F9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F849A9-D62F-5207-925F-E6C96599F4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4BC1E8-0CA1-8646-B3E4-0F2138065A1C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8EAD13-6715-87F0-0BFC-5E25A5D31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05CA1C-DFDF-A69E-B74E-0D2379512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27F225-BDC7-D143-9C58-D43B49409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938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4A706-16FE-0E6E-8A0F-5B050D43C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230AA4-7F8A-4887-70E4-7ECCF3C34F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E3C1D8-752C-AC5A-7E1E-E2A656BCCE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8E9BD0-E014-DC69-CE09-CD76FF8F51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4BC1E8-0CA1-8646-B3E4-0F2138065A1C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16086F-1667-F887-3E33-AF592E6D0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1AFB00-1630-6E43-BA45-05C51B511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27F225-BDC7-D143-9C58-D43B49409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671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ainting of a wall with a chain and a person climbing a wall&#10;&#10;AI-generated content may be incorrect.">
            <a:extLst>
              <a:ext uri="{FF2B5EF4-FFF2-40B4-BE49-F238E27FC236}">
                <a16:creationId xmlns:a16="http://schemas.microsoft.com/office/drawing/2014/main" id="{740140D6-0870-7C54-2C80-205730BA962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10000"/>
                    </a14:imgEffect>
                  </a14:imgLayer>
                </a14:imgProps>
              </a:ext>
            </a:extLst>
          </a:blip>
          <a:srcRect t="9153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5807B6-3D2E-4455-6855-620A5E2F1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4D9E2E-09B9-8647-5AFB-A17BE52727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9070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3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251512"/>
          </a:solidFill>
          <a:latin typeface="Spectral SC SemiBol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rgbClr val="251512"/>
          </a:solidFill>
          <a:latin typeface="Spectral SC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rgbClr val="251512"/>
          </a:solidFill>
          <a:latin typeface="Spectral SC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251512"/>
          </a:solidFill>
          <a:latin typeface="Spectral SC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251512"/>
          </a:solidFill>
          <a:latin typeface="Spectral SC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251512"/>
          </a:solidFill>
          <a:latin typeface="Spectral SC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5E825E-4E9C-79D0-5293-A660B3F188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D36EC-55F2-CD8F-A426-FBB0646459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120770"/>
            <a:ext cx="7988059" cy="1285658"/>
          </a:xfrm>
        </p:spPr>
        <p:txBody>
          <a:bodyPr>
            <a:normAutofit/>
          </a:bodyPr>
          <a:lstStyle/>
          <a:p>
            <a:r>
              <a:rPr lang="en-US" sz="4800" i="1" dirty="0"/>
              <a:t>BUILD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80A0F39-63FB-B2D5-1143-366734D88B3A}"/>
              </a:ext>
            </a:extLst>
          </p:cNvPr>
          <p:cNvSpPr txBox="1">
            <a:spLocks/>
          </p:cNvSpPr>
          <p:nvPr/>
        </p:nvSpPr>
        <p:spPr>
          <a:xfrm>
            <a:off x="0" y="2518992"/>
            <a:ext cx="7988058" cy="18200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9432290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CADF77-BCFD-FD7D-2E5D-26296A826D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2505E728-B418-59C0-0735-24E5845BACD8}"/>
              </a:ext>
            </a:extLst>
          </p:cNvPr>
          <p:cNvSpPr txBox="1">
            <a:spLocks/>
          </p:cNvSpPr>
          <p:nvPr/>
        </p:nvSpPr>
        <p:spPr>
          <a:xfrm>
            <a:off x="342183" y="50958"/>
            <a:ext cx="6645214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200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333E5B26-38D8-3DA1-8D8D-3854A7133129}"/>
              </a:ext>
            </a:extLst>
          </p:cNvPr>
          <p:cNvSpPr txBox="1">
            <a:spLocks/>
          </p:cNvSpPr>
          <p:nvPr/>
        </p:nvSpPr>
        <p:spPr>
          <a:xfrm>
            <a:off x="80513" y="1017917"/>
            <a:ext cx="12192000" cy="7269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It is a trustworthy statement: if any man aspires to the office of overseer, it is a fine work he desires to do. 2 An overseer, then, must be above reproach, the husband of one wife, temperate, prudent, respectable, hospitable, able to teach, 3 not addicted to wine or pugnacious, but gentle, peaceable, free from the love of money. 4 He must be one who manages his own household well, keeping his children under control with all dignity 5 (but if a man does not know how to manage his own household, how will he take care of the church of God?), 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881354B-C293-8D37-1C67-72F313E8850F}"/>
              </a:ext>
            </a:extLst>
          </p:cNvPr>
          <p:cNvSpPr txBox="1">
            <a:spLocks/>
          </p:cNvSpPr>
          <p:nvPr/>
        </p:nvSpPr>
        <p:spPr>
          <a:xfrm>
            <a:off x="0" y="327005"/>
            <a:ext cx="12192000" cy="10359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/>
              <a:t>1 Timothy 3:1-7</a:t>
            </a:r>
          </a:p>
        </p:txBody>
      </p:sp>
    </p:spTree>
    <p:extLst>
      <p:ext uri="{BB962C8B-B14F-4D97-AF65-F5344CB8AC3E}">
        <p14:creationId xmlns:p14="http://schemas.microsoft.com/office/powerpoint/2010/main" val="20471413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0B4655-9CAB-2F37-E875-37D2DC4630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5B17B5CC-9DCD-071F-B81B-F4B3A89E6FEF}"/>
              </a:ext>
            </a:extLst>
          </p:cNvPr>
          <p:cNvSpPr txBox="1">
            <a:spLocks/>
          </p:cNvSpPr>
          <p:nvPr/>
        </p:nvSpPr>
        <p:spPr>
          <a:xfrm>
            <a:off x="342183" y="50958"/>
            <a:ext cx="6645214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200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91045FC1-F5E4-FCD3-5814-27A66F5BE0A0}"/>
              </a:ext>
            </a:extLst>
          </p:cNvPr>
          <p:cNvSpPr txBox="1">
            <a:spLocks/>
          </p:cNvSpPr>
          <p:nvPr/>
        </p:nvSpPr>
        <p:spPr>
          <a:xfrm>
            <a:off x="80513" y="1017917"/>
            <a:ext cx="12192000" cy="7269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It is a trustworthy statement: if any man aspires to the office of overseer, it is a fine work he desires to do. 2 An overseer, then, must be above reproach, the husband of one wife, temperate, prudent, respectable, hospitable, able to teach, 3 not addicted to wine or pugnacious, but gentle, peaceable, free from the love of money. 4 He must be one who manages his own household well, keeping his children under control with all dignity 5 (but if a man does not know how to manage his own household, how will he take care of the church of God?), 6 and not a new convert, so that he will not become conceited and fall into the condemnation incurred by the devil.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6FF9B108-8A08-7E21-5028-DFFBDE0863A5}"/>
              </a:ext>
            </a:extLst>
          </p:cNvPr>
          <p:cNvSpPr txBox="1">
            <a:spLocks/>
          </p:cNvSpPr>
          <p:nvPr/>
        </p:nvSpPr>
        <p:spPr>
          <a:xfrm>
            <a:off x="0" y="327005"/>
            <a:ext cx="12192000" cy="10359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/>
              <a:t>1 Timothy 3:1-7</a:t>
            </a:r>
          </a:p>
        </p:txBody>
      </p:sp>
    </p:spTree>
    <p:extLst>
      <p:ext uri="{BB962C8B-B14F-4D97-AF65-F5344CB8AC3E}">
        <p14:creationId xmlns:p14="http://schemas.microsoft.com/office/powerpoint/2010/main" val="33124372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6DB26C-27C3-B2C2-5998-FE4322979E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8AEA269F-E92E-A0DA-1C91-41FAE23B4486}"/>
              </a:ext>
            </a:extLst>
          </p:cNvPr>
          <p:cNvSpPr txBox="1">
            <a:spLocks/>
          </p:cNvSpPr>
          <p:nvPr/>
        </p:nvSpPr>
        <p:spPr>
          <a:xfrm>
            <a:off x="342183" y="50958"/>
            <a:ext cx="6645214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200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3DFAA327-48F7-763D-6317-599174DD68EC}"/>
              </a:ext>
            </a:extLst>
          </p:cNvPr>
          <p:cNvSpPr txBox="1">
            <a:spLocks/>
          </p:cNvSpPr>
          <p:nvPr/>
        </p:nvSpPr>
        <p:spPr>
          <a:xfrm>
            <a:off x="80513" y="1017917"/>
            <a:ext cx="12192000" cy="7269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It is a trustworthy statement: if any man aspires to the office of overseer, it is a fine work he desires to do. 2 An overseer, then, must be above reproach, the husband of one wife, temperate, prudent, respectable, hospitable, able to teach, 3 not addicted to wine or pugnacious, but gentle, peaceable, free from the love of money. 4 He must be one who manages his own household well, keeping his children under control with all dignity 5 (but if a man does not know how to manage his own household, how will he take care of the church of God?), 6 and not a new convert, so that he will not become conceited and fall into the condemnation incurred by the devil. 7 And he must have a good reputation with those outside the church, so that he will not fall into reproach and the snare of the devil.</a:t>
            </a:r>
          </a:p>
          <a:p>
            <a:pPr algn="l"/>
            <a:endParaRPr lang="en-US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22B523D2-49A2-71F6-06C9-3CF152CA9553}"/>
              </a:ext>
            </a:extLst>
          </p:cNvPr>
          <p:cNvSpPr txBox="1">
            <a:spLocks/>
          </p:cNvSpPr>
          <p:nvPr/>
        </p:nvSpPr>
        <p:spPr>
          <a:xfrm>
            <a:off x="0" y="327005"/>
            <a:ext cx="12192000" cy="10359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/>
              <a:t>1 Timothy 3:1-7</a:t>
            </a:r>
          </a:p>
        </p:txBody>
      </p:sp>
    </p:spTree>
    <p:extLst>
      <p:ext uri="{BB962C8B-B14F-4D97-AF65-F5344CB8AC3E}">
        <p14:creationId xmlns:p14="http://schemas.microsoft.com/office/powerpoint/2010/main" val="6341819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82B5BF-61B9-ADAC-55B5-81831BCA25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958BEB50-7615-34CA-02E1-3618943B8ED1}"/>
              </a:ext>
            </a:extLst>
          </p:cNvPr>
          <p:cNvSpPr txBox="1">
            <a:spLocks/>
          </p:cNvSpPr>
          <p:nvPr/>
        </p:nvSpPr>
        <p:spPr>
          <a:xfrm>
            <a:off x="342183" y="50958"/>
            <a:ext cx="6645214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200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4A50FCC-8376-EDE0-5715-182C2D7F62E3}"/>
              </a:ext>
            </a:extLst>
          </p:cNvPr>
          <p:cNvSpPr txBox="1">
            <a:spLocks/>
          </p:cNvSpPr>
          <p:nvPr/>
        </p:nvSpPr>
        <p:spPr>
          <a:xfrm>
            <a:off x="7516486" y="91215"/>
            <a:ext cx="4830789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r>
              <a:rPr lang="en-US" sz="2200" dirty="0"/>
              <a:t>Above reproach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Husband of one wife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Temperate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Prudent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Respectable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Hospitable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Able to teach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Not addicted to wine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Not pugnacious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Gentle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Peaceable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Free from the love of money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Good manager of house/children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Not a new convert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Good reputation with outsiders</a:t>
            </a:r>
          </a:p>
          <a:p>
            <a:pPr marL="457200" indent="-457200" algn="l">
              <a:buAutoNum type="arabicPeriod"/>
            </a:pPr>
            <a:endParaRPr lang="en-US" sz="2200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281701C5-8731-0F3C-9CF0-2CB4C7FE9F01}"/>
              </a:ext>
            </a:extLst>
          </p:cNvPr>
          <p:cNvSpPr txBox="1">
            <a:spLocks/>
          </p:cNvSpPr>
          <p:nvPr/>
        </p:nvSpPr>
        <p:spPr>
          <a:xfrm>
            <a:off x="7349707" y="148725"/>
            <a:ext cx="3168770" cy="5183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/>
              <a:t>1 Timothy 3:1-7</a:t>
            </a:r>
          </a:p>
        </p:txBody>
      </p:sp>
    </p:spTree>
    <p:extLst>
      <p:ext uri="{BB962C8B-B14F-4D97-AF65-F5344CB8AC3E}">
        <p14:creationId xmlns:p14="http://schemas.microsoft.com/office/powerpoint/2010/main" val="29800145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3ABED0-1C2C-15A9-8D22-68CA68D136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06036D1-8285-8C97-0200-CFF3D84B5120}"/>
              </a:ext>
            </a:extLst>
          </p:cNvPr>
          <p:cNvSpPr txBox="1">
            <a:spLocks/>
          </p:cNvSpPr>
          <p:nvPr/>
        </p:nvSpPr>
        <p:spPr>
          <a:xfrm>
            <a:off x="46009" y="50958"/>
            <a:ext cx="488830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/>
              <a:t>E</a:t>
            </a:r>
          </a:p>
          <a:p>
            <a:r>
              <a:rPr lang="en-US" sz="2200" b="1" dirty="0"/>
              <a:t>-</a:t>
            </a:r>
          </a:p>
          <a:p>
            <a:r>
              <a:rPr lang="en-US" sz="2200" b="1" dirty="0"/>
              <a:t>Q</a:t>
            </a:r>
          </a:p>
          <a:p>
            <a:r>
              <a:rPr lang="en-US" sz="2200" b="1" dirty="0"/>
              <a:t>U</a:t>
            </a:r>
          </a:p>
          <a:p>
            <a:r>
              <a:rPr lang="en-US" sz="2200" b="1" dirty="0"/>
              <a:t>A</a:t>
            </a:r>
          </a:p>
          <a:p>
            <a:r>
              <a:rPr lang="en-US" sz="2200" b="1" dirty="0"/>
              <a:t>L</a:t>
            </a:r>
          </a:p>
          <a:p>
            <a:r>
              <a:rPr lang="en-US" sz="2200" b="1" dirty="0"/>
              <a:t>I</a:t>
            </a:r>
          </a:p>
          <a:p>
            <a:r>
              <a:rPr lang="en-US" sz="2200" b="1" dirty="0"/>
              <a:t>F</a:t>
            </a:r>
          </a:p>
          <a:p>
            <a:r>
              <a:rPr lang="en-US" sz="2200" b="1" dirty="0"/>
              <a:t>I</a:t>
            </a:r>
          </a:p>
          <a:p>
            <a:r>
              <a:rPr lang="en-US" sz="2200" b="1" dirty="0"/>
              <a:t>C</a:t>
            </a:r>
          </a:p>
          <a:p>
            <a:r>
              <a:rPr lang="en-US" sz="2200" b="1" dirty="0"/>
              <a:t>A</a:t>
            </a:r>
          </a:p>
          <a:p>
            <a:r>
              <a:rPr lang="en-US" sz="2200" b="1" dirty="0"/>
              <a:t>T</a:t>
            </a:r>
          </a:p>
          <a:p>
            <a:r>
              <a:rPr lang="en-US" sz="2200" b="1" dirty="0"/>
              <a:t>I</a:t>
            </a:r>
          </a:p>
          <a:p>
            <a:r>
              <a:rPr lang="en-US" sz="2200" b="1" dirty="0"/>
              <a:t>O</a:t>
            </a:r>
          </a:p>
          <a:p>
            <a:r>
              <a:rPr lang="en-US" sz="2200" b="1" dirty="0"/>
              <a:t>N</a:t>
            </a:r>
          </a:p>
          <a:p>
            <a:r>
              <a:rPr lang="en-US" sz="2200" b="1" dirty="0"/>
              <a:t>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20AF17FA-3D38-8968-E745-AFBB171F2218}"/>
              </a:ext>
            </a:extLst>
          </p:cNvPr>
          <p:cNvSpPr txBox="1">
            <a:spLocks/>
          </p:cNvSpPr>
          <p:nvPr/>
        </p:nvSpPr>
        <p:spPr>
          <a:xfrm>
            <a:off x="342183" y="50958"/>
            <a:ext cx="6645214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200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135ED8F-C82D-DE3F-638B-85DDEBBC6356}"/>
              </a:ext>
            </a:extLst>
          </p:cNvPr>
          <p:cNvSpPr txBox="1">
            <a:spLocks/>
          </p:cNvSpPr>
          <p:nvPr/>
        </p:nvSpPr>
        <p:spPr>
          <a:xfrm>
            <a:off x="7516486" y="91215"/>
            <a:ext cx="4830789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r>
              <a:rPr lang="en-US" sz="2200" dirty="0"/>
              <a:t>Above reproach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Husband of one wife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Temperate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Prudent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Respectable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Hospitable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Able to teach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Not addicted to wine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Not pugnacious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Gentle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Peaceable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Free from the love of money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Good manager of house/children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Not a new convert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Good reputation with outsiders</a:t>
            </a:r>
          </a:p>
          <a:p>
            <a:pPr marL="457200" indent="-457200" algn="l">
              <a:buAutoNum type="arabicPeriod"/>
            </a:pPr>
            <a:endParaRPr lang="en-US" sz="2200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D09B642-A493-837F-0827-FF49B5394466}"/>
              </a:ext>
            </a:extLst>
          </p:cNvPr>
          <p:cNvSpPr txBox="1">
            <a:spLocks/>
          </p:cNvSpPr>
          <p:nvPr/>
        </p:nvSpPr>
        <p:spPr>
          <a:xfrm>
            <a:off x="7349707" y="148725"/>
            <a:ext cx="3168770" cy="5183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/>
              <a:t>1 Timothy 3:1-7</a:t>
            </a:r>
          </a:p>
        </p:txBody>
      </p:sp>
    </p:spTree>
    <p:extLst>
      <p:ext uri="{BB962C8B-B14F-4D97-AF65-F5344CB8AC3E}">
        <p14:creationId xmlns:p14="http://schemas.microsoft.com/office/powerpoint/2010/main" val="8973252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39982F-BFBD-9E69-D2F0-01665CDD49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0FC5054-009F-EFAC-32F1-57FF7607C3DA}"/>
              </a:ext>
            </a:extLst>
          </p:cNvPr>
          <p:cNvSpPr txBox="1">
            <a:spLocks/>
          </p:cNvSpPr>
          <p:nvPr/>
        </p:nvSpPr>
        <p:spPr>
          <a:xfrm>
            <a:off x="46009" y="50958"/>
            <a:ext cx="488830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/>
              <a:t>E</a:t>
            </a:r>
          </a:p>
          <a:p>
            <a:r>
              <a:rPr lang="en-US" sz="2200" b="1" dirty="0"/>
              <a:t>-</a:t>
            </a:r>
          </a:p>
          <a:p>
            <a:r>
              <a:rPr lang="en-US" sz="2200" b="1" dirty="0"/>
              <a:t>Q</a:t>
            </a:r>
          </a:p>
          <a:p>
            <a:r>
              <a:rPr lang="en-US" sz="2200" b="1" dirty="0"/>
              <a:t>U</a:t>
            </a:r>
          </a:p>
          <a:p>
            <a:r>
              <a:rPr lang="en-US" sz="2200" b="1" dirty="0"/>
              <a:t>A</a:t>
            </a:r>
          </a:p>
          <a:p>
            <a:r>
              <a:rPr lang="en-US" sz="2200" b="1" dirty="0"/>
              <a:t>L</a:t>
            </a:r>
          </a:p>
          <a:p>
            <a:r>
              <a:rPr lang="en-US" sz="2200" b="1" dirty="0"/>
              <a:t>I</a:t>
            </a:r>
          </a:p>
          <a:p>
            <a:r>
              <a:rPr lang="en-US" sz="2200" b="1" dirty="0"/>
              <a:t>F</a:t>
            </a:r>
          </a:p>
          <a:p>
            <a:r>
              <a:rPr lang="en-US" sz="2200" b="1" dirty="0"/>
              <a:t>I</a:t>
            </a:r>
          </a:p>
          <a:p>
            <a:r>
              <a:rPr lang="en-US" sz="2200" b="1" dirty="0"/>
              <a:t>C</a:t>
            </a:r>
          </a:p>
          <a:p>
            <a:r>
              <a:rPr lang="en-US" sz="2200" b="1" dirty="0"/>
              <a:t>A</a:t>
            </a:r>
          </a:p>
          <a:p>
            <a:r>
              <a:rPr lang="en-US" sz="2200" b="1" dirty="0"/>
              <a:t>T</a:t>
            </a:r>
          </a:p>
          <a:p>
            <a:r>
              <a:rPr lang="en-US" sz="2200" b="1" dirty="0"/>
              <a:t>I</a:t>
            </a:r>
          </a:p>
          <a:p>
            <a:r>
              <a:rPr lang="en-US" sz="2200" b="1" dirty="0"/>
              <a:t>O</a:t>
            </a:r>
          </a:p>
          <a:p>
            <a:r>
              <a:rPr lang="en-US" sz="2200" b="1" dirty="0"/>
              <a:t>N</a:t>
            </a:r>
          </a:p>
          <a:p>
            <a:r>
              <a:rPr lang="en-US" sz="2200" b="1" dirty="0"/>
              <a:t>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0FB5955C-03BE-A8D1-2E62-DE6332C7634F}"/>
              </a:ext>
            </a:extLst>
          </p:cNvPr>
          <p:cNvSpPr txBox="1">
            <a:spLocks/>
          </p:cNvSpPr>
          <p:nvPr/>
        </p:nvSpPr>
        <p:spPr>
          <a:xfrm>
            <a:off x="342183" y="50958"/>
            <a:ext cx="6645214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endParaRPr lang="en-US" sz="2200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371A1E53-069E-CD1C-A46C-0E0D00355558}"/>
              </a:ext>
            </a:extLst>
          </p:cNvPr>
          <p:cNvSpPr txBox="1">
            <a:spLocks/>
          </p:cNvSpPr>
          <p:nvPr/>
        </p:nvSpPr>
        <p:spPr>
          <a:xfrm>
            <a:off x="7516486" y="91215"/>
            <a:ext cx="4830789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AutoNum type="arabicPeriod"/>
            </a:pPr>
            <a:endParaRPr lang="en-US" sz="2200" dirty="0"/>
          </a:p>
          <a:p>
            <a:pPr algn="l"/>
            <a:endParaRPr lang="en-US" sz="2200" dirty="0"/>
          </a:p>
          <a:p>
            <a:pPr marL="457200" indent="-457200" algn="l">
              <a:buAutoNum type="arabicPeriod"/>
            </a:pPr>
            <a:endParaRPr lang="en-US" sz="2200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0B49A655-83F7-C3B2-490D-491390F15161}"/>
              </a:ext>
            </a:extLst>
          </p:cNvPr>
          <p:cNvSpPr txBox="1">
            <a:spLocks/>
          </p:cNvSpPr>
          <p:nvPr/>
        </p:nvSpPr>
        <p:spPr>
          <a:xfrm>
            <a:off x="7349707" y="148725"/>
            <a:ext cx="3168770" cy="5183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u="sng" dirty="0"/>
              <a:t>1 Timothy 3:1-7</a:t>
            </a:r>
          </a:p>
        </p:txBody>
      </p:sp>
    </p:spTree>
    <p:extLst>
      <p:ext uri="{BB962C8B-B14F-4D97-AF65-F5344CB8AC3E}">
        <p14:creationId xmlns:p14="http://schemas.microsoft.com/office/powerpoint/2010/main" val="28095184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41E709-4D0F-94BE-5C94-0D986EC20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87AA76F-4208-CA78-C907-2A9CE33C8110}"/>
              </a:ext>
            </a:extLst>
          </p:cNvPr>
          <p:cNvSpPr txBox="1">
            <a:spLocks/>
          </p:cNvSpPr>
          <p:nvPr/>
        </p:nvSpPr>
        <p:spPr>
          <a:xfrm>
            <a:off x="46009" y="50958"/>
            <a:ext cx="488830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/>
              <a:t>E</a:t>
            </a:r>
          </a:p>
          <a:p>
            <a:r>
              <a:rPr lang="en-US" sz="2200" b="1" dirty="0"/>
              <a:t>-</a:t>
            </a:r>
          </a:p>
          <a:p>
            <a:r>
              <a:rPr lang="en-US" sz="2200" b="1" dirty="0"/>
              <a:t>Q</a:t>
            </a:r>
          </a:p>
          <a:p>
            <a:r>
              <a:rPr lang="en-US" sz="2200" b="1" dirty="0"/>
              <a:t>U</a:t>
            </a:r>
          </a:p>
          <a:p>
            <a:r>
              <a:rPr lang="en-US" sz="2200" b="1" dirty="0"/>
              <a:t>A</a:t>
            </a:r>
          </a:p>
          <a:p>
            <a:r>
              <a:rPr lang="en-US" sz="2200" b="1" dirty="0"/>
              <a:t>L</a:t>
            </a:r>
          </a:p>
          <a:p>
            <a:r>
              <a:rPr lang="en-US" sz="2200" b="1" dirty="0"/>
              <a:t>I</a:t>
            </a:r>
          </a:p>
          <a:p>
            <a:r>
              <a:rPr lang="en-US" sz="2200" b="1" dirty="0"/>
              <a:t>F</a:t>
            </a:r>
          </a:p>
          <a:p>
            <a:r>
              <a:rPr lang="en-US" sz="2200" b="1" dirty="0"/>
              <a:t>I</a:t>
            </a:r>
          </a:p>
          <a:p>
            <a:r>
              <a:rPr lang="en-US" sz="2200" b="1" dirty="0"/>
              <a:t>C</a:t>
            </a:r>
          </a:p>
          <a:p>
            <a:r>
              <a:rPr lang="en-US" sz="2200" b="1" dirty="0"/>
              <a:t>A</a:t>
            </a:r>
          </a:p>
          <a:p>
            <a:r>
              <a:rPr lang="en-US" sz="2200" b="1" dirty="0"/>
              <a:t>T</a:t>
            </a:r>
          </a:p>
          <a:p>
            <a:r>
              <a:rPr lang="en-US" sz="2200" b="1" dirty="0"/>
              <a:t>I</a:t>
            </a:r>
          </a:p>
          <a:p>
            <a:r>
              <a:rPr lang="en-US" sz="2200" b="1" dirty="0"/>
              <a:t>O</a:t>
            </a:r>
          </a:p>
          <a:p>
            <a:r>
              <a:rPr lang="en-US" sz="2200" b="1" dirty="0"/>
              <a:t>N</a:t>
            </a:r>
          </a:p>
          <a:p>
            <a:r>
              <a:rPr lang="en-US" sz="2200" b="1" dirty="0"/>
              <a:t>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2323675D-9B28-5E88-AAFD-A7C2F5565731}"/>
              </a:ext>
            </a:extLst>
          </p:cNvPr>
          <p:cNvSpPr txBox="1">
            <a:spLocks/>
          </p:cNvSpPr>
          <p:nvPr/>
        </p:nvSpPr>
        <p:spPr>
          <a:xfrm>
            <a:off x="342183" y="50958"/>
            <a:ext cx="6645214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endParaRPr lang="en-US" sz="2200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2E2DCAE4-83E8-A2B6-B1E1-676A2A8483A4}"/>
              </a:ext>
            </a:extLst>
          </p:cNvPr>
          <p:cNvSpPr txBox="1">
            <a:spLocks/>
          </p:cNvSpPr>
          <p:nvPr/>
        </p:nvSpPr>
        <p:spPr>
          <a:xfrm>
            <a:off x="7516486" y="91215"/>
            <a:ext cx="4830789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r>
              <a:rPr lang="en-US" sz="2200" dirty="0"/>
              <a:t>Above reproach</a:t>
            </a:r>
          </a:p>
          <a:p>
            <a:pPr marL="457200" indent="-457200" algn="l">
              <a:buAutoNum type="arabicPeriod"/>
            </a:pPr>
            <a:endParaRPr lang="en-US" sz="2200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57FD664-D8B3-5CD4-0665-6CE37060F749}"/>
              </a:ext>
            </a:extLst>
          </p:cNvPr>
          <p:cNvSpPr txBox="1">
            <a:spLocks/>
          </p:cNvSpPr>
          <p:nvPr/>
        </p:nvSpPr>
        <p:spPr>
          <a:xfrm>
            <a:off x="7349707" y="148725"/>
            <a:ext cx="3168770" cy="5183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u="sng" dirty="0"/>
              <a:t>1 Timothy 3:1-7</a:t>
            </a:r>
          </a:p>
        </p:txBody>
      </p:sp>
    </p:spTree>
    <p:extLst>
      <p:ext uri="{BB962C8B-B14F-4D97-AF65-F5344CB8AC3E}">
        <p14:creationId xmlns:p14="http://schemas.microsoft.com/office/powerpoint/2010/main" val="41234086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FC5557-CBA5-87AD-4D46-15A3EBB54F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8201A66-9E8F-F12E-C347-B4AA3205425B}"/>
              </a:ext>
            </a:extLst>
          </p:cNvPr>
          <p:cNvSpPr txBox="1">
            <a:spLocks/>
          </p:cNvSpPr>
          <p:nvPr/>
        </p:nvSpPr>
        <p:spPr>
          <a:xfrm>
            <a:off x="46009" y="50958"/>
            <a:ext cx="488830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/>
              <a:t>E</a:t>
            </a:r>
          </a:p>
          <a:p>
            <a:r>
              <a:rPr lang="en-US" sz="2200" b="1" dirty="0"/>
              <a:t>-</a:t>
            </a:r>
          </a:p>
          <a:p>
            <a:r>
              <a:rPr lang="en-US" sz="2200" b="1" dirty="0"/>
              <a:t>Q</a:t>
            </a:r>
          </a:p>
          <a:p>
            <a:r>
              <a:rPr lang="en-US" sz="2200" b="1" dirty="0"/>
              <a:t>U</a:t>
            </a:r>
          </a:p>
          <a:p>
            <a:r>
              <a:rPr lang="en-US" sz="2200" b="1" dirty="0"/>
              <a:t>A</a:t>
            </a:r>
          </a:p>
          <a:p>
            <a:r>
              <a:rPr lang="en-US" sz="2200" b="1" dirty="0"/>
              <a:t>L</a:t>
            </a:r>
          </a:p>
          <a:p>
            <a:r>
              <a:rPr lang="en-US" sz="2200" b="1" dirty="0"/>
              <a:t>I</a:t>
            </a:r>
          </a:p>
          <a:p>
            <a:r>
              <a:rPr lang="en-US" sz="2200" b="1" dirty="0"/>
              <a:t>F</a:t>
            </a:r>
          </a:p>
          <a:p>
            <a:r>
              <a:rPr lang="en-US" sz="2200" b="1" dirty="0"/>
              <a:t>I</a:t>
            </a:r>
          </a:p>
          <a:p>
            <a:r>
              <a:rPr lang="en-US" sz="2200" b="1" dirty="0"/>
              <a:t>C</a:t>
            </a:r>
          </a:p>
          <a:p>
            <a:r>
              <a:rPr lang="en-US" sz="2200" b="1" dirty="0"/>
              <a:t>A</a:t>
            </a:r>
          </a:p>
          <a:p>
            <a:r>
              <a:rPr lang="en-US" sz="2200" b="1" dirty="0"/>
              <a:t>T</a:t>
            </a:r>
          </a:p>
          <a:p>
            <a:r>
              <a:rPr lang="en-US" sz="2200" b="1" dirty="0"/>
              <a:t>I</a:t>
            </a:r>
          </a:p>
          <a:p>
            <a:r>
              <a:rPr lang="en-US" sz="2200" b="1" dirty="0"/>
              <a:t>O</a:t>
            </a:r>
          </a:p>
          <a:p>
            <a:r>
              <a:rPr lang="en-US" sz="2200" b="1" dirty="0"/>
              <a:t>N</a:t>
            </a:r>
          </a:p>
          <a:p>
            <a:r>
              <a:rPr lang="en-US" sz="2200" b="1" dirty="0"/>
              <a:t>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9823397B-C6D9-CB07-335C-787A956F5678}"/>
              </a:ext>
            </a:extLst>
          </p:cNvPr>
          <p:cNvSpPr txBox="1">
            <a:spLocks/>
          </p:cNvSpPr>
          <p:nvPr/>
        </p:nvSpPr>
        <p:spPr>
          <a:xfrm>
            <a:off x="342183" y="50958"/>
            <a:ext cx="6645214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r>
              <a:rPr lang="en-US" sz="2200" u="sng" dirty="0" err="1"/>
              <a:t>bove</a:t>
            </a:r>
            <a:r>
              <a:rPr lang="en-US" sz="2200" u="sng" dirty="0"/>
              <a:t> reproach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56AB39F-6A60-9CFC-80F2-240A0CE5D10D}"/>
              </a:ext>
            </a:extLst>
          </p:cNvPr>
          <p:cNvSpPr txBox="1">
            <a:spLocks/>
          </p:cNvSpPr>
          <p:nvPr/>
        </p:nvSpPr>
        <p:spPr>
          <a:xfrm>
            <a:off x="7516486" y="91215"/>
            <a:ext cx="4830789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r>
              <a:rPr lang="en-US" sz="2200" dirty="0"/>
              <a:t>Above reproach</a:t>
            </a:r>
          </a:p>
          <a:p>
            <a:pPr marL="457200" indent="-457200" algn="l">
              <a:buAutoNum type="arabicPeriod"/>
            </a:pPr>
            <a:endParaRPr lang="en-US" sz="2200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AF4FAA5-5C0A-C529-68C7-CEA5E1E174A6}"/>
              </a:ext>
            </a:extLst>
          </p:cNvPr>
          <p:cNvSpPr txBox="1">
            <a:spLocks/>
          </p:cNvSpPr>
          <p:nvPr/>
        </p:nvSpPr>
        <p:spPr>
          <a:xfrm>
            <a:off x="7349707" y="148725"/>
            <a:ext cx="3168770" cy="5183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u="sng" dirty="0"/>
              <a:t>1 Timothy 3:1-7</a:t>
            </a:r>
          </a:p>
        </p:txBody>
      </p:sp>
    </p:spTree>
    <p:extLst>
      <p:ext uri="{BB962C8B-B14F-4D97-AF65-F5344CB8AC3E}">
        <p14:creationId xmlns:p14="http://schemas.microsoft.com/office/powerpoint/2010/main" val="2213285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AF7878-76B8-10EB-A894-C298009476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CA476A8-F66B-6590-9F4C-85E103592B5A}"/>
              </a:ext>
            </a:extLst>
          </p:cNvPr>
          <p:cNvSpPr txBox="1">
            <a:spLocks/>
          </p:cNvSpPr>
          <p:nvPr/>
        </p:nvSpPr>
        <p:spPr>
          <a:xfrm>
            <a:off x="46009" y="50958"/>
            <a:ext cx="488830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/>
              <a:t>E</a:t>
            </a:r>
          </a:p>
          <a:p>
            <a:r>
              <a:rPr lang="en-US" sz="2200" b="1" dirty="0"/>
              <a:t>-</a:t>
            </a:r>
          </a:p>
          <a:p>
            <a:r>
              <a:rPr lang="en-US" sz="2200" b="1" dirty="0"/>
              <a:t>Q</a:t>
            </a:r>
          </a:p>
          <a:p>
            <a:r>
              <a:rPr lang="en-US" sz="2200" b="1" dirty="0"/>
              <a:t>U</a:t>
            </a:r>
          </a:p>
          <a:p>
            <a:r>
              <a:rPr lang="en-US" sz="2200" b="1" dirty="0"/>
              <a:t>A</a:t>
            </a:r>
          </a:p>
          <a:p>
            <a:r>
              <a:rPr lang="en-US" sz="2200" b="1" dirty="0"/>
              <a:t>L</a:t>
            </a:r>
          </a:p>
          <a:p>
            <a:r>
              <a:rPr lang="en-US" sz="2200" b="1" dirty="0"/>
              <a:t>I</a:t>
            </a:r>
          </a:p>
          <a:p>
            <a:r>
              <a:rPr lang="en-US" sz="2200" b="1" dirty="0"/>
              <a:t>F</a:t>
            </a:r>
          </a:p>
          <a:p>
            <a:r>
              <a:rPr lang="en-US" sz="2200" b="1" dirty="0"/>
              <a:t>I</a:t>
            </a:r>
          </a:p>
          <a:p>
            <a:r>
              <a:rPr lang="en-US" sz="2200" b="1" dirty="0"/>
              <a:t>C</a:t>
            </a:r>
          </a:p>
          <a:p>
            <a:r>
              <a:rPr lang="en-US" sz="2200" b="1" dirty="0"/>
              <a:t>A</a:t>
            </a:r>
          </a:p>
          <a:p>
            <a:r>
              <a:rPr lang="en-US" sz="2200" b="1" dirty="0"/>
              <a:t>T</a:t>
            </a:r>
          </a:p>
          <a:p>
            <a:r>
              <a:rPr lang="en-US" sz="2200" b="1" dirty="0"/>
              <a:t>I</a:t>
            </a:r>
          </a:p>
          <a:p>
            <a:r>
              <a:rPr lang="en-US" sz="2200" b="1" dirty="0"/>
              <a:t>O</a:t>
            </a:r>
          </a:p>
          <a:p>
            <a:r>
              <a:rPr lang="en-US" sz="2200" b="1" dirty="0"/>
              <a:t>N</a:t>
            </a:r>
          </a:p>
          <a:p>
            <a:r>
              <a:rPr lang="en-US" sz="2200" b="1" dirty="0"/>
              <a:t>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58BE286D-6B9C-E2AB-33E5-5E52DC5ACAE1}"/>
              </a:ext>
            </a:extLst>
          </p:cNvPr>
          <p:cNvSpPr txBox="1">
            <a:spLocks/>
          </p:cNvSpPr>
          <p:nvPr/>
        </p:nvSpPr>
        <p:spPr>
          <a:xfrm>
            <a:off x="342183" y="50958"/>
            <a:ext cx="6645214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r>
              <a:rPr lang="en-US" sz="2200" dirty="0" err="1"/>
              <a:t>bove</a:t>
            </a:r>
            <a:r>
              <a:rPr lang="en-US" sz="2200" dirty="0"/>
              <a:t> reproach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0B02DA7E-244A-DF29-DBBF-807F5BC5F9E2}"/>
              </a:ext>
            </a:extLst>
          </p:cNvPr>
          <p:cNvSpPr txBox="1">
            <a:spLocks/>
          </p:cNvSpPr>
          <p:nvPr/>
        </p:nvSpPr>
        <p:spPr>
          <a:xfrm>
            <a:off x="7516486" y="91215"/>
            <a:ext cx="4830789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r>
              <a:rPr lang="en-US" sz="2200" dirty="0"/>
              <a:t>Above reproach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Husband of one wife</a:t>
            </a:r>
          </a:p>
          <a:p>
            <a:pPr marL="457200" indent="-457200" algn="l">
              <a:buAutoNum type="arabicPeriod"/>
            </a:pPr>
            <a:endParaRPr lang="en-US" sz="2200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28813E4-4B15-C5AB-54FF-AA4B0A65A477}"/>
              </a:ext>
            </a:extLst>
          </p:cNvPr>
          <p:cNvSpPr txBox="1">
            <a:spLocks/>
          </p:cNvSpPr>
          <p:nvPr/>
        </p:nvSpPr>
        <p:spPr>
          <a:xfrm>
            <a:off x="7349707" y="148725"/>
            <a:ext cx="3168770" cy="5183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u="sng" dirty="0"/>
              <a:t>1 Timothy 3:1-7</a:t>
            </a:r>
          </a:p>
        </p:txBody>
      </p:sp>
    </p:spTree>
    <p:extLst>
      <p:ext uri="{BB962C8B-B14F-4D97-AF65-F5344CB8AC3E}">
        <p14:creationId xmlns:p14="http://schemas.microsoft.com/office/powerpoint/2010/main" val="19917115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632354-EBAE-B7F3-33AA-0B8B364F9A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9C6247E-055B-3B4C-F4AB-E17233F9F2DF}"/>
              </a:ext>
            </a:extLst>
          </p:cNvPr>
          <p:cNvSpPr txBox="1">
            <a:spLocks/>
          </p:cNvSpPr>
          <p:nvPr/>
        </p:nvSpPr>
        <p:spPr>
          <a:xfrm>
            <a:off x="46009" y="50958"/>
            <a:ext cx="488830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/>
              <a:t>E</a:t>
            </a:r>
          </a:p>
          <a:p>
            <a:r>
              <a:rPr lang="en-US" sz="2200" b="1" dirty="0"/>
              <a:t>-</a:t>
            </a:r>
          </a:p>
          <a:p>
            <a:r>
              <a:rPr lang="en-US" sz="2200" b="1" dirty="0"/>
              <a:t>Q</a:t>
            </a:r>
          </a:p>
          <a:p>
            <a:r>
              <a:rPr lang="en-US" sz="2200" b="1" dirty="0"/>
              <a:t>U</a:t>
            </a:r>
          </a:p>
          <a:p>
            <a:r>
              <a:rPr lang="en-US" sz="2200" b="1" dirty="0"/>
              <a:t>A</a:t>
            </a:r>
          </a:p>
          <a:p>
            <a:r>
              <a:rPr lang="en-US" sz="2200" b="1" dirty="0"/>
              <a:t>L</a:t>
            </a:r>
          </a:p>
          <a:p>
            <a:r>
              <a:rPr lang="en-US" sz="2200" b="1" dirty="0"/>
              <a:t>I</a:t>
            </a:r>
          </a:p>
          <a:p>
            <a:r>
              <a:rPr lang="en-US" sz="2200" b="1" dirty="0"/>
              <a:t>F</a:t>
            </a:r>
          </a:p>
          <a:p>
            <a:r>
              <a:rPr lang="en-US" sz="2200" b="1" dirty="0"/>
              <a:t>I</a:t>
            </a:r>
          </a:p>
          <a:p>
            <a:r>
              <a:rPr lang="en-US" sz="2200" b="1" dirty="0"/>
              <a:t>C</a:t>
            </a:r>
          </a:p>
          <a:p>
            <a:r>
              <a:rPr lang="en-US" sz="2200" b="1" dirty="0"/>
              <a:t>A</a:t>
            </a:r>
          </a:p>
          <a:p>
            <a:r>
              <a:rPr lang="en-US" sz="2200" b="1" dirty="0"/>
              <a:t>T</a:t>
            </a:r>
          </a:p>
          <a:p>
            <a:r>
              <a:rPr lang="en-US" sz="2200" b="1" dirty="0"/>
              <a:t>I</a:t>
            </a:r>
          </a:p>
          <a:p>
            <a:r>
              <a:rPr lang="en-US" sz="2200" b="1" dirty="0"/>
              <a:t>O</a:t>
            </a:r>
          </a:p>
          <a:p>
            <a:r>
              <a:rPr lang="en-US" sz="2200" b="1" dirty="0"/>
              <a:t>N</a:t>
            </a:r>
          </a:p>
          <a:p>
            <a:r>
              <a:rPr lang="en-US" sz="2200" b="1" dirty="0"/>
              <a:t>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8CB2F898-AE3A-EFA8-D276-2FB23FC16150}"/>
              </a:ext>
            </a:extLst>
          </p:cNvPr>
          <p:cNvSpPr txBox="1">
            <a:spLocks/>
          </p:cNvSpPr>
          <p:nvPr/>
        </p:nvSpPr>
        <p:spPr>
          <a:xfrm>
            <a:off x="342183" y="50958"/>
            <a:ext cx="6645214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r>
              <a:rPr lang="en-US" sz="2200" u="sng" dirty="0" err="1"/>
              <a:t>ueen</a:t>
            </a:r>
            <a:r>
              <a:rPr lang="en-US" sz="2200" dirty="0"/>
              <a:t> is the </a:t>
            </a:r>
            <a:r>
              <a:rPr lang="en-US" sz="2200" u="sng" dirty="0"/>
              <a:t>word his wife </a:t>
            </a:r>
            <a:r>
              <a:rPr lang="en-US" sz="2200" dirty="0"/>
              <a:t>would use</a:t>
            </a:r>
          </a:p>
          <a:p>
            <a:pPr algn="l"/>
            <a:endParaRPr lang="en-US" sz="2200" dirty="0"/>
          </a:p>
          <a:p>
            <a:pPr algn="l"/>
            <a:r>
              <a:rPr lang="en-US" sz="2200" dirty="0" err="1"/>
              <a:t>bove</a:t>
            </a:r>
            <a:r>
              <a:rPr lang="en-US" sz="2200" dirty="0"/>
              <a:t> reproach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6CADAC3-3BE7-5CA7-25D4-72C84C5977AA}"/>
              </a:ext>
            </a:extLst>
          </p:cNvPr>
          <p:cNvSpPr txBox="1">
            <a:spLocks/>
          </p:cNvSpPr>
          <p:nvPr/>
        </p:nvSpPr>
        <p:spPr>
          <a:xfrm>
            <a:off x="7516486" y="91215"/>
            <a:ext cx="4830789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r>
              <a:rPr lang="en-US" sz="2200" dirty="0"/>
              <a:t>Above reproach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Husband of one wife</a:t>
            </a:r>
          </a:p>
          <a:p>
            <a:pPr marL="457200" indent="-457200" algn="l">
              <a:buAutoNum type="arabicPeriod"/>
            </a:pPr>
            <a:endParaRPr lang="en-US" sz="2200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4B28079-F43B-F8D7-5B9E-67CEA88DF5D7}"/>
              </a:ext>
            </a:extLst>
          </p:cNvPr>
          <p:cNvSpPr txBox="1">
            <a:spLocks/>
          </p:cNvSpPr>
          <p:nvPr/>
        </p:nvSpPr>
        <p:spPr>
          <a:xfrm>
            <a:off x="7349707" y="148725"/>
            <a:ext cx="3168770" cy="5183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u="sng" dirty="0"/>
              <a:t>1 Timothy 3:1-7</a:t>
            </a:r>
          </a:p>
        </p:txBody>
      </p:sp>
    </p:spTree>
    <p:extLst>
      <p:ext uri="{BB962C8B-B14F-4D97-AF65-F5344CB8AC3E}">
        <p14:creationId xmlns:p14="http://schemas.microsoft.com/office/powerpoint/2010/main" val="17634239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F613C2-A525-B665-655F-A969D1FB92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FDD6C-A523-6970-2302-845EACDA58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120770"/>
            <a:ext cx="7988059" cy="1285658"/>
          </a:xfrm>
        </p:spPr>
        <p:txBody>
          <a:bodyPr>
            <a:normAutofit/>
          </a:bodyPr>
          <a:lstStyle/>
          <a:p>
            <a:r>
              <a:rPr lang="en-US" sz="4800" i="1" dirty="0"/>
              <a:t>BUILD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84359012-B9D6-853C-B6AC-4139BE1E6A38}"/>
              </a:ext>
            </a:extLst>
          </p:cNvPr>
          <p:cNvSpPr txBox="1">
            <a:spLocks/>
          </p:cNvSpPr>
          <p:nvPr/>
        </p:nvSpPr>
        <p:spPr>
          <a:xfrm>
            <a:off x="0" y="2518992"/>
            <a:ext cx="7988058" cy="18200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4863D0-7BF5-1E0D-2B3C-894C33DD70E2}"/>
              </a:ext>
            </a:extLst>
          </p:cNvPr>
          <p:cNvSpPr txBox="1">
            <a:spLocks/>
          </p:cNvSpPr>
          <p:nvPr/>
        </p:nvSpPr>
        <p:spPr>
          <a:xfrm>
            <a:off x="28756" y="527396"/>
            <a:ext cx="7959302" cy="14131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000" dirty="0"/>
          </a:p>
          <a:p>
            <a:r>
              <a:rPr lang="en-US" sz="4000" dirty="0"/>
              <a:t>(1 Timothy 3:1-7)</a:t>
            </a:r>
          </a:p>
        </p:txBody>
      </p:sp>
    </p:spTree>
    <p:extLst>
      <p:ext uri="{BB962C8B-B14F-4D97-AF65-F5344CB8AC3E}">
        <p14:creationId xmlns:p14="http://schemas.microsoft.com/office/powerpoint/2010/main" val="38555387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0BC472-FBA7-9C49-594A-F87DD5AEE7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92BBB68-9822-916A-B6D8-441D7CD5D7E1}"/>
              </a:ext>
            </a:extLst>
          </p:cNvPr>
          <p:cNvSpPr txBox="1">
            <a:spLocks/>
          </p:cNvSpPr>
          <p:nvPr/>
        </p:nvSpPr>
        <p:spPr>
          <a:xfrm>
            <a:off x="46009" y="50958"/>
            <a:ext cx="488830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/>
              <a:t>E</a:t>
            </a:r>
          </a:p>
          <a:p>
            <a:r>
              <a:rPr lang="en-US" sz="2200" b="1" dirty="0"/>
              <a:t>-</a:t>
            </a:r>
          </a:p>
          <a:p>
            <a:r>
              <a:rPr lang="en-US" sz="2200" b="1" dirty="0"/>
              <a:t>Q</a:t>
            </a:r>
          </a:p>
          <a:p>
            <a:r>
              <a:rPr lang="en-US" sz="2200" b="1" dirty="0"/>
              <a:t>U</a:t>
            </a:r>
          </a:p>
          <a:p>
            <a:r>
              <a:rPr lang="en-US" sz="2200" b="1" dirty="0"/>
              <a:t>A</a:t>
            </a:r>
          </a:p>
          <a:p>
            <a:r>
              <a:rPr lang="en-US" sz="2200" b="1" dirty="0"/>
              <a:t>L</a:t>
            </a:r>
          </a:p>
          <a:p>
            <a:r>
              <a:rPr lang="en-US" sz="2200" b="1" dirty="0"/>
              <a:t>I</a:t>
            </a:r>
          </a:p>
          <a:p>
            <a:r>
              <a:rPr lang="en-US" sz="2200" b="1" dirty="0"/>
              <a:t>F</a:t>
            </a:r>
          </a:p>
          <a:p>
            <a:r>
              <a:rPr lang="en-US" sz="2200" b="1" dirty="0"/>
              <a:t>I</a:t>
            </a:r>
          </a:p>
          <a:p>
            <a:r>
              <a:rPr lang="en-US" sz="2200" b="1" dirty="0"/>
              <a:t>C</a:t>
            </a:r>
          </a:p>
          <a:p>
            <a:r>
              <a:rPr lang="en-US" sz="2200" b="1" dirty="0"/>
              <a:t>A</a:t>
            </a:r>
          </a:p>
          <a:p>
            <a:r>
              <a:rPr lang="en-US" sz="2200" b="1" dirty="0"/>
              <a:t>T</a:t>
            </a:r>
          </a:p>
          <a:p>
            <a:r>
              <a:rPr lang="en-US" sz="2200" b="1" dirty="0"/>
              <a:t>I</a:t>
            </a:r>
          </a:p>
          <a:p>
            <a:r>
              <a:rPr lang="en-US" sz="2200" b="1" dirty="0"/>
              <a:t>O</a:t>
            </a:r>
          </a:p>
          <a:p>
            <a:r>
              <a:rPr lang="en-US" sz="2200" b="1" dirty="0"/>
              <a:t>N</a:t>
            </a:r>
          </a:p>
          <a:p>
            <a:r>
              <a:rPr lang="en-US" sz="2200" b="1" dirty="0"/>
              <a:t>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4E5ACC42-B1AE-00E3-FEA0-BC466812926F}"/>
              </a:ext>
            </a:extLst>
          </p:cNvPr>
          <p:cNvSpPr txBox="1">
            <a:spLocks/>
          </p:cNvSpPr>
          <p:nvPr/>
        </p:nvSpPr>
        <p:spPr>
          <a:xfrm>
            <a:off x="342183" y="50958"/>
            <a:ext cx="6645214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r>
              <a:rPr lang="en-US" sz="2200" dirty="0" err="1"/>
              <a:t>ueen</a:t>
            </a:r>
            <a:r>
              <a:rPr lang="en-US" sz="2200" dirty="0"/>
              <a:t> is the word his wife would use</a:t>
            </a:r>
          </a:p>
          <a:p>
            <a:pPr algn="l"/>
            <a:endParaRPr lang="en-US" sz="2200" dirty="0"/>
          </a:p>
          <a:p>
            <a:pPr algn="l"/>
            <a:r>
              <a:rPr lang="en-US" sz="2200" dirty="0" err="1"/>
              <a:t>bove</a:t>
            </a:r>
            <a:r>
              <a:rPr lang="en-US" sz="2200" dirty="0"/>
              <a:t> reproach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3C4173B9-5100-AF5B-8998-1ADB984D0CF5}"/>
              </a:ext>
            </a:extLst>
          </p:cNvPr>
          <p:cNvSpPr txBox="1">
            <a:spLocks/>
          </p:cNvSpPr>
          <p:nvPr/>
        </p:nvSpPr>
        <p:spPr>
          <a:xfrm>
            <a:off x="7516486" y="91215"/>
            <a:ext cx="4830789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r>
              <a:rPr lang="en-US" sz="2200" dirty="0"/>
              <a:t>Above reproach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Husband of one wife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Temperate</a:t>
            </a:r>
          </a:p>
          <a:p>
            <a:pPr marL="457200" indent="-457200" algn="l">
              <a:buAutoNum type="arabicPeriod"/>
            </a:pPr>
            <a:endParaRPr lang="en-US" sz="2200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8832C2A-7514-A783-CE4E-9E79DB05A16B}"/>
              </a:ext>
            </a:extLst>
          </p:cNvPr>
          <p:cNvSpPr txBox="1">
            <a:spLocks/>
          </p:cNvSpPr>
          <p:nvPr/>
        </p:nvSpPr>
        <p:spPr>
          <a:xfrm>
            <a:off x="7349707" y="148725"/>
            <a:ext cx="3168770" cy="5183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u="sng" dirty="0"/>
              <a:t>1 Timothy 3:1-7</a:t>
            </a:r>
          </a:p>
        </p:txBody>
      </p:sp>
    </p:spTree>
    <p:extLst>
      <p:ext uri="{BB962C8B-B14F-4D97-AF65-F5344CB8AC3E}">
        <p14:creationId xmlns:p14="http://schemas.microsoft.com/office/powerpoint/2010/main" val="34561372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99CF59-76E4-6219-70A7-B22208B86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C83D1AF-3F3B-639D-0190-0E96260B4121}"/>
              </a:ext>
            </a:extLst>
          </p:cNvPr>
          <p:cNvSpPr txBox="1">
            <a:spLocks/>
          </p:cNvSpPr>
          <p:nvPr/>
        </p:nvSpPr>
        <p:spPr>
          <a:xfrm>
            <a:off x="46009" y="50958"/>
            <a:ext cx="488830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/>
              <a:t>E</a:t>
            </a:r>
          </a:p>
          <a:p>
            <a:r>
              <a:rPr lang="en-US" sz="2200" b="1" dirty="0"/>
              <a:t>-</a:t>
            </a:r>
          </a:p>
          <a:p>
            <a:r>
              <a:rPr lang="en-US" sz="2200" b="1" dirty="0"/>
              <a:t>Q</a:t>
            </a:r>
          </a:p>
          <a:p>
            <a:r>
              <a:rPr lang="en-US" sz="2200" b="1" dirty="0"/>
              <a:t>U</a:t>
            </a:r>
          </a:p>
          <a:p>
            <a:r>
              <a:rPr lang="en-US" sz="2200" b="1" dirty="0"/>
              <a:t>A</a:t>
            </a:r>
          </a:p>
          <a:p>
            <a:r>
              <a:rPr lang="en-US" sz="2200" b="1" dirty="0"/>
              <a:t>L</a:t>
            </a:r>
          </a:p>
          <a:p>
            <a:r>
              <a:rPr lang="en-US" sz="2200" b="1" dirty="0"/>
              <a:t>I</a:t>
            </a:r>
          </a:p>
          <a:p>
            <a:r>
              <a:rPr lang="en-US" sz="2200" b="1" dirty="0"/>
              <a:t>F</a:t>
            </a:r>
          </a:p>
          <a:p>
            <a:r>
              <a:rPr lang="en-US" sz="2200" b="1" dirty="0"/>
              <a:t>I</a:t>
            </a:r>
          </a:p>
          <a:p>
            <a:r>
              <a:rPr lang="en-US" sz="2200" b="1" dirty="0"/>
              <a:t>C</a:t>
            </a:r>
          </a:p>
          <a:p>
            <a:r>
              <a:rPr lang="en-US" sz="2200" b="1" dirty="0"/>
              <a:t>A</a:t>
            </a:r>
          </a:p>
          <a:p>
            <a:r>
              <a:rPr lang="en-US" sz="2200" b="1" dirty="0"/>
              <a:t>T</a:t>
            </a:r>
          </a:p>
          <a:p>
            <a:r>
              <a:rPr lang="en-US" sz="2200" b="1" dirty="0"/>
              <a:t>I</a:t>
            </a:r>
          </a:p>
          <a:p>
            <a:r>
              <a:rPr lang="en-US" sz="2200" b="1" dirty="0"/>
              <a:t>O</a:t>
            </a:r>
          </a:p>
          <a:p>
            <a:r>
              <a:rPr lang="en-US" sz="2200" b="1" dirty="0"/>
              <a:t>N</a:t>
            </a:r>
          </a:p>
          <a:p>
            <a:r>
              <a:rPr lang="en-US" sz="2200" b="1" dirty="0"/>
              <a:t>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3C2559BC-9440-D3D3-08C6-E01804901208}"/>
              </a:ext>
            </a:extLst>
          </p:cNvPr>
          <p:cNvSpPr txBox="1">
            <a:spLocks/>
          </p:cNvSpPr>
          <p:nvPr/>
        </p:nvSpPr>
        <p:spPr>
          <a:xfrm>
            <a:off x="342183" y="50958"/>
            <a:ext cx="6645214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r>
              <a:rPr lang="en-US" sz="2200" dirty="0" err="1"/>
              <a:t>ueen</a:t>
            </a:r>
            <a:r>
              <a:rPr lang="en-US" sz="2200" dirty="0"/>
              <a:t> is the word his wife would use</a:t>
            </a:r>
          </a:p>
          <a:p>
            <a:pPr algn="l"/>
            <a:endParaRPr lang="en-US" sz="2200" dirty="0"/>
          </a:p>
          <a:p>
            <a:pPr algn="l"/>
            <a:r>
              <a:rPr lang="en-US" sz="2200" dirty="0" err="1"/>
              <a:t>bove</a:t>
            </a:r>
            <a:r>
              <a:rPr lang="en-US" sz="2200" dirty="0"/>
              <a:t> reproach</a:t>
            </a:r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r>
              <a:rPr lang="en-US" sz="2200" u="sng" dirty="0"/>
              <a:t>elf-controlled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BFD7B3D0-8136-0DCB-6830-C3536FEBC5A3}"/>
              </a:ext>
            </a:extLst>
          </p:cNvPr>
          <p:cNvSpPr txBox="1">
            <a:spLocks/>
          </p:cNvSpPr>
          <p:nvPr/>
        </p:nvSpPr>
        <p:spPr>
          <a:xfrm>
            <a:off x="7516486" y="91215"/>
            <a:ext cx="4830789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r>
              <a:rPr lang="en-US" sz="2200" dirty="0"/>
              <a:t>Above reproach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Husband of one wife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Temperate</a:t>
            </a:r>
          </a:p>
          <a:p>
            <a:pPr marL="457200" indent="-457200" algn="l">
              <a:buAutoNum type="arabicPeriod"/>
            </a:pPr>
            <a:endParaRPr lang="en-US" sz="2200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6EFAA19-88F2-D6A0-4B32-7B52EB2659B4}"/>
              </a:ext>
            </a:extLst>
          </p:cNvPr>
          <p:cNvSpPr txBox="1">
            <a:spLocks/>
          </p:cNvSpPr>
          <p:nvPr/>
        </p:nvSpPr>
        <p:spPr>
          <a:xfrm>
            <a:off x="7349707" y="148725"/>
            <a:ext cx="3168770" cy="5183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u="sng" dirty="0"/>
              <a:t>1 Timothy 3:1-7</a:t>
            </a:r>
          </a:p>
        </p:txBody>
      </p:sp>
    </p:spTree>
    <p:extLst>
      <p:ext uri="{BB962C8B-B14F-4D97-AF65-F5344CB8AC3E}">
        <p14:creationId xmlns:p14="http://schemas.microsoft.com/office/powerpoint/2010/main" val="11759869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994379-9B9B-2F8F-A795-B852977D9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09779D2-7CFD-EBF9-5740-F5D8FFE4682D}"/>
              </a:ext>
            </a:extLst>
          </p:cNvPr>
          <p:cNvSpPr txBox="1">
            <a:spLocks/>
          </p:cNvSpPr>
          <p:nvPr/>
        </p:nvSpPr>
        <p:spPr>
          <a:xfrm>
            <a:off x="46009" y="50958"/>
            <a:ext cx="488830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/>
              <a:t>E</a:t>
            </a:r>
          </a:p>
          <a:p>
            <a:r>
              <a:rPr lang="en-US" sz="2200" b="1" dirty="0"/>
              <a:t>-</a:t>
            </a:r>
          </a:p>
          <a:p>
            <a:r>
              <a:rPr lang="en-US" sz="2200" b="1" dirty="0"/>
              <a:t>Q</a:t>
            </a:r>
          </a:p>
          <a:p>
            <a:r>
              <a:rPr lang="en-US" sz="2200" b="1" dirty="0"/>
              <a:t>U</a:t>
            </a:r>
          </a:p>
          <a:p>
            <a:r>
              <a:rPr lang="en-US" sz="2200" b="1" dirty="0"/>
              <a:t>A</a:t>
            </a:r>
          </a:p>
          <a:p>
            <a:r>
              <a:rPr lang="en-US" sz="2200" b="1" dirty="0"/>
              <a:t>L</a:t>
            </a:r>
          </a:p>
          <a:p>
            <a:r>
              <a:rPr lang="en-US" sz="2200" b="1" dirty="0"/>
              <a:t>I</a:t>
            </a:r>
          </a:p>
          <a:p>
            <a:r>
              <a:rPr lang="en-US" sz="2200" b="1" dirty="0"/>
              <a:t>F</a:t>
            </a:r>
          </a:p>
          <a:p>
            <a:r>
              <a:rPr lang="en-US" sz="2200" b="1" dirty="0"/>
              <a:t>I</a:t>
            </a:r>
          </a:p>
          <a:p>
            <a:r>
              <a:rPr lang="en-US" sz="2200" b="1" dirty="0"/>
              <a:t>C</a:t>
            </a:r>
          </a:p>
          <a:p>
            <a:r>
              <a:rPr lang="en-US" sz="2200" b="1" dirty="0"/>
              <a:t>A</a:t>
            </a:r>
          </a:p>
          <a:p>
            <a:r>
              <a:rPr lang="en-US" sz="2200" b="1" dirty="0"/>
              <a:t>T</a:t>
            </a:r>
          </a:p>
          <a:p>
            <a:r>
              <a:rPr lang="en-US" sz="2200" b="1" dirty="0"/>
              <a:t>I</a:t>
            </a:r>
          </a:p>
          <a:p>
            <a:r>
              <a:rPr lang="en-US" sz="2200" b="1" dirty="0"/>
              <a:t>O</a:t>
            </a:r>
          </a:p>
          <a:p>
            <a:r>
              <a:rPr lang="en-US" sz="2200" b="1" dirty="0"/>
              <a:t>N</a:t>
            </a:r>
          </a:p>
          <a:p>
            <a:r>
              <a:rPr lang="en-US" sz="2200" b="1" dirty="0"/>
              <a:t>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ECCAC473-FD34-394C-A76B-16027E4119F7}"/>
              </a:ext>
            </a:extLst>
          </p:cNvPr>
          <p:cNvSpPr txBox="1">
            <a:spLocks/>
          </p:cNvSpPr>
          <p:nvPr/>
        </p:nvSpPr>
        <p:spPr>
          <a:xfrm>
            <a:off x="342183" y="50958"/>
            <a:ext cx="6645214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r>
              <a:rPr lang="en-US" sz="2200" dirty="0" err="1"/>
              <a:t>ueen</a:t>
            </a:r>
            <a:r>
              <a:rPr lang="en-US" sz="2200" dirty="0"/>
              <a:t> is the word his wife would use</a:t>
            </a:r>
          </a:p>
          <a:p>
            <a:pPr algn="l"/>
            <a:endParaRPr lang="en-US" sz="2200" dirty="0"/>
          </a:p>
          <a:p>
            <a:pPr algn="l"/>
            <a:r>
              <a:rPr lang="en-US" sz="2200" dirty="0" err="1"/>
              <a:t>bove</a:t>
            </a:r>
            <a:r>
              <a:rPr lang="en-US" sz="2200" dirty="0"/>
              <a:t> reproach</a:t>
            </a:r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r>
              <a:rPr lang="en-US" sz="2200" dirty="0"/>
              <a:t>elf-controlled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53DE9B8-7532-F6C8-F806-26480C89248E}"/>
              </a:ext>
            </a:extLst>
          </p:cNvPr>
          <p:cNvSpPr txBox="1">
            <a:spLocks/>
          </p:cNvSpPr>
          <p:nvPr/>
        </p:nvSpPr>
        <p:spPr>
          <a:xfrm>
            <a:off x="7516486" y="91215"/>
            <a:ext cx="4830789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r>
              <a:rPr lang="en-US" sz="2200" dirty="0"/>
              <a:t>Above reproach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Husband of one wife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Temperate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Prudent</a:t>
            </a:r>
          </a:p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endParaRPr lang="en-US" sz="2200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0D0A3613-C3DE-16EB-95AA-168FF08715A3}"/>
              </a:ext>
            </a:extLst>
          </p:cNvPr>
          <p:cNvSpPr txBox="1">
            <a:spLocks/>
          </p:cNvSpPr>
          <p:nvPr/>
        </p:nvSpPr>
        <p:spPr>
          <a:xfrm>
            <a:off x="7349707" y="148725"/>
            <a:ext cx="3168770" cy="5183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u="sng" dirty="0"/>
              <a:t>1 Timothy 3:1-7</a:t>
            </a:r>
          </a:p>
        </p:txBody>
      </p:sp>
    </p:spTree>
    <p:extLst>
      <p:ext uri="{BB962C8B-B14F-4D97-AF65-F5344CB8AC3E}">
        <p14:creationId xmlns:p14="http://schemas.microsoft.com/office/powerpoint/2010/main" val="8266276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22F7A0-2D91-0778-CCE5-FCF469E872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F5E7B25-AA1F-A128-63A3-B4003C0BC91A}"/>
              </a:ext>
            </a:extLst>
          </p:cNvPr>
          <p:cNvSpPr txBox="1">
            <a:spLocks/>
          </p:cNvSpPr>
          <p:nvPr/>
        </p:nvSpPr>
        <p:spPr>
          <a:xfrm>
            <a:off x="46009" y="50958"/>
            <a:ext cx="488830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/>
              <a:t>E</a:t>
            </a:r>
          </a:p>
          <a:p>
            <a:r>
              <a:rPr lang="en-US" sz="2200" b="1" dirty="0"/>
              <a:t>-</a:t>
            </a:r>
          </a:p>
          <a:p>
            <a:r>
              <a:rPr lang="en-US" sz="2200" b="1" dirty="0"/>
              <a:t>Q</a:t>
            </a:r>
          </a:p>
          <a:p>
            <a:r>
              <a:rPr lang="en-US" sz="2200" b="1" dirty="0"/>
              <a:t>U</a:t>
            </a:r>
          </a:p>
          <a:p>
            <a:r>
              <a:rPr lang="en-US" sz="2200" b="1" dirty="0"/>
              <a:t>A</a:t>
            </a:r>
          </a:p>
          <a:p>
            <a:r>
              <a:rPr lang="en-US" sz="2200" b="1" dirty="0"/>
              <a:t>L</a:t>
            </a:r>
          </a:p>
          <a:p>
            <a:r>
              <a:rPr lang="en-US" sz="2200" b="1" dirty="0"/>
              <a:t>I</a:t>
            </a:r>
          </a:p>
          <a:p>
            <a:r>
              <a:rPr lang="en-US" sz="2200" b="1" dirty="0"/>
              <a:t>F</a:t>
            </a:r>
          </a:p>
          <a:p>
            <a:r>
              <a:rPr lang="en-US" sz="2200" b="1" dirty="0"/>
              <a:t>I</a:t>
            </a:r>
          </a:p>
          <a:p>
            <a:r>
              <a:rPr lang="en-US" sz="2200" b="1" dirty="0"/>
              <a:t>C</a:t>
            </a:r>
          </a:p>
          <a:p>
            <a:r>
              <a:rPr lang="en-US" sz="2200" b="1" dirty="0"/>
              <a:t>A</a:t>
            </a:r>
          </a:p>
          <a:p>
            <a:r>
              <a:rPr lang="en-US" sz="2200" b="1" dirty="0"/>
              <a:t>T</a:t>
            </a:r>
          </a:p>
          <a:p>
            <a:r>
              <a:rPr lang="en-US" sz="2200" b="1" dirty="0"/>
              <a:t>I</a:t>
            </a:r>
          </a:p>
          <a:p>
            <a:r>
              <a:rPr lang="en-US" sz="2200" b="1" dirty="0"/>
              <a:t>O</a:t>
            </a:r>
          </a:p>
          <a:p>
            <a:r>
              <a:rPr lang="en-US" sz="2200" b="1" dirty="0"/>
              <a:t>N</a:t>
            </a:r>
          </a:p>
          <a:p>
            <a:r>
              <a:rPr lang="en-US" sz="2200" b="1" dirty="0"/>
              <a:t>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C6E645DB-A6B4-29AF-73EE-950197C86268}"/>
              </a:ext>
            </a:extLst>
          </p:cNvPr>
          <p:cNvSpPr txBox="1">
            <a:spLocks/>
          </p:cNvSpPr>
          <p:nvPr/>
        </p:nvSpPr>
        <p:spPr>
          <a:xfrm>
            <a:off x="342183" y="50958"/>
            <a:ext cx="6645214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200" u="sng" dirty="0" err="1"/>
              <a:t>xercises</a:t>
            </a:r>
            <a:r>
              <a:rPr lang="en-US" sz="2200" u="sng" dirty="0"/>
              <a:t> good </a:t>
            </a:r>
            <a:r>
              <a:rPr lang="en-US" sz="2200" dirty="0"/>
              <a:t>judgement</a:t>
            </a:r>
          </a:p>
          <a:p>
            <a:pPr algn="l"/>
            <a:endParaRPr lang="en-US" sz="2200" dirty="0"/>
          </a:p>
          <a:p>
            <a:pPr algn="l"/>
            <a:r>
              <a:rPr lang="en-US" sz="2200" dirty="0" err="1"/>
              <a:t>ueen</a:t>
            </a:r>
            <a:r>
              <a:rPr lang="en-US" sz="2200" dirty="0"/>
              <a:t> is the word his wife would use</a:t>
            </a:r>
          </a:p>
          <a:p>
            <a:pPr algn="l"/>
            <a:endParaRPr lang="en-US" sz="2200" dirty="0"/>
          </a:p>
          <a:p>
            <a:pPr algn="l"/>
            <a:r>
              <a:rPr lang="en-US" sz="2200" dirty="0" err="1"/>
              <a:t>bove</a:t>
            </a:r>
            <a:r>
              <a:rPr lang="en-US" sz="2200" dirty="0"/>
              <a:t> reproach</a:t>
            </a:r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r>
              <a:rPr lang="en-US" sz="2200" dirty="0"/>
              <a:t>elf-controlled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667AC48-2E6E-3023-87F6-A8E1847337BE}"/>
              </a:ext>
            </a:extLst>
          </p:cNvPr>
          <p:cNvSpPr txBox="1">
            <a:spLocks/>
          </p:cNvSpPr>
          <p:nvPr/>
        </p:nvSpPr>
        <p:spPr>
          <a:xfrm>
            <a:off x="7516486" y="91215"/>
            <a:ext cx="4830789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r>
              <a:rPr lang="en-US" sz="2200" dirty="0"/>
              <a:t>Above reproach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Husband of one wife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Temperate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Prudent</a:t>
            </a:r>
          </a:p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endParaRPr lang="en-US" sz="2200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874AE12-C0D4-E371-B361-CF490A7D1F7B}"/>
              </a:ext>
            </a:extLst>
          </p:cNvPr>
          <p:cNvSpPr txBox="1">
            <a:spLocks/>
          </p:cNvSpPr>
          <p:nvPr/>
        </p:nvSpPr>
        <p:spPr>
          <a:xfrm>
            <a:off x="7349707" y="148725"/>
            <a:ext cx="3168770" cy="5183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u="sng" dirty="0"/>
              <a:t>1 Timothy 3:1-7</a:t>
            </a:r>
          </a:p>
        </p:txBody>
      </p:sp>
    </p:spTree>
    <p:extLst>
      <p:ext uri="{BB962C8B-B14F-4D97-AF65-F5344CB8AC3E}">
        <p14:creationId xmlns:p14="http://schemas.microsoft.com/office/powerpoint/2010/main" val="27371232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C903DE-2A92-D9CD-BFA5-1E0946E04B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B2874D6-7EDA-17FA-C890-944C560BE0E1}"/>
              </a:ext>
            </a:extLst>
          </p:cNvPr>
          <p:cNvSpPr txBox="1">
            <a:spLocks/>
          </p:cNvSpPr>
          <p:nvPr/>
        </p:nvSpPr>
        <p:spPr>
          <a:xfrm>
            <a:off x="46009" y="50958"/>
            <a:ext cx="488830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/>
              <a:t>E</a:t>
            </a:r>
          </a:p>
          <a:p>
            <a:r>
              <a:rPr lang="en-US" sz="2200" b="1" dirty="0"/>
              <a:t>-</a:t>
            </a:r>
          </a:p>
          <a:p>
            <a:r>
              <a:rPr lang="en-US" sz="2200" b="1" dirty="0"/>
              <a:t>Q</a:t>
            </a:r>
          </a:p>
          <a:p>
            <a:r>
              <a:rPr lang="en-US" sz="2200" b="1" dirty="0"/>
              <a:t>U</a:t>
            </a:r>
          </a:p>
          <a:p>
            <a:r>
              <a:rPr lang="en-US" sz="2200" b="1" dirty="0"/>
              <a:t>A</a:t>
            </a:r>
          </a:p>
          <a:p>
            <a:r>
              <a:rPr lang="en-US" sz="2200" b="1" dirty="0"/>
              <a:t>L</a:t>
            </a:r>
          </a:p>
          <a:p>
            <a:r>
              <a:rPr lang="en-US" sz="2200" b="1" dirty="0"/>
              <a:t>I</a:t>
            </a:r>
          </a:p>
          <a:p>
            <a:r>
              <a:rPr lang="en-US" sz="2200" b="1" dirty="0"/>
              <a:t>F</a:t>
            </a:r>
          </a:p>
          <a:p>
            <a:r>
              <a:rPr lang="en-US" sz="2200" b="1" dirty="0"/>
              <a:t>I</a:t>
            </a:r>
          </a:p>
          <a:p>
            <a:r>
              <a:rPr lang="en-US" sz="2200" b="1" dirty="0"/>
              <a:t>C</a:t>
            </a:r>
          </a:p>
          <a:p>
            <a:r>
              <a:rPr lang="en-US" sz="2200" b="1" dirty="0"/>
              <a:t>A</a:t>
            </a:r>
          </a:p>
          <a:p>
            <a:r>
              <a:rPr lang="en-US" sz="2200" b="1" dirty="0"/>
              <a:t>T</a:t>
            </a:r>
          </a:p>
          <a:p>
            <a:r>
              <a:rPr lang="en-US" sz="2200" b="1" dirty="0"/>
              <a:t>I</a:t>
            </a:r>
          </a:p>
          <a:p>
            <a:r>
              <a:rPr lang="en-US" sz="2200" b="1" dirty="0"/>
              <a:t>O</a:t>
            </a:r>
          </a:p>
          <a:p>
            <a:r>
              <a:rPr lang="en-US" sz="2200" b="1" dirty="0"/>
              <a:t>N</a:t>
            </a:r>
          </a:p>
          <a:p>
            <a:r>
              <a:rPr lang="en-US" sz="2200" b="1" dirty="0"/>
              <a:t>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72358989-33D4-F34C-801C-297D531FC978}"/>
              </a:ext>
            </a:extLst>
          </p:cNvPr>
          <p:cNvSpPr txBox="1">
            <a:spLocks/>
          </p:cNvSpPr>
          <p:nvPr/>
        </p:nvSpPr>
        <p:spPr>
          <a:xfrm>
            <a:off x="342183" y="50958"/>
            <a:ext cx="6645214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200" dirty="0" err="1"/>
              <a:t>xercises</a:t>
            </a:r>
            <a:r>
              <a:rPr lang="en-US" sz="2200" dirty="0"/>
              <a:t> good judgement</a:t>
            </a:r>
          </a:p>
          <a:p>
            <a:pPr algn="l"/>
            <a:endParaRPr lang="en-US" sz="2200" dirty="0"/>
          </a:p>
          <a:p>
            <a:pPr algn="l"/>
            <a:r>
              <a:rPr lang="en-US" sz="2200" dirty="0" err="1"/>
              <a:t>ueen</a:t>
            </a:r>
            <a:r>
              <a:rPr lang="en-US" sz="2200" dirty="0"/>
              <a:t> is the word his wife would use</a:t>
            </a:r>
          </a:p>
          <a:p>
            <a:pPr algn="l"/>
            <a:endParaRPr lang="en-US" sz="2200" dirty="0"/>
          </a:p>
          <a:p>
            <a:pPr algn="l"/>
            <a:r>
              <a:rPr lang="en-US" sz="2200" dirty="0" err="1"/>
              <a:t>bove</a:t>
            </a:r>
            <a:r>
              <a:rPr lang="en-US" sz="2200" dirty="0"/>
              <a:t> reproach</a:t>
            </a:r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r>
              <a:rPr lang="en-US" sz="2200" dirty="0"/>
              <a:t>elf-controlled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257691F-94D9-DABC-8D47-DCCEE8BEB699}"/>
              </a:ext>
            </a:extLst>
          </p:cNvPr>
          <p:cNvSpPr txBox="1">
            <a:spLocks/>
          </p:cNvSpPr>
          <p:nvPr/>
        </p:nvSpPr>
        <p:spPr>
          <a:xfrm>
            <a:off x="7516486" y="91215"/>
            <a:ext cx="4830789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r>
              <a:rPr lang="en-US" sz="2200" dirty="0"/>
              <a:t>Above reproach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Husband of one wife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Temperate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Prudent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Respectable</a:t>
            </a:r>
          </a:p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endParaRPr lang="en-US" sz="2200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3C2413E-1136-BF91-0C36-52FE8AE9CB32}"/>
              </a:ext>
            </a:extLst>
          </p:cNvPr>
          <p:cNvSpPr txBox="1">
            <a:spLocks/>
          </p:cNvSpPr>
          <p:nvPr/>
        </p:nvSpPr>
        <p:spPr>
          <a:xfrm>
            <a:off x="7349707" y="148725"/>
            <a:ext cx="3168770" cy="5183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u="sng" dirty="0"/>
              <a:t>1 Timothy 3:1-7</a:t>
            </a:r>
          </a:p>
        </p:txBody>
      </p:sp>
    </p:spTree>
    <p:extLst>
      <p:ext uri="{BB962C8B-B14F-4D97-AF65-F5344CB8AC3E}">
        <p14:creationId xmlns:p14="http://schemas.microsoft.com/office/powerpoint/2010/main" val="20896043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EFC406-C6A0-D93C-AD35-B2E2F3EB11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4F24A2F-D729-4BBA-4D6B-0978B62D2A8F}"/>
              </a:ext>
            </a:extLst>
          </p:cNvPr>
          <p:cNvSpPr txBox="1">
            <a:spLocks/>
          </p:cNvSpPr>
          <p:nvPr/>
        </p:nvSpPr>
        <p:spPr>
          <a:xfrm>
            <a:off x="46009" y="50958"/>
            <a:ext cx="488830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/>
              <a:t>E</a:t>
            </a:r>
          </a:p>
          <a:p>
            <a:r>
              <a:rPr lang="en-US" sz="2200" b="1" dirty="0"/>
              <a:t>-</a:t>
            </a:r>
          </a:p>
          <a:p>
            <a:r>
              <a:rPr lang="en-US" sz="2200" b="1" dirty="0"/>
              <a:t>Q</a:t>
            </a:r>
          </a:p>
          <a:p>
            <a:r>
              <a:rPr lang="en-US" sz="2200" b="1" dirty="0"/>
              <a:t>U</a:t>
            </a:r>
          </a:p>
          <a:p>
            <a:r>
              <a:rPr lang="en-US" sz="2200" b="1" dirty="0"/>
              <a:t>A</a:t>
            </a:r>
          </a:p>
          <a:p>
            <a:r>
              <a:rPr lang="en-US" sz="2200" b="1" dirty="0"/>
              <a:t>L</a:t>
            </a:r>
          </a:p>
          <a:p>
            <a:r>
              <a:rPr lang="en-US" sz="2200" b="1" dirty="0"/>
              <a:t>I</a:t>
            </a:r>
          </a:p>
          <a:p>
            <a:r>
              <a:rPr lang="en-US" sz="2200" b="1" dirty="0"/>
              <a:t>F</a:t>
            </a:r>
          </a:p>
          <a:p>
            <a:r>
              <a:rPr lang="en-US" sz="2200" b="1" dirty="0"/>
              <a:t>I</a:t>
            </a:r>
          </a:p>
          <a:p>
            <a:r>
              <a:rPr lang="en-US" sz="2200" b="1" dirty="0"/>
              <a:t>C</a:t>
            </a:r>
          </a:p>
          <a:p>
            <a:r>
              <a:rPr lang="en-US" sz="2200" b="1" dirty="0"/>
              <a:t>A</a:t>
            </a:r>
          </a:p>
          <a:p>
            <a:r>
              <a:rPr lang="en-US" sz="2200" b="1" dirty="0"/>
              <a:t>T</a:t>
            </a:r>
          </a:p>
          <a:p>
            <a:r>
              <a:rPr lang="en-US" sz="2200" b="1" dirty="0"/>
              <a:t>I</a:t>
            </a:r>
          </a:p>
          <a:p>
            <a:r>
              <a:rPr lang="en-US" sz="2200" b="1" dirty="0"/>
              <a:t>O</a:t>
            </a:r>
          </a:p>
          <a:p>
            <a:r>
              <a:rPr lang="en-US" sz="2200" b="1" dirty="0"/>
              <a:t>N</a:t>
            </a:r>
          </a:p>
          <a:p>
            <a:r>
              <a:rPr lang="en-US" sz="2200" b="1" dirty="0"/>
              <a:t>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0EBC3AF9-E153-927C-D3A2-96DE84CD2A99}"/>
              </a:ext>
            </a:extLst>
          </p:cNvPr>
          <p:cNvSpPr txBox="1">
            <a:spLocks/>
          </p:cNvSpPr>
          <p:nvPr/>
        </p:nvSpPr>
        <p:spPr>
          <a:xfrm>
            <a:off x="342183" y="50958"/>
            <a:ext cx="6645214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200" dirty="0" err="1"/>
              <a:t>xercises</a:t>
            </a:r>
            <a:r>
              <a:rPr lang="en-US" sz="2200" dirty="0"/>
              <a:t> good judgement</a:t>
            </a:r>
          </a:p>
          <a:p>
            <a:pPr algn="l"/>
            <a:endParaRPr lang="en-US" sz="2200" dirty="0"/>
          </a:p>
          <a:p>
            <a:pPr algn="l"/>
            <a:r>
              <a:rPr lang="en-US" sz="2200" dirty="0" err="1"/>
              <a:t>ueen</a:t>
            </a:r>
            <a:r>
              <a:rPr lang="en-US" sz="2200" dirty="0"/>
              <a:t> is the word his wife would use</a:t>
            </a:r>
          </a:p>
          <a:p>
            <a:pPr algn="l"/>
            <a:r>
              <a:rPr lang="en-US" sz="2200" u="sng" dirty="0" err="1"/>
              <a:t>pright</a:t>
            </a:r>
            <a:endParaRPr lang="en-US" sz="2200" u="sng" dirty="0"/>
          </a:p>
          <a:p>
            <a:pPr algn="l"/>
            <a:r>
              <a:rPr lang="en-US" sz="2200" dirty="0" err="1"/>
              <a:t>bove</a:t>
            </a:r>
            <a:r>
              <a:rPr lang="en-US" sz="2200" dirty="0"/>
              <a:t> reproach</a:t>
            </a:r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r>
              <a:rPr lang="en-US" sz="2200" dirty="0"/>
              <a:t>elf-controlled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12C3094-9B3A-EB4A-F6F2-5B9B64C2F262}"/>
              </a:ext>
            </a:extLst>
          </p:cNvPr>
          <p:cNvSpPr txBox="1">
            <a:spLocks/>
          </p:cNvSpPr>
          <p:nvPr/>
        </p:nvSpPr>
        <p:spPr>
          <a:xfrm>
            <a:off x="7516486" y="91215"/>
            <a:ext cx="4830789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r>
              <a:rPr lang="en-US" sz="2200" dirty="0"/>
              <a:t>Above reproach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Husband of one wife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Temperate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Prudent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Respectable</a:t>
            </a:r>
          </a:p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endParaRPr lang="en-US" sz="2200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28BF78B6-8D0C-F9B8-F406-5ED124DC31E5}"/>
              </a:ext>
            </a:extLst>
          </p:cNvPr>
          <p:cNvSpPr txBox="1">
            <a:spLocks/>
          </p:cNvSpPr>
          <p:nvPr/>
        </p:nvSpPr>
        <p:spPr>
          <a:xfrm>
            <a:off x="7349707" y="148725"/>
            <a:ext cx="3168770" cy="5183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u="sng" dirty="0"/>
              <a:t>1 Timothy 3:1-7</a:t>
            </a:r>
          </a:p>
        </p:txBody>
      </p:sp>
    </p:spTree>
    <p:extLst>
      <p:ext uri="{BB962C8B-B14F-4D97-AF65-F5344CB8AC3E}">
        <p14:creationId xmlns:p14="http://schemas.microsoft.com/office/powerpoint/2010/main" val="1795130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B42CDA-151F-483F-FBEC-D4DA35FE32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03A7AC9-6DDE-CB34-D87D-5E5DEEE152C9}"/>
              </a:ext>
            </a:extLst>
          </p:cNvPr>
          <p:cNvSpPr txBox="1">
            <a:spLocks/>
          </p:cNvSpPr>
          <p:nvPr/>
        </p:nvSpPr>
        <p:spPr>
          <a:xfrm>
            <a:off x="46009" y="50958"/>
            <a:ext cx="488830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/>
              <a:t>E</a:t>
            </a:r>
          </a:p>
          <a:p>
            <a:r>
              <a:rPr lang="en-US" sz="2200" b="1" dirty="0"/>
              <a:t>-</a:t>
            </a:r>
          </a:p>
          <a:p>
            <a:r>
              <a:rPr lang="en-US" sz="2200" b="1" dirty="0"/>
              <a:t>Q</a:t>
            </a:r>
          </a:p>
          <a:p>
            <a:r>
              <a:rPr lang="en-US" sz="2200" b="1" dirty="0"/>
              <a:t>U</a:t>
            </a:r>
          </a:p>
          <a:p>
            <a:r>
              <a:rPr lang="en-US" sz="2200" b="1" dirty="0"/>
              <a:t>A</a:t>
            </a:r>
          </a:p>
          <a:p>
            <a:r>
              <a:rPr lang="en-US" sz="2200" b="1" dirty="0"/>
              <a:t>L</a:t>
            </a:r>
          </a:p>
          <a:p>
            <a:r>
              <a:rPr lang="en-US" sz="2200" b="1" dirty="0"/>
              <a:t>I</a:t>
            </a:r>
          </a:p>
          <a:p>
            <a:r>
              <a:rPr lang="en-US" sz="2200" b="1" dirty="0"/>
              <a:t>F</a:t>
            </a:r>
          </a:p>
          <a:p>
            <a:r>
              <a:rPr lang="en-US" sz="2200" b="1" dirty="0"/>
              <a:t>I</a:t>
            </a:r>
          </a:p>
          <a:p>
            <a:r>
              <a:rPr lang="en-US" sz="2200" b="1" dirty="0"/>
              <a:t>C</a:t>
            </a:r>
          </a:p>
          <a:p>
            <a:r>
              <a:rPr lang="en-US" sz="2200" b="1" dirty="0"/>
              <a:t>A</a:t>
            </a:r>
          </a:p>
          <a:p>
            <a:r>
              <a:rPr lang="en-US" sz="2200" b="1" dirty="0"/>
              <a:t>T</a:t>
            </a:r>
          </a:p>
          <a:p>
            <a:r>
              <a:rPr lang="en-US" sz="2200" b="1" dirty="0"/>
              <a:t>I</a:t>
            </a:r>
          </a:p>
          <a:p>
            <a:r>
              <a:rPr lang="en-US" sz="2200" b="1" dirty="0"/>
              <a:t>O</a:t>
            </a:r>
          </a:p>
          <a:p>
            <a:r>
              <a:rPr lang="en-US" sz="2200" b="1" dirty="0"/>
              <a:t>N</a:t>
            </a:r>
          </a:p>
          <a:p>
            <a:r>
              <a:rPr lang="en-US" sz="2200" b="1" dirty="0"/>
              <a:t>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95B21B64-AA81-2263-5A7A-463BF181CB14}"/>
              </a:ext>
            </a:extLst>
          </p:cNvPr>
          <p:cNvSpPr txBox="1">
            <a:spLocks/>
          </p:cNvSpPr>
          <p:nvPr/>
        </p:nvSpPr>
        <p:spPr>
          <a:xfrm>
            <a:off x="342183" y="50958"/>
            <a:ext cx="6645214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200" dirty="0" err="1"/>
              <a:t>xercises</a:t>
            </a:r>
            <a:r>
              <a:rPr lang="en-US" sz="2200" dirty="0"/>
              <a:t> good judgement</a:t>
            </a:r>
          </a:p>
          <a:p>
            <a:pPr algn="l"/>
            <a:endParaRPr lang="en-US" sz="2200" dirty="0"/>
          </a:p>
          <a:p>
            <a:pPr algn="l"/>
            <a:r>
              <a:rPr lang="en-US" sz="2200" dirty="0" err="1"/>
              <a:t>ueen</a:t>
            </a:r>
            <a:r>
              <a:rPr lang="en-US" sz="2200" dirty="0"/>
              <a:t> is the word his wife would use</a:t>
            </a:r>
          </a:p>
          <a:p>
            <a:pPr algn="l"/>
            <a:r>
              <a:rPr lang="en-US" sz="2200" dirty="0" err="1"/>
              <a:t>pright</a:t>
            </a:r>
            <a:endParaRPr lang="en-US" sz="2200" dirty="0"/>
          </a:p>
          <a:p>
            <a:pPr algn="l"/>
            <a:r>
              <a:rPr lang="en-US" sz="2200" dirty="0" err="1"/>
              <a:t>bove</a:t>
            </a:r>
            <a:r>
              <a:rPr lang="en-US" sz="2200" dirty="0"/>
              <a:t> reproach</a:t>
            </a:r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r>
              <a:rPr lang="en-US" sz="2200" dirty="0"/>
              <a:t>elf-controlled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F682EE24-9F7B-7097-C02B-DD03EAE117B0}"/>
              </a:ext>
            </a:extLst>
          </p:cNvPr>
          <p:cNvSpPr txBox="1">
            <a:spLocks/>
          </p:cNvSpPr>
          <p:nvPr/>
        </p:nvSpPr>
        <p:spPr>
          <a:xfrm>
            <a:off x="7516486" y="91215"/>
            <a:ext cx="4830789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r>
              <a:rPr lang="en-US" sz="2200" dirty="0"/>
              <a:t>Above reproach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Husband of one wife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Temperate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Prudent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Respectable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Hospitable</a:t>
            </a:r>
          </a:p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endParaRPr lang="en-US" sz="2200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61F9BF7-EACB-3773-7F8B-FD19582FEC6F}"/>
              </a:ext>
            </a:extLst>
          </p:cNvPr>
          <p:cNvSpPr txBox="1">
            <a:spLocks/>
          </p:cNvSpPr>
          <p:nvPr/>
        </p:nvSpPr>
        <p:spPr>
          <a:xfrm>
            <a:off x="7349707" y="148725"/>
            <a:ext cx="3168770" cy="5183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u="sng" dirty="0"/>
              <a:t>1 Timothy 3:1-7</a:t>
            </a:r>
          </a:p>
        </p:txBody>
      </p:sp>
    </p:spTree>
    <p:extLst>
      <p:ext uri="{BB962C8B-B14F-4D97-AF65-F5344CB8AC3E}">
        <p14:creationId xmlns:p14="http://schemas.microsoft.com/office/powerpoint/2010/main" val="21472154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1A8D6B-A884-D80E-6AC9-940FF821E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BDA7DE1-0440-3BEA-0B4C-4672F9298DA8}"/>
              </a:ext>
            </a:extLst>
          </p:cNvPr>
          <p:cNvSpPr txBox="1">
            <a:spLocks/>
          </p:cNvSpPr>
          <p:nvPr/>
        </p:nvSpPr>
        <p:spPr>
          <a:xfrm>
            <a:off x="46009" y="50958"/>
            <a:ext cx="488830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/>
              <a:t>E</a:t>
            </a:r>
          </a:p>
          <a:p>
            <a:r>
              <a:rPr lang="en-US" sz="2200" b="1" dirty="0"/>
              <a:t>-</a:t>
            </a:r>
          </a:p>
          <a:p>
            <a:r>
              <a:rPr lang="en-US" sz="2200" b="1" dirty="0"/>
              <a:t>Q</a:t>
            </a:r>
          </a:p>
          <a:p>
            <a:r>
              <a:rPr lang="en-US" sz="2200" b="1" dirty="0"/>
              <a:t>U</a:t>
            </a:r>
          </a:p>
          <a:p>
            <a:r>
              <a:rPr lang="en-US" sz="2200" b="1" dirty="0"/>
              <a:t>A</a:t>
            </a:r>
          </a:p>
          <a:p>
            <a:r>
              <a:rPr lang="en-US" sz="2200" b="1" dirty="0"/>
              <a:t>L</a:t>
            </a:r>
          </a:p>
          <a:p>
            <a:r>
              <a:rPr lang="en-US" sz="2200" b="1" dirty="0"/>
              <a:t>I</a:t>
            </a:r>
          </a:p>
          <a:p>
            <a:r>
              <a:rPr lang="en-US" sz="2200" b="1" dirty="0"/>
              <a:t>F</a:t>
            </a:r>
          </a:p>
          <a:p>
            <a:r>
              <a:rPr lang="en-US" sz="2200" b="1" dirty="0"/>
              <a:t>I</a:t>
            </a:r>
          </a:p>
          <a:p>
            <a:r>
              <a:rPr lang="en-US" sz="2200" b="1" dirty="0"/>
              <a:t>C</a:t>
            </a:r>
          </a:p>
          <a:p>
            <a:r>
              <a:rPr lang="en-US" sz="2200" b="1" dirty="0"/>
              <a:t>A</a:t>
            </a:r>
          </a:p>
          <a:p>
            <a:r>
              <a:rPr lang="en-US" sz="2200" b="1" dirty="0"/>
              <a:t>T</a:t>
            </a:r>
          </a:p>
          <a:p>
            <a:r>
              <a:rPr lang="en-US" sz="2200" b="1" dirty="0"/>
              <a:t>I</a:t>
            </a:r>
          </a:p>
          <a:p>
            <a:r>
              <a:rPr lang="en-US" sz="2200" b="1" dirty="0"/>
              <a:t>O</a:t>
            </a:r>
          </a:p>
          <a:p>
            <a:r>
              <a:rPr lang="en-US" sz="2200" b="1" dirty="0"/>
              <a:t>N</a:t>
            </a:r>
          </a:p>
          <a:p>
            <a:r>
              <a:rPr lang="en-US" sz="2200" b="1" dirty="0"/>
              <a:t>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00ADB638-0529-CA8A-8751-F2588B9996D1}"/>
              </a:ext>
            </a:extLst>
          </p:cNvPr>
          <p:cNvSpPr txBox="1">
            <a:spLocks/>
          </p:cNvSpPr>
          <p:nvPr/>
        </p:nvSpPr>
        <p:spPr>
          <a:xfrm>
            <a:off x="342183" y="50958"/>
            <a:ext cx="6645214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200" dirty="0" err="1"/>
              <a:t>xercises</a:t>
            </a:r>
            <a:r>
              <a:rPr lang="en-US" sz="2200" dirty="0"/>
              <a:t> good judgement</a:t>
            </a:r>
          </a:p>
          <a:p>
            <a:pPr algn="l"/>
            <a:endParaRPr lang="en-US" sz="2200" dirty="0"/>
          </a:p>
          <a:p>
            <a:pPr algn="l"/>
            <a:r>
              <a:rPr lang="en-US" sz="2200" dirty="0" err="1"/>
              <a:t>ueen</a:t>
            </a:r>
            <a:r>
              <a:rPr lang="en-US" sz="2200" dirty="0"/>
              <a:t> is the word his wife would use</a:t>
            </a:r>
          </a:p>
          <a:p>
            <a:pPr algn="l"/>
            <a:r>
              <a:rPr lang="en-US" sz="2200" dirty="0" err="1"/>
              <a:t>pright</a:t>
            </a:r>
            <a:endParaRPr lang="en-US" sz="2200" dirty="0"/>
          </a:p>
          <a:p>
            <a:pPr algn="l"/>
            <a:r>
              <a:rPr lang="en-US" sz="2200" dirty="0" err="1"/>
              <a:t>bove</a:t>
            </a:r>
            <a:r>
              <a:rPr lang="en-US" sz="2200" dirty="0"/>
              <a:t> reproach</a:t>
            </a:r>
          </a:p>
          <a:p>
            <a:pPr algn="l"/>
            <a:r>
              <a:rPr lang="en-US" sz="2200" u="sng" dirty="0"/>
              <a:t>over of </a:t>
            </a:r>
            <a:r>
              <a:rPr lang="en-US" sz="2200" dirty="0"/>
              <a:t>strangers</a:t>
            </a:r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r>
              <a:rPr lang="en-US" sz="2200" dirty="0"/>
              <a:t>elf-controlled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F805475-617E-F583-2E47-BD63C2219071}"/>
              </a:ext>
            </a:extLst>
          </p:cNvPr>
          <p:cNvSpPr txBox="1">
            <a:spLocks/>
          </p:cNvSpPr>
          <p:nvPr/>
        </p:nvSpPr>
        <p:spPr>
          <a:xfrm>
            <a:off x="7516486" y="91215"/>
            <a:ext cx="4830789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r>
              <a:rPr lang="en-US" sz="2200" dirty="0"/>
              <a:t>Above reproach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Husband of one wife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Temperate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Prudent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Respectable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Hospitable</a:t>
            </a:r>
          </a:p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endParaRPr lang="en-US" sz="2200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10724E2-414F-130B-1C95-124C9C005CAE}"/>
              </a:ext>
            </a:extLst>
          </p:cNvPr>
          <p:cNvSpPr txBox="1">
            <a:spLocks/>
          </p:cNvSpPr>
          <p:nvPr/>
        </p:nvSpPr>
        <p:spPr>
          <a:xfrm>
            <a:off x="7349707" y="148725"/>
            <a:ext cx="3168770" cy="5183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u="sng" dirty="0"/>
              <a:t>1 Timothy 3:1-7</a:t>
            </a:r>
          </a:p>
        </p:txBody>
      </p:sp>
    </p:spTree>
    <p:extLst>
      <p:ext uri="{BB962C8B-B14F-4D97-AF65-F5344CB8AC3E}">
        <p14:creationId xmlns:p14="http://schemas.microsoft.com/office/powerpoint/2010/main" val="26604520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3670FA-5890-E636-4D2E-420C095D1E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031ABFB-B153-01C6-98CD-164FF3748FDB}"/>
              </a:ext>
            </a:extLst>
          </p:cNvPr>
          <p:cNvSpPr txBox="1">
            <a:spLocks/>
          </p:cNvSpPr>
          <p:nvPr/>
        </p:nvSpPr>
        <p:spPr>
          <a:xfrm>
            <a:off x="46009" y="50958"/>
            <a:ext cx="488830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/>
              <a:t>E</a:t>
            </a:r>
          </a:p>
          <a:p>
            <a:r>
              <a:rPr lang="en-US" sz="2200" b="1" dirty="0"/>
              <a:t>-</a:t>
            </a:r>
          </a:p>
          <a:p>
            <a:r>
              <a:rPr lang="en-US" sz="2200" b="1" dirty="0"/>
              <a:t>Q</a:t>
            </a:r>
          </a:p>
          <a:p>
            <a:r>
              <a:rPr lang="en-US" sz="2200" b="1" dirty="0"/>
              <a:t>U</a:t>
            </a:r>
          </a:p>
          <a:p>
            <a:r>
              <a:rPr lang="en-US" sz="2200" b="1" dirty="0"/>
              <a:t>A</a:t>
            </a:r>
          </a:p>
          <a:p>
            <a:r>
              <a:rPr lang="en-US" sz="2200" b="1" dirty="0"/>
              <a:t>L</a:t>
            </a:r>
          </a:p>
          <a:p>
            <a:r>
              <a:rPr lang="en-US" sz="2200" b="1" dirty="0"/>
              <a:t>I</a:t>
            </a:r>
          </a:p>
          <a:p>
            <a:r>
              <a:rPr lang="en-US" sz="2200" b="1" dirty="0"/>
              <a:t>F</a:t>
            </a:r>
          </a:p>
          <a:p>
            <a:r>
              <a:rPr lang="en-US" sz="2200" b="1" dirty="0"/>
              <a:t>I</a:t>
            </a:r>
          </a:p>
          <a:p>
            <a:r>
              <a:rPr lang="en-US" sz="2200" b="1" dirty="0"/>
              <a:t>C</a:t>
            </a:r>
          </a:p>
          <a:p>
            <a:r>
              <a:rPr lang="en-US" sz="2200" b="1" dirty="0"/>
              <a:t>A</a:t>
            </a:r>
          </a:p>
          <a:p>
            <a:r>
              <a:rPr lang="en-US" sz="2200" b="1" dirty="0"/>
              <a:t>T</a:t>
            </a:r>
          </a:p>
          <a:p>
            <a:r>
              <a:rPr lang="en-US" sz="2200" b="1" dirty="0"/>
              <a:t>I</a:t>
            </a:r>
          </a:p>
          <a:p>
            <a:r>
              <a:rPr lang="en-US" sz="2200" b="1" dirty="0"/>
              <a:t>O</a:t>
            </a:r>
          </a:p>
          <a:p>
            <a:r>
              <a:rPr lang="en-US" sz="2200" b="1" dirty="0"/>
              <a:t>N</a:t>
            </a:r>
          </a:p>
          <a:p>
            <a:r>
              <a:rPr lang="en-US" sz="2200" b="1" dirty="0"/>
              <a:t>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60BA026-ABDC-48F5-C6D6-329647998504}"/>
              </a:ext>
            </a:extLst>
          </p:cNvPr>
          <p:cNvSpPr txBox="1">
            <a:spLocks/>
          </p:cNvSpPr>
          <p:nvPr/>
        </p:nvSpPr>
        <p:spPr>
          <a:xfrm>
            <a:off x="342183" y="50958"/>
            <a:ext cx="6645214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200" dirty="0" err="1"/>
              <a:t>xercises</a:t>
            </a:r>
            <a:r>
              <a:rPr lang="en-US" sz="2200" dirty="0"/>
              <a:t> good judgement</a:t>
            </a:r>
          </a:p>
          <a:p>
            <a:pPr algn="l"/>
            <a:endParaRPr lang="en-US" sz="2200" dirty="0"/>
          </a:p>
          <a:p>
            <a:pPr algn="l"/>
            <a:r>
              <a:rPr lang="en-US" sz="2200" dirty="0" err="1"/>
              <a:t>ueen</a:t>
            </a:r>
            <a:r>
              <a:rPr lang="en-US" sz="2200" dirty="0"/>
              <a:t> is the word his wife would use</a:t>
            </a:r>
          </a:p>
          <a:p>
            <a:pPr algn="l"/>
            <a:r>
              <a:rPr lang="en-US" sz="2200" dirty="0" err="1"/>
              <a:t>pright</a:t>
            </a:r>
            <a:endParaRPr lang="en-US" sz="2200" dirty="0"/>
          </a:p>
          <a:p>
            <a:pPr algn="l"/>
            <a:r>
              <a:rPr lang="en-US" sz="2200" dirty="0" err="1"/>
              <a:t>bove</a:t>
            </a:r>
            <a:r>
              <a:rPr lang="en-US" sz="2200" dirty="0"/>
              <a:t> reproach</a:t>
            </a:r>
          </a:p>
          <a:p>
            <a:pPr algn="l"/>
            <a:r>
              <a:rPr lang="en-US" sz="2200" dirty="0"/>
              <a:t>over of strangers</a:t>
            </a:r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r>
              <a:rPr lang="en-US" sz="2200" dirty="0"/>
              <a:t>elf-controlled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3F2BCA1B-A0FB-4059-8714-4E51B9169F2E}"/>
              </a:ext>
            </a:extLst>
          </p:cNvPr>
          <p:cNvSpPr txBox="1">
            <a:spLocks/>
          </p:cNvSpPr>
          <p:nvPr/>
        </p:nvSpPr>
        <p:spPr>
          <a:xfrm>
            <a:off x="7516486" y="91215"/>
            <a:ext cx="4830789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r>
              <a:rPr lang="en-US" sz="2200" dirty="0"/>
              <a:t>Above reproach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Husband of one wife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Temperate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Prudent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Respectable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Hospitable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Able to teach</a:t>
            </a:r>
          </a:p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endParaRPr lang="en-US" sz="2200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CBCBBFD-5CB5-26B3-BB9C-786073BF459C}"/>
              </a:ext>
            </a:extLst>
          </p:cNvPr>
          <p:cNvSpPr txBox="1">
            <a:spLocks/>
          </p:cNvSpPr>
          <p:nvPr/>
        </p:nvSpPr>
        <p:spPr>
          <a:xfrm>
            <a:off x="7349707" y="148725"/>
            <a:ext cx="3168770" cy="5183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u="sng" dirty="0"/>
              <a:t>1 Timothy 3:1-7</a:t>
            </a:r>
          </a:p>
        </p:txBody>
      </p:sp>
    </p:spTree>
    <p:extLst>
      <p:ext uri="{BB962C8B-B14F-4D97-AF65-F5344CB8AC3E}">
        <p14:creationId xmlns:p14="http://schemas.microsoft.com/office/powerpoint/2010/main" val="32270782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8BEC45-179C-5854-E301-564DC01C62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3CB30A4-1DF3-A737-4A4D-6AD7E4BFFFD1}"/>
              </a:ext>
            </a:extLst>
          </p:cNvPr>
          <p:cNvSpPr txBox="1">
            <a:spLocks/>
          </p:cNvSpPr>
          <p:nvPr/>
        </p:nvSpPr>
        <p:spPr>
          <a:xfrm>
            <a:off x="46009" y="50958"/>
            <a:ext cx="488830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/>
              <a:t>E</a:t>
            </a:r>
          </a:p>
          <a:p>
            <a:r>
              <a:rPr lang="en-US" sz="2200" b="1" dirty="0"/>
              <a:t>-</a:t>
            </a:r>
          </a:p>
          <a:p>
            <a:r>
              <a:rPr lang="en-US" sz="2200" b="1" dirty="0"/>
              <a:t>Q</a:t>
            </a:r>
          </a:p>
          <a:p>
            <a:r>
              <a:rPr lang="en-US" sz="2200" b="1" dirty="0"/>
              <a:t>U</a:t>
            </a:r>
          </a:p>
          <a:p>
            <a:r>
              <a:rPr lang="en-US" sz="2200" b="1" dirty="0"/>
              <a:t>A</a:t>
            </a:r>
          </a:p>
          <a:p>
            <a:r>
              <a:rPr lang="en-US" sz="2200" b="1" dirty="0"/>
              <a:t>L</a:t>
            </a:r>
          </a:p>
          <a:p>
            <a:r>
              <a:rPr lang="en-US" sz="2200" b="1" dirty="0"/>
              <a:t>I</a:t>
            </a:r>
          </a:p>
          <a:p>
            <a:r>
              <a:rPr lang="en-US" sz="2200" b="1" dirty="0"/>
              <a:t>F</a:t>
            </a:r>
          </a:p>
          <a:p>
            <a:r>
              <a:rPr lang="en-US" sz="2200" b="1" dirty="0"/>
              <a:t>I</a:t>
            </a:r>
          </a:p>
          <a:p>
            <a:r>
              <a:rPr lang="en-US" sz="2200" b="1" dirty="0"/>
              <a:t>C</a:t>
            </a:r>
          </a:p>
          <a:p>
            <a:r>
              <a:rPr lang="en-US" sz="2200" b="1" dirty="0"/>
              <a:t>A</a:t>
            </a:r>
          </a:p>
          <a:p>
            <a:r>
              <a:rPr lang="en-US" sz="2200" b="1" dirty="0"/>
              <a:t>T</a:t>
            </a:r>
          </a:p>
          <a:p>
            <a:r>
              <a:rPr lang="en-US" sz="2200" b="1" dirty="0"/>
              <a:t>I</a:t>
            </a:r>
          </a:p>
          <a:p>
            <a:r>
              <a:rPr lang="en-US" sz="2200" b="1" dirty="0"/>
              <a:t>O</a:t>
            </a:r>
          </a:p>
          <a:p>
            <a:r>
              <a:rPr lang="en-US" sz="2200" b="1" dirty="0"/>
              <a:t>N</a:t>
            </a:r>
          </a:p>
          <a:p>
            <a:r>
              <a:rPr lang="en-US" sz="2200" b="1" dirty="0"/>
              <a:t>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59271BB1-8CE7-D92C-5C94-A163AF96397F}"/>
              </a:ext>
            </a:extLst>
          </p:cNvPr>
          <p:cNvSpPr txBox="1">
            <a:spLocks/>
          </p:cNvSpPr>
          <p:nvPr/>
        </p:nvSpPr>
        <p:spPr>
          <a:xfrm>
            <a:off x="342183" y="50958"/>
            <a:ext cx="6645214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200" dirty="0" err="1"/>
              <a:t>xercises</a:t>
            </a:r>
            <a:r>
              <a:rPr lang="en-US" sz="2200" dirty="0"/>
              <a:t> good judgement</a:t>
            </a:r>
          </a:p>
          <a:p>
            <a:pPr algn="l"/>
            <a:endParaRPr lang="en-US" sz="2200" dirty="0"/>
          </a:p>
          <a:p>
            <a:pPr algn="l"/>
            <a:r>
              <a:rPr lang="en-US" sz="2200" dirty="0" err="1"/>
              <a:t>ueen</a:t>
            </a:r>
            <a:r>
              <a:rPr lang="en-US" sz="2200" dirty="0"/>
              <a:t> is the word his wife would use</a:t>
            </a:r>
          </a:p>
          <a:p>
            <a:pPr algn="l"/>
            <a:r>
              <a:rPr lang="en-US" sz="2200" dirty="0" err="1"/>
              <a:t>pright</a:t>
            </a:r>
            <a:endParaRPr lang="en-US" sz="2200" dirty="0"/>
          </a:p>
          <a:p>
            <a:pPr algn="l"/>
            <a:r>
              <a:rPr lang="en-US" sz="2200" dirty="0" err="1"/>
              <a:t>bove</a:t>
            </a:r>
            <a:r>
              <a:rPr lang="en-US" sz="2200" dirty="0"/>
              <a:t> reproach</a:t>
            </a:r>
          </a:p>
          <a:p>
            <a:pPr algn="l"/>
            <a:r>
              <a:rPr lang="en-US" sz="2200" dirty="0"/>
              <a:t>over of strangers</a:t>
            </a:r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r>
              <a:rPr lang="en-US" sz="2200" u="sng" dirty="0" err="1"/>
              <a:t>eaching</a:t>
            </a:r>
            <a:r>
              <a:rPr lang="en-US" sz="2200" dirty="0"/>
              <a:t> is an </a:t>
            </a:r>
            <a:r>
              <a:rPr lang="en-US" sz="2200" u="sng" dirty="0"/>
              <a:t>ability</a:t>
            </a:r>
            <a:r>
              <a:rPr lang="en-US" sz="2200" dirty="0"/>
              <a:t> he </a:t>
            </a:r>
            <a:r>
              <a:rPr lang="en-US" sz="2200" u="sng" dirty="0"/>
              <a:t>possesses</a:t>
            </a:r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r>
              <a:rPr lang="en-US" sz="2200" dirty="0"/>
              <a:t>elf-controlled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B4795E3B-ABDE-B620-BF81-57DFCF6B20BE}"/>
              </a:ext>
            </a:extLst>
          </p:cNvPr>
          <p:cNvSpPr txBox="1">
            <a:spLocks/>
          </p:cNvSpPr>
          <p:nvPr/>
        </p:nvSpPr>
        <p:spPr>
          <a:xfrm>
            <a:off x="7516486" y="91215"/>
            <a:ext cx="4830789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r>
              <a:rPr lang="en-US" sz="2200" dirty="0"/>
              <a:t>Above reproach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Husband of one wife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Temperate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Prudent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Respectable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Hospitable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Able to teach</a:t>
            </a:r>
          </a:p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endParaRPr lang="en-US" sz="2200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DE6986C-4A02-3399-801A-998E4707F0AE}"/>
              </a:ext>
            </a:extLst>
          </p:cNvPr>
          <p:cNvSpPr txBox="1">
            <a:spLocks/>
          </p:cNvSpPr>
          <p:nvPr/>
        </p:nvSpPr>
        <p:spPr>
          <a:xfrm>
            <a:off x="7349707" y="148725"/>
            <a:ext cx="3168770" cy="5183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u="sng" dirty="0"/>
              <a:t>1 Timothy 3:1-7</a:t>
            </a:r>
          </a:p>
        </p:txBody>
      </p:sp>
    </p:spTree>
    <p:extLst>
      <p:ext uri="{BB962C8B-B14F-4D97-AF65-F5344CB8AC3E}">
        <p14:creationId xmlns:p14="http://schemas.microsoft.com/office/powerpoint/2010/main" val="31759851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34ADF1-5993-1201-6E17-4AC3E5BB7E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765BF-D978-A4A6-5B3A-67A497661A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120770"/>
            <a:ext cx="7988059" cy="1285658"/>
          </a:xfrm>
        </p:spPr>
        <p:txBody>
          <a:bodyPr>
            <a:normAutofit/>
          </a:bodyPr>
          <a:lstStyle/>
          <a:p>
            <a:r>
              <a:rPr lang="en-US" sz="4800" i="1" dirty="0"/>
              <a:t>BUILD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0D9BB086-643D-7E4C-FAD2-8AA5D605E631}"/>
              </a:ext>
            </a:extLst>
          </p:cNvPr>
          <p:cNvSpPr txBox="1">
            <a:spLocks/>
          </p:cNvSpPr>
          <p:nvPr/>
        </p:nvSpPr>
        <p:spPr>
          <a:xfrm>
            <a:off x="0" y="2518992"/>
            <a:ext cx="7988058" cy="18200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000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AC654BB-D569-367E-389E-88A9C582AF72}"/>
              </a:ext>
            </a:extLst>
          </p:cNvPr>
          <p:cNvSpPr txBox="1">
            <a:spLocks/>
          </p:cNvSpPr>
          <p:nvPr/>
        </p:nvSpPr>
        <p:spPr>
          <a:xfrm>
            <a:off x="76334" y="2449902"/>
            <a:ext cx="7988058" cy="1066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/>
              <a:t>E-Qualifications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EFE602-9672-7D54-2E41-4E4F98348390}"/>
              </a:ext>
            </a:extLst>
          </p:cNvPr>
          <p:cNvSpPr txBox="1">
            <a:spLocks/>
          </p:cNvSpPr>
          <p:nvPr/>
        </p:nvSpPr>
        <p:spPr>
          <a:xfrm>
            <a:off x="28756" y="527396"/>
            <a:ext cx="7959302" cy="14131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000" dirty="0"/>
          </a:p>
          <a:p>
            <a:r>
              <a:rPr lang="en-US" sz="4000" dirty="0"/>
              <a:t>(1 Timothy 3:1-7)</a:t>
            </a:r>
          </a:p>
        </p:txBody>
      </p:sp>
    </p:spTree>
    <p:extLst>
      <p:ext uri="{BB962C8B-B14F-4D97-AF65-F5344CB8AC3E}">
        <p14:creationId xmlns:p14="http://schemas.microsoft.com/office/powerpoint/2010/main" val="12925810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BFB14A-B404-9FB0-7C30-C37BF0C3E2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94CBDB-F554-2558-3CDB-AEB0A5B6BDAC}"/>
              </a:ext>
            </a:extLst>
          </p:cNvPr>
          <p:cNvSpPr txBox="1">
            <a:spLocks/>
          </p:cNvSpPr>
          <p:nvPr/>
        </p:nvSpPr>
        <p:spPr>
          <a:xfrm>
            <a:off x="46009" y="50958"/>
            <a:ext cx="488830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/>
              <a:t>E</a:t>
            </a:r>
          </a:p>
          <a:p>
            <a:r>
              <a:rPr lang="en-US" sz="2200" b="1" dirty="0"/>
              <a:t>-</a:t>
            </a:r>
          </a:p>
          <a:p>
            <a:r>
              <a:rPr lang="en-US" sz="2200" b="1" dirty="0"/>
              <a:t>Q</a:t>
            </a:r>
          </a:p>
          <a:p>
            <a:r>
              <a:rPr lang="en-US" sz="2200" b="1" dirty="0"/>
              <a:t>U</a:t>
            </a:r>
          </a:p>
          <a:p>
            <a:r>
              <a:rPr lang="en-US" sz="2200" b="1" dirty="0"/>
              <a:t>A</a:t>
            </a:r>
          </a:p>
          <a:p>
            <a:r>
              <a:rPr lang="en-US" sz="2200" b="1" dirty="0"/>
              <a:t>L</a:t>
            </a:r>
          </a:p>
          <a:p>
            <a:r>
              <a:rPr lang="en-US" sz="2200" b="1" dirty="0"/>
              <a:t>I</a:t>
            </a:r>
          </a:p>
          <a:p>
            <a:r>
              <a:rPr lang="en-US" sz="2200" b="1" dirty="0"/>
              <a:t>F</a:t>
            </a:r>
          </a:p>
          <a:p>
            <a:r>
              <a:rPr lang="en-US" sz="2200" b="1" dirty="0"/>
              <a:t>I</a:t>
            </a:r>
          </a:p>
          <a:p>
            <a:r>
              <a:rPr lang="en-US" sz="2200" b="1" dirty="0"/>
              <a:t>C</a:t>
            </a:r>
          </a:p>
          <a:p>
            <a:r>
              <a:rPr lang="en-US" sz="2200" b="1" dirty="0"/>
              <a:t>A</a:t>
            </a:r>
          </a:p>
          <a:p>
            <a:r>
              <a:rPr lang="en-US" sz="2200" b="1" dirty="0"/>
              <a:t>T</a:t>
            </a:r>
          </a:p>
          <a:p>
            <a:r>
              <a:rPr lang="en-US" sz="2200" b="1" dirty="0"/>
              <a:t>I</a:t>
            </a:r>
          </a:p>
          <a:p>
            <a:r>
              <a:rPr lang="en-US" sz="2200" b="1" dirty="0"/>
              <a:t>O</a:t>
            </a:r>
          </a:p>
          <a:p>
            <a:r>
              <a:rPr lang="en-US" sz="2200" b="1" dirty="0"/>
              <a:t>N</a:t>
            </a:r>
          </a:p>
          <a:p>
            <a:r>
              <a:rPr lang="en-US" sz="2200" b="1" dirty="0"/>
              <a:t>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3EF519EA-3CF7-1DBF-8AF3-CEC79192E5C0}"/>
              </a:ext>
            </a:extLst>
          </p:cNvPr>
          <p:cNvSpPr txBox="1">
            <a:spLocks/>
          </p:cNvSpPr>
          <p:nvPr/>
        </p:nvSpPr>
        <p:spPr>
          <a:xfrm>
            <a:off x="342183" y="50958"/>
            <a:ext cx="6645214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200" dirty="0" err="1"/>
              <a:t>xercises</a:t>
            </a:r>
            <a:r>
              <a:rPr lang="en-US" sz="2200" dirty="0"/>
              <a:t> good judgement</a:t>
            </a:r>
          </a:p>
          <a:p>
            <a:pPr algn="l"/>
            <a:endParaRPr lang="en-US" sz="2200" dirty="0"/>
          </a:p>
          <a:p>
            <a:pPr algn="l"/>
            <a:r>
              <a:rPr lang="en-US" sz="2200" dirty="0" err="1"/>
              <a:t>ueen</a:t>
            </a:r>
            <a:r>
              <a:rPr lang="en-US" sz="2200" dirty="0"/>
              <a:t> is the word his wife would use</a:t>
            </a:r>
          </a:p>
          <a:p>
            <a:pPr algn="l"/>
            <a:r>
              <a:rPr lang="en-US" sz="2200" dirty="0" err="1"/>
              <a:t>pright</a:t>
            </a:r>
            <a:endParaRPr lang="en-US" sz="2200" dirty="0"/>
          </a:p>
          <a:p>
            <a:pPr algn="l"/>
            <a:r>
              <a:rPr lang="en-US" sz="2200" dirty="0" err="1"/>
              <a:t>bove</a:t>
            </a:r>
            <a:r>
              <a:rPr lang="en-US" sz="2200" dirty="0"/>
              <a:t> reproach</a:t>
            </a:r>
          </a:p>
          <a:p>
            <a:pPr algn="l"/>
            <a:r>
              <a:rPr lang="en-US" sz="2200" dirty="0"/>
              <a:t>over of strangers</a:t>
            </a:r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r>
              <a:rPr lang="en-US" sz="2200" dirty="0" err="1"/>
              <a:t>eaching</a:t>
            </a:r>
            <a:r>
              <a:rPr lang="en-US" sz="2200" dirty="0"/>
              <a:t> is an ability he possesses</a:t>
            </a:r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r>
              <a:rPr lang="en-US" sz="2200" dirty="0"/>
              <a:t>elf-controlled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D04A13A-4195-8D19-AC99-17CB01393A81}"/>
              </a:ext>
            </a:extLst>
          </p:cNvPr>
          <p:cNvSpPr txBox="1">
            <a:spLocks/>
          </p:cNvSpPr>
          <p:nvPr/>
        </p:nvSpPr>
        <p:spPr>
          <a:xfrm>
            <a:off x="7516486" y="91215"/>
            <a:ext cx="4830789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r>
              <a:rPr lang="en-US" sz="2200" dirty="0"/>
              <a:t>Above reproach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Husband of one wife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Temperate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Prudent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Respectable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Hospitable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Able to teach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Not addicted to wine</a:t>
            </a:r>
          </a:p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endParaRPr lang="en-US" sz="2200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905198A-081B-A6E1-2CBD-03C5994598E2}"/>
              </a:ext>
            </a:extLst>
          </p:cNvPr>
          <p:cNvSpPr txBox="1">
            <a:spLocks/>
          </p:cNvSpPr>
          <p:nvPr/>
        </p:nvSpPr>
        <p:spPr>
          <a:xfrm>
            <a:off x="7349707" y="148725"/>
            <a:ext cx="3168770" cy="5183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u="sng" dirty="0"/>
              <a:t>1 Timothy 3:1-7</a:t>
            </a:r>
          </a:p>
        </p:txBody>
      </p:sp>
    </p:spTree>
    <p:extLst>
      <p:ext uri="{BB962C8B-B14F-4D97-AF65-F5344CB8AC3E}">
        <p14:creationId xmlns:p14="http://schemas.microsoft.com/office/powerpoint/2010/main" val="42650604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E9DDD5-17C0-B340-A45D-153D7E29F7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CB8B9BF-A248-974D-5517-07907ED3EB81}"/>
              </a:ext>
            </a:extLst>
          </p:cNvPr>
          <p:cNvSpPr txBox="1">
            <a:spLocks/>
          </p:cNvSpPr>
          <p:nvPr/>
        </p:nvSpPr>
        <p:spPr>
          <a:xfrm>
            <a:off x="46009" y="50958"/>
            <a:ext cx="488830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/>
              <a:t>E</a:t>
            </a:r>
          </a:p>
          <a:p>
            <a:r>
              <a:rPr lang="en-US" sz="2200" b="1" dirty="0"/>
              <a:t>-</a:t>
            </a:r>
          </a:p>
          <a:p>
            <a:r>
              <a:rPr lang="en-US" sz="2200" b="1" dirty="0"/>
              <a:t>Q</a:t>
            </a:r>
          </a:p>
          <a:p>
            <a:r>
              <a:rPr lang="en-US" sz="2200" b="1" dirty="0"/>
              <a:t>U</a:t>
            </a:r>
          </a:p>
          <a:p>
            <a:r>
              <a:rPr lang="en-US" sz="2200" b="1" dirty="0"/>
              <a:t>A</a:t>
            </a:r>
          </a:p>
          <a:p>
            <a:r>
              <a:rPr lang="en-US" sz="2200" b="1" dirty="0"/>
              <a:t>L</a:t>
            </a:r>
          </a:p>
          <a:p>
            <a:r>
              <a:rPr lang="en-US" sz="2200" b="1" dirty="0"/>
              <a:t>I</a:t>
            </a:r>
          </a:p>
          <a:p>
            <a:r>
              <a:rPr lang="en-US" sz="2200" b="1" dirty="0"/>
              <a:t>F</a:t>
            </a:r>
          </a:p>
          <a:p>
            <a:r>
              <a:rPr lang="en-US" sz="2200" b="1" dirty="0"/>
              <a:t>I</a:t>
            </a:r>
          </a:p>
          <a:p>
            <a:r>
              <a:rPr lang="en-US" sz="2200" b="1" dirty="0"/>
              <a:t>C</a:t>
            </a:r>
          </a:p>
          <a:p>
            <a:r>
              <a:rPr lang="en-US" sz="2200" b="1" dirty="0"/>
              <a:t>A</a:t>
            </a:r>
          </a:p>
          <a:p>
            <a:r>
              <a:rPr lang="en-US" sz="2200" b="1" dirty="0"/>
              <a:t>T</a:t>
            </a:r>
          </a:p>
          <a:p>
            <a:r>
              <a:rPr lang="en-US" sz="2200" b="1" dirty="0"/>
              <a:t>I</a:t>
            </a:r>
          </a:p>
          <a:p>
            <a:r>
              <a:rPr lang="en-US" sz="2200" b="1" dirty="0"/>
              <a:t>O</a:t>
            </a:r>
          </a:p>
          <a:p>
            <a:r>
              <a:rPr lang="en-US" sz="2200" b="1" dirty="0"/>
              <a:t>N</a:t>
            </a:r>
          </a:p>
          <a:p>
            <a:r>
              <a:rPr lang="en-US" sz="2200" b="1" dirty="0"/>
              <a:t>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06E2356-488F-BFA2-A7C0-F4E75FA4B7D3}"/>
              </a:ext>
            </a:extLst>
          </p:cNvPr>
          <p:cNvSpPr txBox="1">
            <a:spLocks/>
          </p:cNvSpPr>
          <p:nvPr/>
        </p:nvSpPr>
        <p:spPr>
          <a:xfrm>
            <a:off x="342183" y="50958"/>
            <a:ext cx="6645214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200" dirty="0" err="1"/>
              <a:t>xercises</a:t>
            </a:r>
            <a:r>
              <a:rPr lang="en-US" sz="2200" dirty="0"/>
              <a:t> good judgement</a:t>
            </a:r>
          </a:p>
          <a:p>
            <a:pPr algn="l"/>
            <a:endParaRPr lang="en-US" sz="2200" dirty="0"/>
          </a:p>
          <a:p>
            <a:pPr algn="l"/>
            <a:r>
              <a:rPr lang="en-US" sz="2200" dirty="0" err="1"/>
              <a:t>ueen</a:t>
            </a:r>
            <a:r>
              <a:rPr lang="en-US" sz="2200" dirty="0"/>
              <a:t> is the word his wife would use</a:t>
            </a:r>
          </a:p>
          <a:p>
            <a:pPr algn="l"/>
            <a:r>
              <a:rPr lang="en-US" sz="2200" dirty="0" err="1"/>
              <a:t>pright</a:t>
            </a:r>
            <a:endParaRPr lang="en-US" sz="2200" dirty="0"/>
          </a:p>
          <a:p>
            <a:pPr algn="l"/>
            <a:r>
              <a:rPr lang="en-US" sz="2200" dirty="0" err="1"/>
              <a:t>bove</a:t>
            </a:r>
            <a:r>
              <a:rPr lang="en-US" sz="2200" dirty="0"/>
              <a:t> reproach</a:t>
            </a:r>
          </a:p>
          <a:p>
            <a:pPr algn="l"/>
            <a:r>
              <a:rPr lang="en-US" sz="2200" dirty="0"/>
              <a:t>over of strangers</a:t>
            </a:r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r>
              <a:rPr lang="en-US" sz="2200" u="sng" dirty="0" err="1"/>
              <a:t>lcohol</a:t>
            </a:r>
            <a:r>
              <a:rPr lang="en-US" sz="2200" dirty="0"/>
              <a:t> is not a </a:t>
            </a:r>
            <a:r>
              <a:rPr lang="en-US" sz="2200" u="sng" dirty="0"/>
              <a:t>problem</a:t>
            </a:r>
          </a:p>
          <a:p>
            <a:pPr algn="l"/>
            <a:r>
              <a:rPr lang="en-US" sz="2200" dirty="0" err="1"/>
              <a:t>eaching</a:t>
            </a:r>
            <a:r>
              <a:rPr lang="en-US" sz="2200" dirty="0"/>
              <a:t> is an ability he possesses</a:t>
            </a:r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r>
              <a:rPr lang="en-US" sz="2200" dirty="0"/>
              <a:t>elf-controlled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DDB9593-4F04-0C06-7C70-3772027E4302}"/>
              </a:ext>
            </a:extLst>
          </p:cNvPr>
          <p:cNvSpPr txBox="1">
            <a:spLocks/>
          </p:cNvSpPr>
          <p:nvPr/>
        </p:nvSpPr>
        <p:spPr>
          <a:xfrm>
            <a:off x="7516486" y="91215"/>
            <a:ext cx="4830789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r>
              <a:rPr lang="en-US" sz="2200" dirty="0"/>
              <a:t>Above reproach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Husband of one wife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Temperate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Prudent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Respectable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Hospitable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Able to teach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Not addicted to wine</a:t>
            </a:r>
          </a:p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endParaRPr lang="en-US" sz="2200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B28292C-BE09-66D8-4961-E3F7584005BC}"/>
              </a:ext>
            </a:extLst>
          </p:cNvPr>
          <p:cNvSpPr txBox="1">
            <a:spLocks/>
          </p:cNvSpPr>
          <p:nvPr/>
        </p:nvSpPr>
        <p:spPr>
          <a:xfrm>
            <a:off x="7349707" y="148725"/>
            <a:ext cx="3168770" cy="5183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u="sng" dirty="0"/>
              <a:t>1 Timothy 3:1-7</a:t>
            </a:r>
          </a:p>
        </p:txBody>
      </p:sp>
    </p:spTree>
    <p:extLst>
      <p:ext uri="{BB962C8B-B14F-4D97-AF65-F5344CB8AC3E}">
        <p14:creationId xmlns:p14="http://schemas.microsoft.com/office/powerpoint/2010/main" val="38644597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D21C3C-8FE8-ED88-4409-E7A1B276FF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43DA3A5-53E4-59DE-61AE-76DE8EB893C0}"/>
              </a:ext>
            </a:extLst>
          </p:cNvPr>
          <p:cNvSpPr txBox="1">
            <a:spLocks/>
          </p:cNvSpPr>
          <p:nvPr/>
        </p:nvSpPr>
        <p:spPr>
          <a:xfrm>
            <a:off x="46009" y="50958"/>
            <a:ext cx="488830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/>
              <a:t>E</a:t>
            </a:r>
          </a:p>
          <a:p>
            <a:r>
              <a:rPr lang="en-US" sz="2200" b="1" dirty="0"/>
              <a:t>-</a:t>
            </a:r>
          </a:p>
          <a:p>
            <a:r>
              <a:rPr lang="en-US" sz="2200" b="1" dirty="0"/>
              <a:t>Q</a:t>
            </a:r>
          </a:p>
          <a:p>
            <a:r>
              <a:rPr lang="en-US" sz="2200" b="1" dirty="0"/>
              <a:t>U</a:t>
            </a:r>
          </a:p>
          <a:p>
            <a:r>
              <a:rPr lang="en-US" sz="2200" b="1" dirty="0"/>
              <a:t>A</a:t>
            </a:r>
          </a:p>
          <a:p>
            <a:r>
              <a:rPr lang="en-US" sz="2200" b="1" dirty="0"/>
              <a:t>L</a:t>
            </a:r>
          </a:p>
          <a:p>
            <a:r>
              <a:rPr lang="en-US" sz="2200" b="1" dirty="0"/>
              <a:t>I</a:t>
            </a:r>
          </a:p>
          <a:p>
            <a:r>
              <a:rPr lang="en-US" sz="2200" b="1" dirty="0"/>
              <a:t>F</a:t>
            </a:r>
          </a:p>
          <a:p>
            <a:r>
              <a:rPr lang="en-US" sz="2200" b="1" dirty="0"/>
              <a:t>I</a:t>
            </a:r>
          </a:p>
          <a:p>
            <a:r>
              <a:rPr lang="en-US" sz="2200" b="1" dirty="0"/>
              <a:t>C</a:t>
            </a:r>
          </a:p>
          <a:p>
            <a:r>
              <a:rPr lang="en-US" sz="2200" b="1" dirty="0"/>
              <a:t>A</a:t>
            </a:r>
          </a:p>
          <a:p>
            <a:r>
              <a:rPr lang="en-US" sz="2200" b="1" dirty="0"/>
              <a:t>T</a:t>
            </a:r>
          </a:p>
          <a:p>
            <a:r>
              <a:rPr lang="en-US" sz="2200" b="1" dirty="0"/>
              <a:t>I</a:t>
            </a:r>
          </a:p>
          <a:p>
            <a:r>
              <a:rPr lang="en-US" sz="2200" b="1" dirty="0"/>
              <a:t>O</a:t>
            </a:r>
          </a:p>
          <a:p>
            <a:r>
              <a:rPr lang="en-US" sz="2200" b="1" dirty="0"/>
              <a:t>N</a:t>
            </a:r>
          </a:p>
          <a:p>
            <a:r>
              <a:rPr lang="en-US" sz="2200" b="1" dirty="0"/>
              <a:t>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31471CF-D4BE-1A31-BA01-79C0D78423BE}"/>
              </a:ext>
            </a:extLst>
          </p:cNvPr>
          <p:cNvSpPr txBox="1">
            <a:spLocks/>
          </p:cNvSpPr>
          <p:nvPr/>
        </p:nvSpPr>
        <p:spPr>
          <a:xfrm>
            <a:off x="342183" y="50958"/>
            <a:ext cx="6645214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200" dirty="0" err="1"/>
              <a:t>xercises</a:t>
            </a:r>
            <a:r>
              <a:rPr lang="en-US" sz="2200" dirty="0"/>
              <a:t> good judgement</a:t>
            </a:r>
          </a:p>
          <a:p>
            <a:pPr algn="l"/>
            <a:endParaRPr lang="en-US" sz="2200" dirty="0"/>
          </a:p>
          <a:p>
            <a:pPr algn="l"/>
            <a:r>
              <a:rPr lang="en-US" sz="2200" dirty="0" err="1"/>
              <a:t>ueen</a:t>
            </a:r>
            <a:r>
              <a:rPr lang="en-US" sz="2200" dirty="0"/>
              <a:t> is the word his wife would use</a:t>
            </a:r>
          </a:p>
          <a:p>
            <a:pPr algn="l"/>
            <a:r>
              <a:rPr lang="en-US" sz="2200" dirty="0" err="1"/>
              <a:t>pright</a:t>
            </a:r>
            <a:endParaRPr lang="en-US" sz="2200" dirty="0"/>
          </a:p>
          <a:p>
            <a:pPr algn="l"/>
            <a:r>
              <a:rPr lang="en-US" sz="2200" dirty="0" err="1"/>
              <a:t>bove</a:t>
            </a:r>
            <a:r>
              <a:rPr lang="en-US" sz="2200" dirty="0"/>
              <a:t> reproach</a:t>
            </a:r>
          </a:p>
          <a:p>
            <a:pPr algn="l"/>
            <a:r>
              <a:rPr lang="en-US" sz="2200" dirty="0"/>
              <a:t>over of strangers</a:t>
            </a:r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r>
              <a:rPr lang="en-US" sz="2200" dirty="0" err="1"/>
              <a:t>lcohol</a:t>
            </a:r>
            <a:r>
              <a:rPr lang="en-US" sz="2200" dirty="0"/>
              <a:t> is not a problem</a:t>
            </a:r>
          </a:p>
          <a:p>
            <a:pPr algn="l"/>
            <a:r>
              <a:rPr lang="en-US" sz="2200" dirty="0" err="1"/>
              <a:t>eaching</a:t>
            </a:r>
            <a:r>
              <a:rPr lang="en-US" sz="2200" dirty="0"/>
              <a:t> is an ability he possesses</a:t>
            </a:r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r>
              <a:rPr lang="en-US" sz="2200" dirty="0"/>
              <a:t>elf-controlled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017FF223-2777-63D9-B569-7B85461D35E5}"/>
              </a:ext>
            </a:extLst>
          </p:cNvPr>
          <p:cNvSpPr txBox="1">
            <a:spLocks/>
          </p:cNvSpPr>
          <p:nvPr/>
        </p:nvSpPr>
        <p:spPr>
          <a:xfrm>
            <a:off x="7516486" y="91215"/>
            <a:ext cx="4830789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r>
              <a:rPr lang="en-US" sz="2200" dirty="0"/>
              <a:t>Above reproach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Husband of one wife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Temperate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Prudent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Respectable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Hospitable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Able to teach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Not addicted to wine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Not pugnacious</a:t>
            </a:r>
          </a:p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endParaRPr lang="en-US" sz="2200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0DF0C8B-D5CF-8D30-3848-12B924DC5EAE}"/>
              </a:ext>
            </a:extLst>
          </p:cNvPr>
          <p:cNvSpPr txBox="1">
            <a:spLocks/>
          </p:cNvSpPr>
          <p:nvPr/>
        </p:nvSpPr>
        <p:spPr>
          <a:xfrm>
            <a:off x="7349707" y="148725"/>
            <a:ext cx="3168770" cy="5183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u="sng" dirty="0"/>
              <a:t>1 Timothy 3:1-7</a:t>
            </a:r>
          </a:p>
        </p:txBody>
      </p:sp>
    </p:spTree>
    <p:extLst>
      <p:ext uri="{BB962C8B-B14F-4D97-AF65-F5344CB8AC3E}">
        <p14:creationId xmlns:p14="http://schemas.microsoft.com/office/powerpoint/2010/main" val="34460862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03164C-7F14-53BE-D0DC-02805FAA4B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60A8F99-4A25-07E9-861C-F2E40A7B31C3}"/>
              </a:ext>
            </a:extLst>
          </p:cNvPr>
          <p:cNvSpPr txBox="1">
            <a:spLocks/>
          </p:cNvSpPr>
          <p:nvPr/>
        </p:nvSpPr>
        <p:spPr>
          <a:xfrm>
            <a:off x="46009" y="50958"/>
            <a:ext cx="488830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/>
              <a:t>E</a:t>
            </a:r>
          </a:p>
          <a:p>
            <a:r>
              <a:rPr lang="en-US" sz="2200" b="1" dirty="0"/>
              <a:t>-</a:t>
            </a:r>
          </a:p>
          <a:p>
            <a:r>
              <a:rPr lang="en-US" sz="2200" b="1" dirty="0"/>
              <a:t>Q</a:t>
            </a:r>
          </a:p>
          <a:p>
            <a:r>
              <a:rPr lang="en-US" sz="2200" b="1" dirty="0"/>
              <a:t>U</a:t>
            </a:r>
          </a:p>
          <a:p>
            <a:r>
              <a:rPr lang="en-US" sz="2200" b="1" dirty="0"/>
              <a:t>A</a:t>
            </a:r>
          </a:p>
          <a:p>
            <a:r>
              <a:rPr lang="en-US" sz="2200" b="1" dirty="0"/>
              <a:t>L</a:t>
            </a:r>
          </a:p>
          <a:p>
            <a:r>
              <a:rPr lang="en-US" sz="2200" b="1" dirty="0"/>
              <a:t>I</a:t>
            </a:r>
          </a:p>
          <a:p>
            <a:r>
              <a:rPr lang="en-US" sz="2200" b="1" dirty="0"/>
              <a:t>F</a:t>
            </a:r>
          </a:p>
          <a:p>
            <a:r>
              <a:rPr lang="en-US" sz="2200" b="1" dirty="0"/>
              <a:t>I</a:t>
            </a:r>
          </a:p>
          <a:p>
            <a:r>
              <a:rPr lang="en-US" sz="2200" b="1" dirty="0"/>
              <a:t>C</a:t>
            </a:r>
          </a:p>
          <a:p>
            <a:r>
              <a:rPr lang="en-US" sz="2200" b="1" dirty="0"/>
              <a:t>A</a:t>
            </a:r>
          </a:p>
          <a:p>
            <a:r>
              <a:rPr lang="en-US" sz="2200" b="1" dirty="0"/>
              <a:t>T</a:t>
            </a:r>
          </a:p>
          <a:p>
            <a:r>
              <a:rPr lang="en-US" sz="2200" b="1" dirty="0"/>
              <a:t>I</a:t>
            </a:r>
          </a:p>
          <a:p>
            <a:r>
              <a:rPr lang="en-US" sz="2200" b="1" dirty="0"/>
              <a:t>O</a:t>
            </a:r>
          </a:p>
          <a:p>
            <a:r>
              <a:rPr lang="en-US" sz="2200" b="1" dirty="0"/>
              <a:t>N</a:t>
            </a:r>
          </a:p>
          <a:p>
            <a:r>
              <a:rPr lang="en-US" sz="2200" b="1" dirty="0"/>
              <a:t>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9A50BE0F-B1CA-3276-5751-34F75B179D66}"/>
              </a:ext>
            </a:extLst>
          </p:cNvPr>
          <p:cNvSpPr txBox="1">
            <a:spLocks/>
          </p:cNvSpPr>
          <p:nvPr/>
        </p:nvSpPr>
        <p:spPr>
          <a:xfrm>
            <a:off x="342183" y="50958"/>
            <a:ext cx="6645214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200" dirty="0" err="1"/>
              <a:t>xercises</a:t>
            </a:r>
            <a:r>
              <a:rPr lang="en-US" sz="2200" dirty="0"/>
              <a:t> good judgement</a:t>
            </a:r>
          </a:p>
          <a:p>
            <a:pPr algn="l"/>
            <a:endParaRPr lang="en-US" sz="2200" dirty="0"/>
          </a:p>
          <a:p>
            <a:pPr algn="l"/>
            <a:r>
              <a:rPr lang="en-US" sz="2200" dirty="0" err="1"/>
              <a:t>ueen</a:t>
            </a:r>
            <a:r>
              <a:rPr lang="en-US" sz="2200" dirty="0"/>
              <a:t> is the word his wife would use</a:t>
            </a:r>
          </a:p>
          <a:p>
            <a:pPr algn="l"/>
            <a:r>
              <a:rPr lang="en-US" sz="2200" dirty="0" err="1"/>
              <a:t>pright</a:t>
            </a:r>
            <a:endParaRPr lang="en-US" sz="2200" dirty="0"/>
          </a:p>
          <a:p>
            <a:pPr algn="l"/>
            <a:r>
              <a:rPr lang="en-US" sz="2200" dirty="0" err="1"/>
              <a:t>bove</a:t>
            </a:r>
            <a:r>
              <a:rPr lang="en-US" sz="2200" dirty="0"/>
              <a:t> reproach</a:t>
            </a:r>
          </a:p>
          <a:p>
            <a:pPr algn="l"/>
            <a:r>
              <a:rPr lang="en-US" sz="2200" dirty="0"/>
              <a:t>over of strangers</a:t>
            </a:r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r>
              <a:rPr lang="en-US" sz="2200" dirty="0" err="1"/>
              <a:t>lcohol</a:t>
            </a:r>
            <a:r>
              <a:rPr lang="en-US" sz="2200" dirty="0"/>
              <a:t> is not a problem</a:t>
            </a:r>
          </a:p>
          <a:p>
            <a:pPr algn="l"/>
            <a:r>
              <a:rPr lang="en-US" sz="2200" dirty="0" err="1"/>
              <a:t>eaching</a:t>
            </a:r>
            <a:r>
              <a:rPr lang="en-US" sz="2200" dirty="0"/>
              <a:t> is an ability he possesses</a:t>
            </a:r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r>
              <a:rPr lang="en-US" sz="2200" u="sng" dirty="0" err="1"/>
              <a:t>ot</a:t>
            </a:r>
            <a:r>
              <a:rPr lang="en-US" sz="2200" dirty="0"/>
              <a:t> pugnacious</a:t>
            </a:r>
          </a:p>
          <a:p>
            <a:pPr algn="l"/>
            <a:r>
              <a:rPr lang="en-US" sz="2200" dirty="0"/>
              <a:t>elf-controlled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A417DBD-BD66-994E-FA68-BEF13EF21B11}"/>
              </a:ext>
            </a:extLst>
          </p:cNvPr>
          <p:cNvSpPr txBox="1">
            <a:spLocks/>
          </p:cNvSpPr>
          <p:nvPr/>
        </p:nvSpPr>
        <p:spPr>
          <a:xfrm>
            <a:off x="7516486" y="91215"/>
            <a:ext cx="4830789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r>
              <a:rPr lang="en-US" sz="2200" dirty="0"/>
              <a:t>Above reproach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Husband of one wife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Temperate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Prudent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Respectable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Hospitable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Able to teach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Not addicted to wine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Not pugnacious</a:t>
            </a:r>
          </a:p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endParaRPr lang="en-US" sz="2200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45D886C-0397-D737-C0F9-F7A057C3C3CC}"/>
              </a:ext>
            </a:extLst>
          </p:cNvPr>
          <p:cNvSpPr txBox="1">
            <a:spLocks/>
          </p:cNvSpPr>
          <p:nvPr/>
        </p:nvSpPr>
        <p:spPr>
          <a:xfrm>
            <a:off x="7349707" y="148725"/>
            <a:ext cx="3168770" cy="5183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u="sng" dirty="0"/>
              <a:t>1 Timothy 3:1-7</a:t>
            </a:r>
          </a:p>
        </p:txBody>
      </p:sp>
    </p:spTree>
    <p:extLst>
      <p:ext uri="{BB962C8B-B14F-4D97-AF65-F5344CB8AC3E}">
        <p14:creationId xmlns:p14="http://schemas.microsoft.com/office/powerpoint/2010/main" val="23786709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01ED93-8E98-C93A-854D-A71A854B79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FE9F017-FFB6-38AD-B4CF-66DC5CA41D6A}"/>
              </a:ext>
            </a:extLst>
          </p:cNvPr>
          <p:cNvSpPr txBox="1">
            <a:spLocks/>
          </p:cNvSpPr>
          <p:nvPr/>
        </p:nvSpPr>
        <p:spPr>
          <a:xfrm>
            <a:off x="46009" y="50958"/>
            <a:ext cx="488830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/>
              <a:t>E</a:t>
            </a:r>
          </a:p>
          <a:p>
            <a:r>
              <a:rPr lang="en-US" sz="2200" b="1" dirty="0"/>
              <a:t>-</a:t>
            </a:r>
          </a:p>
          <a:p>
            <a:r>
              <a:rPr lang="en-US" sz="2200" b="1" dirty="0"/>
              <a:t>Q</a:t>
            </a:r>
          </a:p>
          <a:p>
            <a:r>
              <a:rPr lang="en-US" sz="2200" b="1" dirty="0"/>
              <a:t>U</a:t>
            </a:r>
          </a:p>
          <a:p>
            <a:r>
              <a:rPr lang="en-US" sz="2200" b="1" dirty="0"/>
              <a:t>A</a:t>
            </a:r>
          </a:p>
          <a:p>
            <a:r>
              <a:rPr lang="en-US" sz="2200" b="1" dirty="0"/>
              <a:t>L</a:t>
            </a:r>
          </a:p>
          <a:p>
            <a:r>
              <a:rPr lang="en-US" sz="2200" b="1" dirty="0"/>
              <a:t>I</a:t>
            </a:r>
          </a:p>
          <a:p>
            <a:r>
              <a:rPr lang="en-US" sz="2200" b="1" dirty="0"/>
              <a:t>F</a:t>
            </a:r>
          </a:p>
          <a:p>
            <a:r>
              <a:rPr lang="en-US" sz="2200" b="1" dirty="0"/>
              <a:t>I</a:t>
            </a:r>
          </a:p>
          <a:p>
            <a:r>
              <a:rPr lang="en-US" sz="2200" b="1" dirty="0"/>
              <a:t>C</a:t>
            </a:r>
          </a:p>
          <a:p>
            <a:r>
              <a:rPr lang="en-US" sz="2200" b="1" dirty="0"/>
              <a:t>A</a:t>
            </a:r>
          </a:p>
          <a:p>
            <a:r>
              <a:rPr lang="en-US" sz="2200" b="1" dirty="0"/>
              <a:t>T</a:t>
            </a:r>
          </a:p>
          <a:p>
            <a:r>
              <a:rPr lang="en-US" sz="2200" b="1" dirty="0"/>
              <a:t>I</a:t>
            </a:r>
          </a:p>
          <a:p>
            <a:r>
              <a:rPr lang="en-US" sz="2200" b="1" dirty="0"/>
              <a:t>O</a:t>
            </a:r>
          </a:p>
          <a:p>
            <a:r>
              <a:rPr lang="en-US" sz="2200" b="1" dirty="0"/>
              <a:t>N</a:t>
            </a:r>
          </a:p>
          <a:p>
            <a:r>
              <a:rPr lang="en-US" sz="2200" b="1" dirty="0"/>
              <a:t>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4C76F6C3-D96E-1581-EFD4-8449F09A5777}"/>
              </a:ext>
            </a:extLst>
          </p:cNvPr>
          <p:cNvSpPr txBox="1">
            <a:spLocks/>
          </p:cNvSpPr>
          <p:nvPr/>
        </p:nvSpPr>
        <p:spPr>
          <a:xfrm>
            <a:off x="342183" y="50958"/>
            <a:ext cx="6645214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200" dirty="0" err="1"/>
              <a:t>xercises</a:t>
            </a:r>
            <a:r>
              <a:rPr lang="en-US" sz="2200" dirty="0"/>
              <a:t> good judgement</a:t>
            </a:r>
          </a:p>
          <a:p>
            <a:pPr algn="l"/>
            <a:endParaRPr lang="en-US" sz="2200" dirty="0"/>
          </a:p>
          <a:p>
            <a:pPr algn="l"/>
            <a:r>
              <a:rPr lang="en-US" sz="2200" dirty="0" err="1"/>
              <a:t>ueen</a:t>
            </a:r>
            <a:r>
              <a:rPr lang="en-US" sz="2200" dirty="0"/>
              <a:t> is the word his wife would use</a:t>
            </a:r>
          </a:p>
          <a:p>
            <a:pPr algn="l"/>
            <a:r>
              <a:rPr lang="en-US" sz="2200" dirty="0" err="1"/>
              <a:t>pright</a:t>
            </a:r>
            <a:endParaRPr lang="en-US" sz="2200" dirty="0"/>
          </a:p>
          <a:p>
            <a:pPr algn="l"/>
            <a:r>
              <a:rPr lang="en-US" sz="2200" dirty="0" err="1"/>
              <a:t>bove</a:t>
            </a:r>
            <a:r>
              <a:rPr lang="en-US" sz="2200" dirty="0"/>
              <a:t> reproach</a:t>
            </a:r>
          </a:p>
          <a:p>
            <a:pPr algn="l"/>
            <a:r>
              <a:rPr lang="en-US" sz="2200" dirty="0"/>
              <a:t>over of strangers</a:t>
            </a:r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r>
              <a:rPr lang="en-US" sz="2200" dirty="0" err="1"/>
              <a:t>lcohol</a:t>
            </a:r>
            <a:r>
              <a:rPr lang="en-US" sz="2200" dirty="0"/>
              <a:t> is not a problem</a:t>
            </a:r>
          </a:p>
          <a:p>
            <a:pPr algn="l"/>
            <a:r>
              <a:rPr lang="en-US" sz="2200" dirty="0" err="1"/>
              <a:t>eaching</a:t>
            </a:r>
            <a:r>
              <a:rPr lang="en-US" sz="2200" dirty="0"/>
              <a:t> is an ability he possesses</a:t>
            </a:r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r>
              <a:rPr lang="en-US" sz="2200" dirty="0" err="1"/>
              <a:t>ot</a:t>
            </a:r>
            <a:r>
              <a:rPr lang="en-US" sz="2200" dirty="0"/>
              <a:t> pugnacious</a:t>
            </a:r>
          </a:p>
          <a:p>
            <a:pPr algn="l"/>
            <a:r>
              <a:rPr lang="en-US" sz="2200" dirty="0"/>
              <a:t>elf-controlled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CE488C9-FA60-3924-FCA0-350E7ED4CB25}"/>
              </a:ext>
            </a:extLst>
          </p:cNvPr>
          <p:cNvSpPr txBox="1">
            <a:spLocks/>
          </p:cNvSpPr>
          <p:nvPr/>
        </p:nvSpPr>
        <p:spPr>
          <a:xfrm>
            <a:off x="7516486" y="91215"/>
            <a:ext cx="4830789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r>
              <a:rPr lang="en-US" sz="2200" dirty="0"/>
              <a:t>Above reproach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Husband of one wife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Temperate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Prudent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Respectable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Hospitable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Able to teach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Not addicted to wine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Not pugnacious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Gentle</a:t>
            </a:r>
          </a:p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endParaRPr lang="en-US" sz="2200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6FE14BA-6AE3-3064-C176-A092643B8F34}"/>
              </a:ext>
            </a:extLst>
          </p:cNvPr>
          <p:cNvSpPr txBox="1">
            <a:spLocks/>
          </p:cNvSpPr>
          <p:nvPr/>
        </p:nvSpPr>
        <p:spPr>
          <a:xfrm>
            <a:off x="7349707" y="148725"/>
            <a:ext cx="3168770" cy="5183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u="sng" dirty="0"/>
              <a:t>1 Timothy 3:1-7</a:t>
            </a:r>
          </a:p>
        </p:txBody>
      </p:sp>
    </p:spTree>
    <p:extLst>
      <p:ext uri="{BB962C8B-B14F-4D97-AF65-F5344CB8AC3E}">
        <p14:creationId xmlns:p14="http://schemas.microsoft.com/office/powerpoint/2010/main" val="31948750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C96A07-6631-6787-76A3-5AC1269761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A290CDE-0BD8-70A4-577E-DCF39F0DDAE5}"/>
              </a:ext>
            </a:extLst>
          </p:cNvPr>
          <p:cNvSpPr txBox="1">
            <a:spLocks/>
          </p:cNvSpPr>
          <p:nvPr/>
        </p:nvSpPr>
        <p:spPr>
          <a:xfrm>
            <a:off x="46009" y="50958"/>
            <a:ext cx="488830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/>
              <a:t>E</a:t>
            </a:r>
          </a:p>
          <a:p>
            <a:r>
              <a:rPr lang="en-US" sz="2200" b="1" dirty="0"/>
              <a:t>-</a:t>
            </a:r>
          </a:p>
          <a:p>
            <a:r>
              <a:rPr lang="en-US" sz="2200" b="1" dirty="0"/>
              <a:t>Q</a:t>
            </a:r>
          </a:p>
          <a:p>
            <a:r>
              <a:rPr lang="en-US" sz="2200" b="1" dirty="0"/>
              <a:t>U</a:t>
            </a:r>
          </a:p>
          <a:p>
            <a:r>
              <a:rPr lang="en-US" sz="2200" b="1" dirty="0"/>
              <a:t>A</a:t>
            </a:r>
          </a:p>
          <a:p>
            <a:r>
              <a:rPr lang="en-US" sz="2200" b="1" dirty="0"/>
              <a:t>L</a:t>
            </a:r>
          </a:p>
          <a:p>
            <a:r>
              <a:rPr lang="en-US" sz="2200" b="1" dirty="0"/>
              <a:t>I</a:t>
            </a:r>
          </a:p>
          <a:p>
            <a:r>
              <a:rPr lang="en-US" sz="2200" b="1" dirty="0"/>
              <a:t>F</a:t>
            </a:r>
          </a:p>
          <a:p>
            <a:r>
              <a:rPr lang="en-US" sz="2200" b="1" dirty="0"/>
              <a:t>I</a:t>
            </a:r>
          </a:p>
          <a:p>
            <a:r>
              <a:rPr lang="en-US" sz="2200" b="1" dirty="0"/>
              <a:t>C</a:t>
            </a:r>
          </a:p>
          <a:p>
            <a:r>
              <a:rPr lang="en-US" sz="2200" b="1" dirty="0"/>
              <a:t>A</a:t>
            </a:r>
          </a:p>
          <a:p>
            <a:r>
              <a:rPr lang="en-US" sz="2200" b="1" dirty="0"/>
              <a:t>T</a:t>
            </a:r>
          </a:p>
          <a:p>
            <a:r>
              <a:rPr lang="en-US" sz="2200" b="1" dirty="0"/>
              <a:t>I</a:t>
            </a:r>
          </a:p>
          <a:p>
            <a:r>
              <a:rPr lang="en-US" sz="2200" b="1" dirty="0"/>
              <a:t>O</a:t>
            </a:r>
          </a:p>
          <a:p>
            <a:r>
              <a:rPr lang="en-US" sz="2200" b="1" dirty="0"/>
              <a:t>N</a:t>
            </a:r>
          </a:p>
          <a:p>
            <a:r>
              <a:rPr lang="en-US" sz="2200" b="1" dirty="0"/>
              <a:t>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84D1B88B-79AF-135A-F602-4D0CFFE879A1}"/>
              </a:ext>
            </a:extLst>
          </p:cNvPr>
          <p:cNvSpPr txBox="1">
            <a:spLocks/>
          </p:cNvSpPr>
          <p:nvPr/>
        </p:nvSpPr>
        <p:spPr>
          <a:xfrm>
            <a:off x="342183" y="50958"/>
            <a:ext cx="6645214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200" dirty="0" err="1"/>
              <a:t>xercises</a:t>
            </a:r>
            <a:r>
              <a:rPr lang="en-US" sz="2200" dirty="0"/>
              <a:t> good judgement</a:t>
            </a:r>
          </a:p>
          <a:p>
            <a:pPr algn="l"/>
            <a:endParaRPr lang="en-US" sz="2200" dirty="0"/>
          </a:p>
          <a:p>
            <a:pPr algn="l"/>
            <a:r>
              <a:rPr lang="en-US" sz="2200" dirty="0" err="1"/>
              <a:t>ueen</a:t>
            </a:r>
            <a:r>
              <a:rPr lang="en-US" sz="2200" dirty="0"/>
              <a:t> is the word his wife would use</a:t>
            </a:r>
          </a:p>
          <a:p>
            <a:pPr algn="l"/>
            <a:r>
              <a:rPr lang="en-US" sz="2200" dirty="0" err="1"/>
              <a:t>pright</a:t>
            </a:r>
            <a:endParaRPr lang="en-US" sz="2200" dirty="0"/>
          </a:p>
          <a:p>
            <a:pPr algn="l"/>
            <a:r>
              <a:rPr lang="en-US" sz="2200" dirty="0" err="1"/>
              <a:t>bove</a:t>
            </a:r>
            <a:r>
              <a:rPr lang="en-US" sz="2200" dirty="0"/>
              <a:t> reproach</a:t>
            </a:r>
          </a:p>
          <a:p>
            <a:pPr algn="l"/>
            <a:r>
              <a:rPr lang="en-US" sz="2200" dirty="0"/>
              <a:t>over of strangers</a:t>
            </a:r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r>
              <a:rPr lang="en-US" sz="2200" u="sng" dirty="0" err="1"/>
              <a:t>mitates</a:t>
            </a:r>
            <a:r>
              <a:rPr lang="en-US" sz="2200" u="sng" dirty="0"/>
              <a:t> Christ in </a:t>
            </a:r>
            <a:r>
              <a:rPr lang="en-US" sz="2200" dirty="0"/>
              <a:t>gentleness</a:t>
            </a:r>
          </a:p>
          <a:p>
            <a:pPr algn="l"/>
            <a:endParaRPr lang="en-US" sz="2200" dirty="0"/>
          </a:p>
          <a:p>
            <a:pPr algn="l"/>
            <a:r>
              <a:rPr lang="en-US" sz="2200" dirty="0" err="1"/>
              <a:t>lcohol</a:t>
            </a:r>
            <a:r>
              <a:rPr lang="en-US" sz="2200" dirty="0"/>
              <a:t> is not a problem</a:t>
            </a:r>
          </a:p>
          <a:p>
            <a:pPr algn="l"/>
            <a:r>
              <a:rPr lang="en-US" sz="2200" dirty="0" err="1"/>
              <a:t>eaching</a:t>
            </a:r>
            <a:r>
              <a:rPr lang="en-US" sz="2200" dirty="0"/>
              <a:t> is an ability he possesses</a:t>
            </a:r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r>
              <a:rPr lang="en-US" sz="2200" dirty="0" err="1"/>
              <a:t>ot</a:t>
            </a:r>
            <a:r>
              <a:rPr lang="en-US" sz="2200" dirty="0"/>
              <a:t> pugnacious</a:t>
            </a:r>
          </a:p>
          <a:p>
            <a:pPr algn="l"/>
            <a:r>
              <a:rPr lang="en-US" sz="2200" dirty="0"/>
              <a:t>elf-controlled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B982428E-24D5-711C-BEA5-FF7F21AE505A}"/>
              </a:ext>
            </a:extLst>
          </p:cNvPr>
          <p:cNvSpPr txBox="1">
            <a:spLocks/>
          </p:cNvSpPr>
          <p:nvPr/>
        </p:nvSpPr>
        <p:spPr>
          <a:xfrm>
            <a:off x="7516486" y="91215"/>
            <a:ext cx="4830789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r>
              <a:rPr lang="en-US" sz="2200" dirty="0"/>
              <a:t>Above reproach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Husband of one wife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Temperate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Prudent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Respectable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Hospitable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Able to teach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Not addicted to wine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Not pugnacious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Gentle</a:t>
            </a:r>
          </a:p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endParaRPr lang="en-US" sz="2200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8F4CD65-E8C9-8D4F-EB31-E323E8F9384F}"/>
              </a:ext>
            </a:extLst>
          </p:cNvPr>
          <p:cNvSpPr txBox="1">
            <a:spLocks/>
          </p:cNvSpPr>
          <p:nvPr/>
        </p:nvSpPr>
        <p:spPr>
          <a:xfrm>
            <a:off x="7349707" y="148725"/>
            <a:ext cx="3168770" cy="5183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u="sng" dirty="0"/>
              <a:t>1 Timothy 3:1-7</a:t>
            </a:r>
          </a:p>
        </p:txBody>
      </p:sp>
    </p:spTree>
    <p:extLst>
      <p:ext uri="{BB962C8B-B14F-4D97-AF65-F5344CB8AC3E}">
        <p14:creationId xmlns:p14="http://schemas.microsoft.com/office/powerpoint/2010/main" val="34968059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78DA76-7E7E-3B2D-0362-AA0E9102E8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8F546E8-AEA2-D9AB-32C5-6D7F89262635}"/>
              </a:ext>
            </a:extLst>
          </p:cNvPr>
          <p:cNvSpPr txBox="1">
            <a:spLocks/>
          </p:cNvSpPr>
          <p:nvPr/>
        </p:nvSpPr>
        <p:spPr>
          <a:xfrm>
            <a:off x="46009" y="50958"/>
            <a:ext cx="488830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/>
              <a:t>E</a:t>
            </a:r>
          </a:p>
          <a:p>
            <a:r>
              <a:rPr lang="en-US" sz="2200" b="1" dirty="0"/>
              <a:t>-</a:t>
            </a:r>
          </a:p>
          <a:p>
            <a:r>
              <a:rPr lang="en-US" sz="2200" b="1" dirty="0"/>
              <a:t>Q</a:t>
            </a:r>
          </a:p>
          <a:p>
            <a:r>
              <a:rPr lang="en-US" sz="2200" b="1" dirty="0"/>
              <a:t>U</a:t>
            </a:r>
          </a:p>
          <a:p>
            <a:r>
              <a:rPr lang="en-US" sz="2200" b="1" dirty="0"/>
              <a:t>A</a:t>
            </a:r>
          </a:p>
          <a:p>
            <a:r>
              <a:rPr lang="en-US" sz="2200" b="1" dirty="0"/>
              <a:t>L</a:t>
            </a:r>
          </a:p>
          <a:p>
            <a:r>
              <a:rPr lang="en-US" sz="2200" b="1" dirty="0"/>
              <a:t>I</a:t>
            </a:r>
          </a:p>
          <a:p>
            <a:r>
              <a:rPr lang="en-US" sz="2200" b="1" dirty="0"/>
              <a:t>F</a:t>
            </a:r>
          </a:p>
          <a:p>
            <a:r>
              <a:rPr lang="en-US" sz="2200" b="1" dirty="0"/>
              <a:t>I</a:t>
            </a:r>
          </a:p>
          <a:p>
            <a:r>
              <a:rPr lang="en-US" sz="2200" b="1" dirty="0"/>
              <a:t>C</a:t>
            </a:r>
          </a:p>
          <a:p>
            <a:r>
              <a:rPr lang="en-US" sz="2200" b="1" dirty="0"/>
              <a:t>A</a:t>
            </a:r>
          </a:p>
          <a:p>
            <a:r>
              <a:rPr lang="en-US" sz="2200" b="1" dirty="0"/>
              <a:t>T</a:t>
            </a:r>
          </a:p>
          <a:p>
            <a:r>
              <a:rPr lang="en-US" sz="2200" b="1" dirty="0"/>
              <a:t>I</a:t>
            </a:r>
          </a:p>
          <a:p>
            <a:r>
              <a:rPr lang="en-US" sz="2200" b="1" dirty="0"/>
              <a:t>O</a:t>
            </a:r>
          </a:p>
          <a:p>
            <a:r>
              <a:rPr lang="en-US" sz="2200" b="1" dirty="0"/>
              <a:t>N</a:t>
            </a:r>
          </a:p>
          <a:p>
            <a:r>
              <a:rPr lang="en-US" sz="2200" b="1" dirty="0"/>
              <a:t>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E2FCD9A3-E977-3A8C-5BDC-8B33FCFE0728}"/>
              </a:ext>
            </a:extLst>
          </p:cNvPr>
          <p:cNvSpPr txBox="1">
            <a:spLocks/>
          </p:cNvSpPr>
          <p:nvPr/>
        </p:nvSpPr>
        <p:spPr>
          <a:xfrm>
            <a:off x="342183" y="50958"/>
            <a:ext cx="6645214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200" dirty="0" err="1"/>
              <a:t>xercises</a:t>
            </a:r>
            <a:r>
              <a:rPr lang="en-US" sz="2200" dirty="0"/>
              <a:t> good judgement</a:t>
            </a:r>
          </a:p>
          <a:p>
            <a:pPr algn="l"/>
            <a:endParaRPr lang="en-US" sz="2200" dirty="0"/>
          </a:p>
          <a:p>
            <a:pPr algn="l"/>
            <a:r>
              <a:rPr lang="en-US" sz="2200" dirty="0" err="1"/>
              <a:t>ueen</a:t>
            </a:r>
            <a:r>
              <a:rPr lang="en-US" sz="2200" dirty="0"/>
              <a:t> is the word his wife would use</a:t>
            </a:r>
          </a:p>
          <a:p>
            <a:pPr algn="l"/>
            <a:r>
              <a:rPr lang="en-US" sz="2200" dirty="0" err="1"/>
              <a:t>pright</a:t>
            </a:r>
            <a:endParaRPr lang="en-US" sz="2200" dirty="0"/>
          </a:p>
          <a:p>
            <a:pPr algn="l"/>
            <a:r>
              <a:rPr lang="en-US" sz="2200" dirty="0" err="1"/>
              <a:t>bove</a:t>
            </a:r>
            <a:r>
              <a:rPr lang="en-US" sz="2200" dirty="0"/>
              <a:t> reproach</a:t>
            </a:r>
          </a:p>
          <a:p>
            <a:pPr algn="l"/>
            <a:r>
              <a:rPr lang="en-US" sz="2200" dirty="0"/>
              <a:t>over of strangers</a:t>
            </a:r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r>
              <a:rPr lang="en-US" sz="2200" dirty="0" err="1"/>
              <a:t>mitates</a:t>
            </a:r>
            <a:r>
              <a:rPr lang="en-US" sz="2200" dirty="0"/>
              <a:t> Christ in gentleness</a:t>
            </a:r>
          </a:p>
          <a:p>
            <a:pPr algn="l"/>
            <a:endParaRPr lang="en-US" sz="2200" dirty="0"/>
          </a:p>
          <a:p>
            <a:pPr algn="l"/>
            <a:r>
              <a:rPr lang="en-US" sz="2200" dirty="0" err="1"/>
              <a:t>lcohol</a:t>
            </a:r>
            <a:r>
              <a:rPr lang="en-US" sz="2200" dirty="0"/>
              <a:t> is not a problem</a:t>
            </a:r>
          </a:p>
          <a:p>
            <a:pPr algn="l"/>
            <a:r>
              <a:rPr lang="en-US" sz="2200" dirty="0" err="1"/>
              <a:t>eaching</a:t>
            </a:r>
            <a:r>
              <a:rPr lang="en-US" sz="2200" dirty="0"/>
              <a:t> is an ability he possesses</a:t>
            </a:r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r>
              <a:rPr lang="en-US" sz="2200" dirty="0" err="1"/>
              <a:t>ot</a:t>
            </a:r>
            <a:r>
              <a:rPr lang="en-US" sz="2200" dirty="0"/>
              <a:t> pugnacious</a:t>
            </a:r>
          </a:p>
          <a:p>
            <a:pPr algn="l"/>
            <a:r>
              <a:rPr lang="en-US" sz="2200" dirty="0"/>
              <a:t>elf-controlled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D3CBF97-A1CD-9504-1A50-7B972C478F93}"/>
              </a:ext>
            </a:extLst>
          </p:cNvPr>
          <p:cNvSpPr txBox="1">
            <a:spLocks/>
          </p:cNvSpPr>
          <p:nvPr/>
        </p:nvSpPr>
        <p:spPr>
          <a:xfrm>
            <a:off x="7516486" y="91215"/>
            <a:ext cx="4830789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r>
              <a:rPr lang="en-US" sz="2200" dirty="0"/>
              <a:t>Above reproach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Husband of one wife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Temperate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Prudent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Respectable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Hospitable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Able to teach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Not addicted to wine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Not pugnacious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Gentle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Peaceable</a:t>
            </a:r>
          </a:p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endParaRPr lang="en-US" sz="2200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0F29A73-1190-E4FF-873F-CF55D4B7F8B9}"/>
              </a:ext>
            </a:extLst>
          </p:cNvPr>
          <p:cNvSpPr txBox="1">
            <a:spLocks/>
          </p:cNvSpPr>
          <p:nvPr/>
        </p:nvSpPr>
        <p:spPr>
          <a:xfrm>
            <a:off x="7349707" y="148725"/>
            <a:ext cx="3168770" cy="5183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u="sng" dirty="0"/>
              <a:t>1 Timothy 3:1-7</a:t>
            </a:r>
          </a:p>
        </p:txBody>
      </p:sp>
    </p:spTree>
    <p:extLst>
      <p:ext uri="{BB962C8B-B14F-4D97-AF65-F5344CB8AC3E}">
        <p14:creationId xmlns:p14="http://schemas.microsoft.com/office/powerpoint/2010/main" val="29471188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44A56B-39DD-FEB4-43A6-270CA362BD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7F6FE73-49AF-38E4-3966-69619D22DBC9}"/>
              </a:ext>
            </a:extLst>
          </p:cNvPr>
          <p:cNvSpPr txBox="1">
            <a:spLocks/>
          </p:cNvSpPr>
          <p:nvPr/>
        </p:nvSpPr>
        <p:spPr>
          <a:xfrm>
            <a:off x="46009" y="50958"/>
            <a:ext cx="488830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/>
              <a:t>E</a:t>
            </a:r>
          </a:p>
          <a:p>
            <a:r>
              <a:rPr lang="en-US" sz="2200" b="1" dirty="0"/>
              <a:t>-</a:t>
            </a:r>
          </a:p>
          <a:p>
            <a:r>
              <a:rPr lang="en-US" sz="2200" b="1" dirty="0"/>
              <a:t>Q</a:t>
            </a:r>
          </a:p>
          <a:p>
            <a:r>
              <a:rPr lang="en-US" sz="2200" b="1" dirty="0"/>
              <a:t>U</a:t>
            </a:r>
          </a:p>
          <a:p>
            <a:r>
              <a:rPr lang="en-US" sz="2200" b="1" dirty="0"/>
              <a:t>A</a:t>
            </a:r>
          </a:p>
          <a:p>
            <a:r>
              <a:rPr lang="en-US" sz="2200" b="1" dirty="0"/>
              <a:t>L</a:t>
            </a:r>
          </a:p>
          <a:p>
            <a:r>
              <a:rPr lang="en-US" sz="2200" b="1" dirty="0"/>
              <a:t>I</a:t>
            </a:r>
          </a:p>
          <a:p>
            <a:r>
              <a:rPr lang="en-US" sz="2200" b="1" dirty="0"/>
              <a:t>F</a:t>
            </a:r>
          </a:p>
          <a:p>
            <a:r>
              <a:rPr lang="en-US" sz="2200" b="1" dirty="0"/>
              <a:t>I</a:t>
            </a:r>
          </a:p>
          <a:p>
            <a:r>
              <a:rPr lang="en-US" sz="2200" b="1" dirty="0"/>
              <a:t>C</a:t>
            </a:r>
          </a:p>
          <a:p>
            <a:r>
              <a:rPr lang="en-US" sz="2200" b="1" dirty="0"/>
              <a:t>A</a:t>
            </a:r>
          </a:p>
          <a:p>
            <a:r>
              <a:rPr lang="en-US" sz="2200" b="1" dirty="0"/>
              <a:t>T</a:t>
            </a:r>
          </a:p>
          <a:p>
            <a:r>
              <a:rPr lang="en-US" sz="2200" b="1" dirty="0"/>
              <a:t>I</a:t>
            </a:r>
          </a:p>
          <a:p>
            <a:r>
              <a:rPr lang="en-US" sz="2200" b="1" dirty="0"/>
              <a:t>O</a:t>
            </a:r>
          </a:p>
          <a:p>
            <a:r>
              <a:rPr lang="en-US" sz="2200" b="1" dirty="0"/>
              <a:t>N</a:t>
            </a:r>
          </a:p>
          <a:p>
            <a:r>
              <a:rPr lang="en-US" sz="2200" b="1" dirty="0"/>
              <a:t>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1C54C75-378F-F610-547F-AF5AF342ADCA}"/>
              </a:ext>
            </a:extLst>
          </p:cNvPr>
          <p:cNvSpPr txBox="1">
            <a:spLocks/>
          </p:cNvSpPr>
          <p:nvPr/>
        </p:nvSpPr>
        <p:spPr>
          <a:xfrm>
            <a:off x="342183" y="50958"/>
            <a:ext cx="6645214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200" dirty="0" err="1"/>
              <a:t>xercises</a:t>
            </a:r>
            <a:r>
              <a:rPr lang="en-US" sz="2200" dirty="0"/>
              <a:t> good judgement</a:t>
            </a:r>
          </a:p>
          <a:p>
            <a:pPr algn="l"/>
            <a:endParaRPr lang="en-US" sz="2200" dirty="0"/>
          </a:p>
          <a:p>
            <a:pPr algn="l"/>
            <a:r>
              <a:rPr lang="en-US" sz="2200" dirty="0" err="1"/>
              <a:t>ueen</a:t>
            </a:r>
            <a:r>
              <a:rPr lang="en-US" sz="2200" dirty="0"/>
              <a:t> is the word his wife would use</a:t>
            </a:r>
          </a:p>
          <a:p>
            <a:pPr algn="l"/>
            <a:r>
              <a:rPr lang="en-US" sz="2200" dirty="0" err="1"/>
              <a:t>pright</a:t>
            </a:r>
            <a:endParaRPr lang="en-US" sz="2200" dirty="0"/>
          </a:p>
          <a:p>
            <a:pPr algn="l"/>
            <a:r>
              <a:rPr lang="en-US" sz="2200" dirty="0" err="1"/>
              <a:t>bove</a:t>
            </a:r>
            <a:r>
              <a:rPr lang="en-US" sz="2200" dirty="0"/>
              <a:t> reproach</a:t>
            </a:r>
          </a:p>
          <a:p>
            <a:pPr algn="l"/>
            <a:r>
              <a:rPr lang="en-US" sz="2200" dirty="0"/>
              <a:t>over of strangers</a:t>
            </a:r>
          </a:p>
          <a:p>
            <a:pPr algn="l"/>
            <a:r>
              <a:rPr lang="en-US" sz="2200" dirty="0" err="1"/>
              <a:t>nclined</a:t>
            </a:r>
            <a:r>
              <a:rPr lang="en-US" sz="2200" dirty="0"/>
              <a:t> to </a:t>
            </a:r>
            <a:r>
              <a:rPr lang="en-US" sz="2200" u="sng" dirty="0"/>
              <a:t>avoid conflict</a:t>
            </a:r>
            <a:r>
              <a:rPr lang="en-US" sz="2200" dirty="0"/>
              <a:t>.</a:t>
            </a:r>
          </a:p>
          <a:p>
            <a:pPr algn="l"/>
            <a:endParaRPr lang="en-US" sz="2200" dirty="0"/>
          </a:p>
          <a:p>
            <a:pPr algn="l"/>
            <a:r>
              <a:rPr lang="en-US" sz="2200" dirty="0" err="1"/>
              <a:t>mitates</a:t>
            </a:r>
            <a:r>
              <a:rPr lang="en-US" sz="2200" dirty="0"/>
              <a:t> Christ in gentleness</a:t>
            </a:r>
          </a:p>
          <a:p>
            <a:pPr algn="l"/>
            <a:endParaRPr lang="en-US" sz="2200" dirty="0"/>
          </a:p>
          <a:p>
            <a:pPr algn="l"/>
            <a:r>
              <a:rPr lang="en-US" sz="2200" dirty="0" err="1"/>
              <a:t>lcohol</a:t>
            </a:r>
            <a:r>
              <a:rPr lang="en-US" sz="2200" dirty="0"/>
              <a:t> is not a problem</a:t>
            </a:r>
          </a:p>
          <a:p>
            <a:pPr algn="l"/>
            <a:r>
              <a:rPr lang="en-US" sz="2200" dirty="0" err="1"/>
              <a:t>eaching</a:t>
            </a:r>
            <a:r>
              <a:rPr lang="en-US" sz="2200" dirty="0"/>
              <a:t> is an ability he possesses</a:t>
            </a:r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r>
              <a:rPr lang="en-US" sz="2200" dirty="0" err="1"/>
              <a:t>ot</a:t>
            </a:r>
            <a:r>
              <a:rPr lang="en-US" sz="2200" dirty="0"/>
              <a:t> pugnacious</a:t>
            </a:r>
          </a:p>
          <a:p>
            <a:pPr algn="l"/>
            <a:r>
              <a:rPr lang="en-US" sz="2200" dirty="0"/>
              <a:t>elf-controlled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0636FC46-C4F3-55FB-4919-A6E099977723}"/>
              </a:ext>
            </a:extLst>
          </p:cNvPr>
          <p:cNvSpPr txBox="1">
            <a:spLocks/>
          </p:cNvSpPr>
          <p:nvPr/>
        </p:nvSpPr>
        <p:spPr>
          <a:xfrm>
            <a:off x="7516486" y="91215"/>
            <a:ext cx="4830789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r>
              <a:rPr lang="en-US" sz="2200" dirty="0"/>
              <a:t>Above reproach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Husband of one wife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Temperate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Prudent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Respectable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Hospitable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Able to teach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Not addicted to wine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Not pugnacious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Gentle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Peaceable</a:t>
            </a:r>
          </a:p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endParaRPr lang="en-US" sz="2200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5B486B8-93E3-17B1-953C-77D6945BF86E}"/>
              </a:ext>
            </a:extLst>
          </p:cNvPr>
          <p:cNvSpPr txBox="1">
            <a:spLocks/>
          </p:cNvSpPr>
          <p:nvPr/>
        </p:nvSpPr>
        <p:spPr>
          <a:xfrm>
            <a:off x="7349707" y="148725"/>
            <a:ext cx="3168770" cy="5183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u="sng" dirty="0"/>
              <a:t>1 Timothy 3:1-7</a:t>
            </a:r>
          </a:p>
        </p:txBody>
      </p:sp>
    </p:spTree>
    <p:extLst>
      <p:ext uri="{BB962C8B-B14F-4D97-AF65-F5344CB8AC3E}">
        <p14:creationId xmlns:p14="http://schemas.microsoft.com/office/powerpoint/2010/main" val="38359492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AB33E0-16A1-9218-BB1D-5C834E004C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3658A7E-992D-EF46-9CE5-8900412F6ACC}"/>
              </a:ext>
            </a:extLst>
          </p:cNvPr>
          <p:cNvSpPr txBox="1">
            <a:spLocks/>
          </p:cNvSpPr>
          <p:nvPr/>
        </p:nvSpPr>
        <p:spPr>
          <a:xfrm>
            <a:off x="46009" y="50958"/>
            <a:ext cx="488830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/>
              <a:t>E</a:t>
            </a:r>
          </a:p>
          <a:p>
            <a:r>
              <a:rPr lang="en-US" sz="2200" b="1" dirty="0"/>
              <a:t>-</a:t>
            </a:r>
          </a:p>
          <a:p>
            <a:r>
              <a:rPr lang="en-US" sz="2200" b="1" dirty="0"/>
              <a:t>Q</a:t>
            </a:r>
          </a:p>
          <a:p>
            <a:r>
              <a:rPr lang="en-US" sz="2200" b="1" dirty="0"/>
              <a:t>U</a:t>
            </a:r>
          </a:p>
          <a:p>
            <a:r>
              <a:rPr lang="en-US" sz="2200" b="1" dirty="0"/>
              <a:t>A</a:t>
            </a:r>
          </a:p>
          <a:p>
            <a:r>
              <a:rPr lang="en-US" sz="2200" b="1" dirty="0"/>
              <a:t>L</a:t>
            </a:r>
          </a:p>
          <a:p>
            <a:r>
              <a:rPr lang="en-US" sz="2200" b="1" dirty="0"/>
              <a:t>I</a:t>
            </a:r>
          </a:p>
          <a:p>
            <a:r>
              <a:rPr lang="en-US" sz="2200" b="1" dirty="0"/>
              <a:t>F</a:t>
            </a:r>
          </a:p>
          <a:p>
            <a:r>
              <a:rPr lang="en-US" sz="2200" b="1" dirty="0"/>
              <a:t>I</a:t>
            </a:r>
          </a:p>
          <a:p>
            <a:r>
              <a:rPr lang="en-US" sz="2200" b="1" dirty="0"/>
              <a:t>C</a:t>
            </a:r>
          </a:p>
          <a:p>
            <a:r>
              <a:rPr lang="en-US" sz="2200" b="1" dirty="0"/>
              <a:t>A</a:t>
            </a:r>
          </a:p>
          <a:p>
            <a:r>
              <a:rPr lang="en-US" sz="2200" b="1" dirty="0"/>
              <a:t>T</a:t>
            </a:r>
          </a:p>
          <a:p>
            <a:r>
              <a:rPr lang="en-US" sz="2200" b="1" dirty="0"/>
              <a:t>I</a:t>
            </a:r>
          </a:p>
          <a:p>
            <a:r>
              <a:rPr lang="en-US" sz="2200" b="1" dirty="0"/>
              <a:t>O</a:t>
            </a:r>
          </a:p>
          <a:p>
            <a:r>
              <a:rPr lang="en-US" sz="2200" b="1" dirty="0"/>
              <a:t>N</a:t>
            </a:r>
          </a:p>
          <a:p>
            <a:r>
              <a:rPr lang="en-US" sz="2200" b="1" dirty="0"/>
              <a:t>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05CE380-7EFA-6A03-B45E-4D6B8F20C737}"/>
              </a:ext>
            </a:extLst>
          </p:cNvPr>
          <p:cNvSpPr txBox="1">
            <a:spLocks/>
          </p:cNvSpPr>
          <p:nvPr/>
        </p:nvSpPr>
        <p:spPr>
          <a:xfrm>
            <a:off x="342183" y="50958"/>
            <a:ext cx="6645214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200" dirty="0" err="1"/>
              <a:t>xercises</a:t>
            </a:r>
            <a:r>
              <a:rPr lang="en-US" sz="2200" dirty="0"/>
              <a:t> good judgement</a:t>
            </a:r>
          </a:p>
          <a:p>
            <a:pPr algn="l"/>
            <a:endParaRPr lang="en-US" sz="2200" dirty="0"/>
          </a:p>
          <a:p>
            <a:pPr algn="l"/>
            <a:r>
              <a:rPr lang="en-US" sz="2200" dirty="0" err="1"/>
              <a:t>ueen</a:t>
            </a:r>
            <a:r>
              <a:rPr lang="en-US" sz="2200" dirty="0"/>
              <a:t> is the word his wife would use</a:t>
            </a:r>
          </a:p>
          <a:p>
            <a:pPr algn="l"/>
            <a:r>
              <a:rPr lang="en-US" sz="2200" dirty="0" err="1"/>
              <a:t>pright</a:t>
            </a:r>
            <a:endParaRPr lang="en-US" sz="2200" dirty="0"/>
          </a:p>
          <a:p>
            <a:pPr algn="l"/>
            <a:r>
              <a:rPr lang="en-US" sz="2200" dirty="0" err="1"/>
              <a:t>bove</a:t>
            </a:r>
            <a:r>
              <a:rPr lang="en-US" sz="2200" dirty="0"/>
              <a:t> reproach</a:t>
            </a:r>
          </a:p>
          <a:p>
            <a:pPr algn="l"/>
            <a:r>
              <a:rPr lang="en-US" sz="2200" dirty="0"/>
              <a:t>over of strangers</a:t>
            </a:r>
          </a:p>
          <a:p>
            <a:pPr algn="l"/>
            <a:r>
              <a:rPr lang="en-US" sz="2200" dirty="0" err="1"/>
              <a:t>nclined</a:t>
            </a:r>
            <a:r>
              <a:rPr lang="en-US" sz="2200" dirty="0"/>
              <a:t> to avoid conflict.</a:t>
            </a:r>
          </a:p>
          <a:p>
            <a:pPr algn="l"/>
            <a:endParaRPr lang="en-US" sz="2200" dirty="0"/>
          </a:p>
          <a:p>
            <a:pPr algn="l"/>
            <a:r>
              <a:rPr lang="en-US" sz="2200" dirty="0" err="1"/>
              <a:t>mitates</a:t>
            </a:r>
            <a:r>
              <a:rPr lang="en-US" sz="2200" dirty="0"/>
              <a:t> Christ in gentleness</a:t>
            </a:r>
          </a:p>
          <a:p>
            <a:pPr algn="l"/>
            <a:endParaRPr lang="en-US" sz="2200" dirty="0"/>
          </a:p>
          <a:p>
            <a:pPr algn="l"/>
            <a:r>
              <a:rPr lang="en-US" sz="2200" dirty="0" err="1"/>
              <a:t>lcohol</a:t>
            </a:r>
            <a:r>
              <a:rPr lang="en-US" sz="2200" dirty="0"/>
              <a:t> is not a problem</a:t>
            </a:r>
          </a:p>
          <a:p>
            <a:pPr algn="l"/>
            <a:r>
              <a:rPr lang="en-US" sz="2200" dirty="0" err="1"/>
              <a:t>eaching</a:t>
            </a:r>
            <a:r>
              <a:rPr lang="en-US" sz="2200" dirty="0"/>
              <a:t> is an ability he possesses</a:t>
            </a:r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r>
              <a:rPr lang="en-US" sz="2200" dirty="0" err="1"/>
              <a:t>ot</a:t>
            </a:r>
            <a:r>
              <a:rPr lang="en-US" sz="2200" dirty="0"/>
              <a:t> pugnacious</a:t>
            </a:r>
          </a:p>
          <a:p>
            <a:pPr algn="l"/>
            <a:r>
              <a:rPr lang="en-US" sz="2200" dirty="0"/>
              <a:t>elf-controlled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2D5091C4-0F9E-C6A1-8D31-89800F919BB2}"/>
              </a:ext>
            </a:extLst>
          </p:cNvPr>
          <p:cNvSpPr txBox="1">
            <a:spLocks/>
          </p:cNvSpPr>
          <p:nvPr/>
        </p:nvSpPr>
        <p:spPr>
          <a:xfrm>
            <a:off x="7516486" y="91215"/>
            <a:ext cx="4830789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r>
              <a:rPr lang="en-US" sz="2200" dirty="0"/>
              <a:t>Above reproach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Husband of one wife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Temperate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Prudent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Respectable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Hospitable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Able to teach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Not addicted to wine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Not pugnacious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Gentle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Peaceable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Free from the love of money</a:t>
            </a:r>
          </a:p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endParaRPr lang="en-US" sz="2200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2405D0D4-DBAD-FC80-3510-D957A48DF828}"/>
              </a:ext>
            </a:extLst>
          </p:cNvPr>
          <p:cNvSpPr txBox="1">
            <a:spLocks/>
          </p:cNvSpPr>
          <p:nvPr/>
        </p:nvSpPr>
        <p:spPr>
          <a:xfrm>
            <a:off x="7349707" y="148725"/>
            <a:ext cx="3168770" cy="5183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u="sng" dirty="0"/>
              <a:t>1 Timothy 3:1-7</a:t>
            </a:r>
          </a:p>
        </p:txBody>
      </p:sp>
    </p:spTree>
    <p:extLst>
      <p:ext uri="{BB962C8B-B14F-4D97-AF65-F5344CB8AC3E}">
        <p14:creationId xmlns:p14="http://schemas.microsoft.com/office/powerpoint/2010/main" val="13101326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80EBFB-ED5C-8D0A-368C-74486B9897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1FD190D-9923-EE6B-E925-66F6DC1DF2A9}"/>
              </a:ext>
            </a:extLst>
          </p:cNvPr>
          <p:cNvSpPr txBox="1">
            <a:spLocks/>
          </p:cNvSpPr>
          <p:nvPr/>
        </p:nvSpPr>
        <p:spPr>
          <a:xfrm>
            <a:off x="46009" y="50958"/>
            <a:ext cx="488830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/>
              <a:t>E</a:t>
            </a:r>
          </a:p>
          <a:p>
            <a:r>
              <a:rPr lang="en-US" sz="2200" b="1" dirty="0"/>
              <a:t>-</a:t>
            </a:r>
          </a:p>
          <a:p>
            <a:r>
              <a:rPr lang="en-US" sz="2200" b="1" dirty="0"/>
              <a:t>Q</a:t>
            </a:r>
          </a:p>
          <a:p>
            <a:r>
              <a:rPr lang="en-US" sz="2200" b="1" dirty="0"/>
              <a:t>U</a:t>
            </a:r>
          </a:p>
          <a:p>
            <a:r>
              <a:rPr lang="en-US" sz="2200" b="1" dirty="0"/>
              <a:t>A</a:t>
            </a:r>
          </a:p>
          <a:p>
            <a:r>
              <a:rPr lang="en-US" sz="2200" b="1" dirty="0"/>
              <a:t>L</a:t>
            </a:r>
          </a:p>
          <a:p>
            <a:r>
              <a:rPr lang="en-US" sz="2200" b="1" dirty="0"/>
              <a:t>I</a:t>
            </a:r>
          </a:p>
          <a:p>
            <a:r>
              <a:rPr lang="en-US" sz="2200" b="1" dirty="0"/>
              <a:t>F</a:t>
            </a:r>
          </a:p>
          <a:p>
            <a:r>
              <a:rPr lang="en-US" sz="2200" b="1" dirty="0"/>
              <a:t>I</a:t>
            </a:r>
          </a:p>
          <a:p>
            <a:r>
              <a:rPr lang="en-US" sz="2200" b="1" dirty="0"/>
              <a:t>C</a:t>
            </a:r>
          </a:p>
          <a:p>
            <a:r>
              <a:rPr lang="en-US" sz="2200" b="1" dirty="0"/>
              <a:t>A</a:t>
            </a:r>
          </a:p>
          <a:p>
            <a:r>
              <a:rPr lang="en-US" sz="2200" b="1" dirty="0"/>
              <a:t>T</a:t>
            </a:r>
          </a:p>
          <a:p>
            <a:r>
              <a:rPr lang="en-US" sz="2200" b="1" dirty="0"/>
              <a:t>I</a:t>
            </a:r>
          </a:p>
          <a:p>
            <a:r>
              <a:rPr lang="en-US" sz="2200" b="1" dirty="0"/>
              <a:t>O</a:t>
            </a:r>
          </a:p>
          <a:p>
            <a:r>
              <a:rPr lang="en-US" sz="2200" b="1" dirty="0"/>
              <a:t>N</a:t>
            </a:r>
          </a:p>
          <a:p>
            <a:r>
              <a:rPr lang="en-US" sz="2200" b="1" dirty="0"/>
              <a:t>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9A4D8FCE-2AD6-4E47-78A5-26B15FAAFE59}"/>
              </a:ext>
            </a:extLst>
          </p:cNvPr>
          <p:cNvSpPr txBox="1">
            <a:spLocks/>
          </p:cNvSpPr>
          <p:nvPr/>
        </p:nvSpPr>
        <p:spPr>
          <a:xfrm>
            <a:off x="342183" y="50958"/>
            <a:ext cx="6645214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200" dirty="0" err="1"/>
              <a:t>xercises</a:t>
            </a:r>
            <a:r>
              <a:rPr lang="en-US" sz="2200" dirty="0"/>
              <a:t> good judgement</a:t>
            </a:r>
          </a:p>
          <a:p>
            <a:pPr algn="l"/>
            <a:endParaRPr lang="en-US" sz="2200" dirty="0"/>
          </a:p>
          <a:p>
            <a:pPr algn="l"/>
            <a:r>
              <a:rPr lang="en-US" sz="2200" dirty="0" err="1"/>
              <a:t>ueen</a:t>
            </a:r>
            <a:r>
              <a:rPr lang="en-US" sz="2200" dirty="0"/>
              <a:t> is the word his wife would use</a:t>
            </a:r>
          </a:p>
          <a:p>
            <a:pPr algn="l"/>
            <a:r>
              <a:rPr lang="en-US" sz="2200" dirty="0" err="1"/>
              <a:t>pright</a:t>
            </a:r>
            <a:endParaRPr lang="en-US" sz="2200" dirty="0"/>
          </a:p>
          <a:p>
            <a:pPr algn="l"/>
            <a:r>
              <a:rPr lang="en-US" sz="2200" dirty="0" err="1"/>
              <a:t>bove</a:t>
            </a:r>
            <a:r>
              <a:rPr lang="en-US" sz="2200" dirty="0"/>
              <a:t> reproach</a:t>
            </a:r>
          </a:p>
          <a:p>
            <a:pPr algn="l"/>
            <a:r>
              <a:rPr lang="en-US" sz="2200" dirty="0"/>
              <a:t>over of strangers</a:t>
            </a:r>
          </a:p>
          <a:p>
            <a:pPr algn="l"/>
            <a:r>
              <a:rPr lang="en-US" sz="2200" dirty="0" err="1"/>
              <a:t>nclined</a:t>
            </a:r>
            <a:r>
              <a:rPr lang="en-US" sz="2200" dirty="0"/>
              <a:t> to avoid conflict.</a:t>
            </a:r>
          </a:p>
          <a:p>
            <a:pPr algn="l"/>
            <a:r>
              <a:rPr lang="en-US" sz="2200" u="sng" dirty="0" err="1"/>
              <a:t>ree</a:t>
            </a:r>
            <a:r>
              <a:rPr lang="en-US" sz="2200" u="sng" dirty="0"/>
              <a:t> from the love of </a:t>
            </a:r>
            <a:r>
              <a:rPr lang="en-US" sz="2200" dirty="0"/>
              <a:t>money</a:t>
            </a:r>
          </a:p>
          <a:p>
            <a:pPr algn="l"/>
            <a:r>
              <a:rPr lang="en-US" sz="2200" dirty="0" err="1"/>
              <a:t>mitates</a:t>
            </a:r>
            <a:r>
              <a:rPr lang="en-US" sz="2200" dirty="0"/>
              <a:t> Christ in gentleness</a:t>
            </a:r>
          </a:p>
          <a:p>
            <a:pPr algn="l"/>
            <a:endParaRPr lang="en-US" sz="2200" dirty="0"/>
          </a:p>
          <a:p>
            <a:pPr algn="l"/>
            <a:r>
              <a:rPr lang="en-US" sz="2200" dirty="0" err="1"/>
              <a:t>lcohol</a:t>
            </a:r>
            <a:r>
              <a:rPr lang="en-US" sz="2200" dirty="0"/>
              <a:t> is not a problem</a:t>
            </a:r>
          </a:p>
          <a:p>
            <a:pPr algn="l"/>
            <a:r>
              <a:rPr lang="en-US" sz="2200" dirty="0" err="1"/>
              <a:t>eaching</a:t>
            </a:r>
            <a:r>
              <a:rPr lang="en-US" sz="2200" dirty="0"/>
              <a:t> is an ability he possesses</a:t>
            </a:r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r>
              <a:rPr lang="en-US" sz="2200" dirty="0" err="1"/>
              <a:t>ot</a:t>
            </a:r>
            <a:r>
              <a:rPr lang="en-US" sz="2200" dirty="0"/>
              <a:t> pugnacious</a:t>
            </a:r>
          </a:p>
          <a:p>
            <a:pPr algn="l"/>
            <a:r>
              <a:rPr lang="en-US" sz="2200" dirty="0"/>
              <a:t>elf-controlled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5925551-5788-0BFC-6B13-3E552C2F302A}"/>
              </a:ext>
            </a:extLst>
          </p:cNvPr>
          <p:cNvSpPr txBox="1">
            <a:spLocks/>
          </p:cNvSpPr>
          <p:nvPr/>
        </p:nvSpPr>
        <p:spPr>
          <a:xfrm>
            <a:off x="7516486" y="91215"/>
            <a:ext cx="4830789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r>
              <a:rPr lang="en-US" sz="2200" dirty="0"/>
              <a:t>Above reproach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Husband of one wife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Temperate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Prudent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Respectable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Hospitable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Able to teach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Not addicted to wine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Not pugnacious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Gentle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Peaceable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Free from the love of money</a:t>
            </a:r>
          </a:p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endParaRPr lang="en-US" sz="2200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1769AAC-F1B7-AB62-BAE8-F9C6E1B5DE24}"/>
              </a:ext>
            </a:extLst>
          </p:cNvPr>
          <p:cNvSpPr txBox="1">
            <a:spLocks/>
          </p:cNvSpPr>
          <p:nvPr/>
        </p:nvSpPr>
        <p:spPr>
          <a:xfrm>
            <a:off x="7349707" y="148725"/>
            <a:ext cx="3168770" cy="5183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u="sng" dirty="0"/>
              <a:t>1 Timothy 3:1-7</a:t>
            </a:r>
          </a:p>
        </p:txBody>
      </p:sp>
    </p:spTree>
    <p:extLst>
      <p:ext uri="{BB962C8B-B14F-4D97-AF65-F5344CB8AC3E}">
        <p14:creationId xmlns:p14="http://schemas.microsoft.com/office/powerpoint/2010/main" val="2145150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0A62B0-D312-331F-11A7-BEBBB05079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EF794-ED27-8D20-A401-8176CB0BAD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120770"/>
            <a:ext cx="7988059" cy="1285658"/>
          </a:xfrm>
        </p:spPr>
        <p:txBody>
          <a:bodyPr>
            <a:normAutofit/>
          </a:bodyPr>
          <a:lstStyle/>
          <a:p>
            <a:r>
              <a:rPr lang="en-US" sz="4800" i="1" dirty="0"/>
              <a:t>BUILD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E9A06E8A-5E4D-D1E4-9466-564CFDB09276}"/>
              </a:ext>
            </a:extLst>
          </p:cNvPr>
          <p:cNvSpPr txBox="1">
            <a:spLocks/>
          </p:cNvSpPr>
          <p:nvPr/>
        </p:nvSpPr>
        <p:spPr>
          <a:xfrm>
            <a:off x="0" y="2518992"/>
            <a:ext cx="7988058" cy="18200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000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DA92683-DC6E-998B-6B54-ACA6A08E2713}"/>
              </a:ext>
            </a:extLst>
          </p:cNvPr>
          <p:cNvSpPr txBox="1">
            <a:spLocks/>
          </p:cNvSpPr>
          <p:nvPr/>
        </p:nvSpPr>
        <p:spPr>
          <a:xfrm>
            <a:off x="76334" y="2449902"/>
            <a:ext cx="7988058" cy="1066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/>
              <a:t>E-Qualifications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402579-51FD-3FB0-A1A3-46D5041FCE46}"/>
              </a:ext>
            </a:extLst>
          </p:cNvPr>
          <p:cNvSpPr txBox="1">
            <a:spLocks/>
          </p:cNvSpPr>
          <p:nvPr/>
        </p:nvSpPr>
        <p:spPr>
          <a:xfrm>
            <a:off x="28756" y="527396"/>
            <a:ext cx="7959302" cy="14131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000" dirty="0"/>
          </a:p>
          <a:p>
            <a:r>
              <a:rPr lang="en-US" sz="4000" dirty="0"/>
              <a:t>(1 Timothy 3:1-7)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EF630457-0524-5E62-4075-090CAC5FE5E5}"/>
              </a:ext>
            </a:extLst>
          </p:cNvPr>
          <p:cNvSpPr txBox="1">
            <a:spLocks/>
          </p:cNvSpPr>
          <p:nvPr/>
        </p:nvSpPr>
        <p:spPr>
          <a:xfrm>
            <a:off x="76334" y="3516702"/>
            <a:ext cx="7988058" cy="14007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/>
              <a:t>Pastoral Prerequisites and</a:t>
            </a:r>
          </a:p>
          <a:p>
            <a:r>
              <a:rPr lang="en-US" sz="4000" b="1" dirty="0"/>
              <a:t>Why You Should Care</a:t>
            </a:r>
          </a:p>
        </p:txBody>
      </p:sp>
    </p:spTree>
    <p:extLst>
      <p:ext uri="{BB962C8B-B14F-4D97-AF65-F5344CB8AC3E}">
        <p14:creationId xmlns:p14="http://schemas.microsoft.com/office/powerpoint/2010/main" val="2550638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C21702-A52E-3EDB-6C66-F41FB1B649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1DB2210-EBC8-1D9B-C26B-213A787D7434}"/>
              </a:ext>
            </a:extLst>
          </p:cNvPr>
          <p:cNvSpPr txBox="1">
            <a:spLocks/>
          </p:cNvSpPr>
          <p:nvPr/>
        </p:nvSpPr>
        <p:spPr>
          <a:xfrm>
            <a:off x="46009" y="50958"/>
            <a:ext cx="488830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/>
              <a:t>E</a:t>
            </a:r>
          </a:p>
          <a:p>
            <a:r>
              <a:rPr lang="en-US" sz="2200" b="1" dirty="0"/>
              <a:t>-</a:t>
            </a:r>
          </a:p>
          <a:p>
            <a:r>
              <a:rPr lang="en-US" sz="2200" b="1" dirty="0"/>
              <a:t>Q</a:t>
            </a:r>
          </a:p>
          <a:p>
            <a:r>
              <a:rPr lang="en-US" sz="2200" b="1" dirty="0"/>
              <a:t>U</a:t>
            </a:r>
          </a:p>
          <a:p>
            <a:r>
              <a:rPr lang="en-US" sz="2200" b="1" dirty="0"/>
              <a:t>A</a:t>
            </a:r>
          </a:p>
          <a:p>
            <a:r>
              <a:rPr lang="en-US" sz="2200" b="1" dirty="0"/>
              <a:t>L</a:t>
            </a:r>
          </a:p>
          <a:p>
            <a:r>
              <a:rPr lang="en-US" sz="2200" b="1" dirty="0"/>
              <a:t>I</a:t>
            </a:r>
          </a:p>
          <a:p>
            <a:r>
              <a:rPr lang="en-US" sz="2200" b="1" dirty="0"/>
              <a:t>F</a:t>
            </a:r>
          </a:p>
          <a:p>
            <a:r>
              <a:rPr lang="en-US" sz="2200" b="1" dirty="0"/>
              <a:t>I</a:t>
            </a:r>
          </a:p>
          <a:p>
            <a:r>
              <a:rPr lang="en-US" sz="2200" b="1" dirty="0"/>
              <a:t>C</a:t>
            </a:r>
          </a:p>
          <a:p>
            <a:r>
              <a:rPr lang="en-US" sz="2200" b="1" dirty="0"/>
              <a:t>A</a:t>
            </a:r>
          </a:p>
          <a:p>
            <a:r>
              <a:rPr lang="en-US" sz="2200" b="1" dirty="0"/>
              <a:t>T</a:t>
            </a:r>
          </a:p>
          <a:p>
            <a:r>
              <a:rPr lang="en-US" sz="2200" b="1" dirty="0"/>
              <a:t>I</a:t>
            </a:r>
          </a:p>
          <a:p>
            <a:r>
              <a:rPr lang="en-US" sz="2200" b="1" dirty="0"/>
              <a:t>O</a:t>
            </a:r>
          </a:p>
          <a:p>
            <a:r>
              <a:rPr lang="en-US" sz="2200" b="1" dirty="0"/>
              <a:t>N</a:t>
            </a:r>
          </a:p>
          <a:p>
            <a:r>
              <a:rPr lang="en-US" sz="2200" b="1" dirty="0"/>
              <a:t>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EDEDA689-6B24-A9D1-2D90-C1EE12DB6F94}"/>
              </a:ext>
            </a:extLst>
          </p:cNvPr>
          <p:cNvSpPr txBox="1">
            <a:spLocks/>
          </p:cNvSpPr>
          <p:nvPr/>
        </p:nvSpPr>
        <p:spPr>
          <a:xfrm>
            <a:off x="342183" y="50958"/>
            <a:ext cx="6645214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200" dirty="0" err="1"/>
              <a:t>xercises</a:t>
            </a:r>
            <a:r>
              <a:rPr lang="en-US" sz="2200" dirty="0"/>
              <a:t> good judgement</a:t>
            </a:r>
          </a:p>
          <a:p>
            <a:pPr algn="l"/>
            <a:endParaRPr lang="en-US" sz="2200" dirty="0"/>
          </a:p>
          <a:p>
            <a:pPr algn="l"/>
            <a:r>
              <a:rPr lang="en-US" sz="2200" dirty="0" err="1"/>
              <a:t>ueen</a:t>
            </a:r>
            <a:r>
              <a:rPr lang="en-US" sz="2200" dirty="0"/>
              <a:t> is the word his wife would use</a:t>
            </a:r>
          </a:p>
          <a:p>
            <a:pPr algn="l"/>
            <a:r>
              <a:rPr lang="en-US" sz="2200" dirty="0" err="1"/>
              <a:t>pright</a:t>
            </a:r>
            <a:endParaRPr lang="en-US" sz="2200" dirty="0"/>
          </a:p>
          <a:p>
            <a:pPr algn="l"/>
            <a:r>
              <a:rPr lang="en-US" sz="2200" dirty="0" err="1"/>
              <a:t>bove</a:t>
            </a:r>
            <a:r>
              <a:rPr lang="en-US" sz="2200" dirty="0"/>
              <a:t> reproach</a:t>
            </a:r>
          </a:p>
          <a:p>
            <a:pPr algn="l"/>
            <a:r>
              <a:rPr lang="en-US" sz="2200" dirty="0"/>
              <a:t>over of strangers</a:t>
            </a:r>
          </a:p>
          <a:p>
            <a:pPr algn="l"/>
            <a:r>
              <a:rPr lang="en-US" sz="2200" dirty="0" err="1"/>
              <a:t>nclined</a:t>
            </a:r>
            <a:r>
              <a:rPr lang="en-US" sz="2200" dirty="0"/>
              <a:t> to avoid conflict.</a:t>
            </a:r>
          </a:p>
          <a:p>
            <a:pPr algn="l"/>
            <a:r>
              <a:rPr lang="en-US" sz="2200" dirty="0" err="1"/>
              <a:t>ree</a:t>
            </a:r>
            <a:r>
              <a:rPr lang="en-US" sz="2200" dirty="0"/>
              <a:t> from the love of money</a:t>
            </a:r>
          </a:p>
          <a:p>
            <a:pPr algn="l"/>
            <a:r>
              <a:rPr lang="en-US" sz="2200" dirty="0" err="1"/>
              <a:t>mitates</a:t>
            </a:r>
            <a:r>
              <a:rPr lang="en-US" sz="2200" dirty="0"/>
              <a:t> Christ in gentleness</a:t>
            </a:r>
          </a:p>
          <a:p>
            <a:pPr algn="l"/>
            <a:endParaRPr lang="en-US" sz="2200" dirty="0"/>
          </a:p>
          <a:p>
            <a:pPr algn="l"/>
            <a:r>
              <a:rPr lang="en-US" sz="2200" dirty="0" err="1"/>
              <a:t>lcohol</a:t>
            </a:r>
            <a:r>
              <a:rPr lang="en-US" sz="2200" dirty="0"/>
              <a:t> is not a problem</a:t>
            </a:r>
          </a:p>
          <a:p>
            <a:pPr algn="l"/>
            <a:r>
              <a:rPr lang="en-US" sz="2200" dirty="0" err="1"/>
              <a:t>eaching</a:t>
            </a:r>
            <a:r>
              <a:rPr lang="en-US" sz="2200" dirty="0"/>
              <a:t> is an ability he possesses</a:t>
            </a:r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r>
              <a:rPr lang="en-US" sz="2200" dirty="0" err="1"/>
              <a:t>ot</a:t>
            </a:r>
            <a:r>
              <a:rPr lang="en-US" sz="2200" dirty="0"/>
              <a:t> pugnacious</a:t>
            </a:r>
          </a:p>
          <a:p>
            <a:pPr algn="l"/>
            <a:r>
              <a:rPr lang="en-US" sz="2200" dirty="0"/>
              <a:t>elf-controlled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51EB798-100F-8C92-6193-AAB7C7838A0F}"/>
              </a:ext>
            </a:extLst>
          </p:cNvPr>
          <p:cNvSpPr txBox="1">
            <a:spLocks/>
          </p:cNvSpPr>
          <p:nvPr/>
        </p:nvSpPr>
        <p:spPr>
          <a:xfrm>
            <a:off x="7516486" y="91215"/>
            <a:ext cx="4830789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r>
              <a:rPr lang="en-US" sz="2200" dirty="0"/>
              <a:t>Above reproach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Husband of one wife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Temperate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Prudent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Respectable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Hospitable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Able to teach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Not addicted to wine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Not pugnacious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Gentle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Peaceable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Free from the love of money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Good manager of house/children</a:t>
            </a:r>
          </a:p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endParaRPr lang="en-US" sz="2200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0672D824-DAB4-ED1D-0E70-E2020B0D6830}"/>
              </a:ext>
            </a:extLst>
          </p:cNvPr>
          <p:cNvSpPr txBox="1">
            <a:spLocks/>
          </p:cNvSpPr>
          <p:nvPr/>
        </p:nvSpPr>
        <p:spPr>
          <a:xfrm>
            <a:off x="7349707" y="148725"/>
            <a:ext cx="3168770" cy="5183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u="sng" dirty="0"/>
              <a:t>1 Timothy 3:1-7</a:t>
            </a:r>
          </a:p>
        </p:txBody>
      </p:sp>
    </p:spTree>
    <p:extLst>
      <p:ext uri="{BB962C8B-B14F-4D97-AF65-F5344CB8AC3E}">
        <p14:creationId xmlns:p14="http://schemas.microsoft.com/office/powerpoint/2010/main" val="34219170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41FA9E-095A-A99F-1CD3-252A6C0B1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C00ECF4-0267-25E1-4641-6CB6E233B676}"/>
              </a:ext>
            </a:extLst>
          </p:cNvPr>
          <p:cNvSpPr txBox="1">
            <a:spLocks/>
          </p:cNvSpPr>
          <p:nvPr/>
        </p:nvSpPr>
        <p:spPr>
          <a:xfrm>
            <a:off x="46009" y="50958"/>
            <a:ext cx="488830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/>
              <a:t>E</a:t>
            </a:r>
          </a:p>
          <a:p>
            <a:r>
              <a:rPr lang="en-US" sz="2200" b="1" dirty="0"/>
              <a:t>-</a:t>
            </a:r>
          </a:p>
          <a:p>
            <a:r>
              <a:rPr lang="en-US" sz="2200" b="1" dirty="0"/>
              <a:t>Q</a:t>
            </a:r>
          </a:p>
          <a:p>
            <a:r>
              <a:rPr lang="en-US" sz="2200" b="1" dirty="0"/>
              <a:t>U</a:t>
            </a:r>
          </a:p>
          <a:p>
            <a:r>
              <a:rPr lang="en-US" sz="2200" b="1" dirty="0"/>
              <a:t>A</a:t>
            </a:r>
          </a:p>
          <a:p>
            <a:r>
              <a:rPr lang="en-US" sz="2200" b="1" dirty="0"/>
              <a:t>L</a:t>
            </a:r>
          </a:p>
          <a:p>
            <a:r>
              <a:rPr lang="en-US" sz="2200" b="1" dirty="0"/>
              <a:t>I</a:t>
            </a:r>
          </a:p>
          <a:p>
            <a:r>
              <a:rPr lang="en-US" sz="2200" b="1" dirty="0"/>
              <a:t>F</a:t>
            </a:r>
          </a:p>
          <a:p>
            <a:r>
              <a:rPr lang="en-US" sz="2200" b="1" dirty="0"/>
              <a:t>I</a:t>
            </a:r>
          </a:p>
          <a:p>
            <a:r>
              <a:rPr lang="en-US" sz="2200" b="1" dirty="0"/>
              <a:t>C</a:t>
            </a:r>
          </a:p>
          <a:p>
            <a:r>
              <a:rPr lang="en-US" sz="2200" b="1" dirty="0"/>
              <a:t>A</a:t>
            </a:r>
          </a:p>
          <a:p>
            <a:r>
              <a:rPr lang="en-US" sz="2200" b="1" dirty="0"/>
              <a:t>T</a:t>
            </a:r>
          </a:p>
          <a:p>
            <a:r>
              <a:rPr lang="en-US" sz="2200" b="1" dirty="0"/>
              <a:t>I</a:t>
            </a:r>
          </a:p>
          <a:p>
            <a:r>
              <a:rPr lang="en-US" sz="2200" b="1" dirty="0"/>
              <a:t>O</a:t>
            </a:r>
          </a:p>
          <a:p>
            <a:r>
              <a:rPr lang="en-US" sz="2200" b="1" dirty="0"/>
              <a:t>N</a:t>
            </a:r>
          </a:p>
          <a:p>
            <a:r>
              <a:rPr lang="en-US" sz="2200" b="1" dirty="0"/>
              <a:t>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22A27472-02EF-5972-BAB5-1AF0F0ED63BE}"/>
              </a:ext>
            </a:extLst>
          </p:cNvPr>
          <p:cNvSpPr txBox="1">
            <a:spLocks/>
          </p:cNvSpPr>
          <p:nvPr/>
        </p:nvSpPr>
        <p:spPr>
          <a:xfrm>
            <a:off x="342183" y="50958"/>
            <a:ext cx="6645214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200" dirty="0" err="1"/>
              <a:t>xercises</a:t>
            </a:r>
            <a:r>
              <a:rPr lang="en-US" sz="2200" dirty="0"/>
              <a:t> good judgement</a:t>
            </a:r>
          </a:p>
          <a:p>
            <a:pPr algn="l"/>
            <a:endParaRPr lang="en-US" sz="2200" dirty="0"/>
          </a:p>
          <a:p>
            <a:pPr algn="l"/>
            <a:r>
              <a:rPr lang="en-US" sz="2200" dirty="0" err="1"/>
              <a:t>ueen</a:t>
            </a:r>
            <a:r>
              <a:rPr lang="en-US" sz="2200" dirty="0"/>
              <a:t> is the word his wife would use</a:t>
            </a:r>
          </a:p>
          <a:p>
            <a:pPr algn="l"/>
            <a:r>
              <a:rPr lang="en-US" sz="2200" dirty="0" err="1"/>
              <a:t>pright</a:t>
            </a:r>
            <a:endParaRPr lang="en-US" sz="2200" dirty="0"/>
          </a:p>
          <a:p>
            <a:pPr algn="l"/>
            <a:r>
              <a:rPr lang="en-US" sz="2200" dirty="0" err="1"/>
              <a:t>bove</a:t>
            </a:r>
            <a:r>
              <a:rPr lang="en-US" sz="2200" dirty="0"/>
              <a:t> reproach</a:t>
            </a:r>
          </a:p>
          <a:p>
            <a:pPr algn="l"/>
            <a:r>
              <a:rPr lang="en-US" sz="2200" dirty="0"/>
              <a:t>over of strangers</a:t>
            </a:r>
          </a:p>
          <a:p>
            <a:pPr algn="l"/>
            <a:r>
              <a:rPr lang="en-US" sz="2200" dirty="0" err="1"/>
              <a:t>nclined</a:t>
            </a:r>
            <a:r>
              <a:rPr lang="en-US" sz="2200" dirty="0"/>
              <a:t> to avoid conflict.</a:t>
            </a:r>
          </a:p>
          <a:p>
            <a:pPr algn="l"/>
            <a:r>
              <a:rPr lang="en-US" sz="2200" dirty="0" err="1"/>
              <a:t>ree</a:t>
            </a:r>
            <a:r>
              <a:rPr lang="en-US" sz="2200" dirty="0"/>
              <a:t> from the love of money</a:t>
            </a:r>
          </a:p>
          <a:p>
            <a:pPr algn="l"/>
            <a:r>
              <a:rPr lang="en-US" sz="2200" dirty="0" err="1"/>
              <a:t>mitates</a:t>
            </a:r>
            <a:r>
              <a:rPr lang="en-US" sz="2200" dirty="0"/>
              <a:t> Christ in gentleness</a:t>
            </a:r>
          </a:p>
          <a:p>
            <a:pPr algn="l"/>
            <a:r>
              <a:rPr lang="en-US" sz="2200" dirty="0" err="1"/>
              <a:t>hildren</a:t>
            </a:r>
            <a:r>
              <a:rPr lang="en-US" sz="2200" dirty="0"/>
              <a:t> </a:t>
            </a:r>
            <a:r>
              <a:rPr lang="en-US" sz="2200" u="sng" dirty="0"/>
              <a:t>under control </a:t>
            </a:r>
            <a:r>
              <a:rPr lang="en-US" sz="2200" dirty="0"/>
              <a:t>and household managed </a:t>
            </a:r>
            <a:r>
              <a:rPr lang="en-US" sz="2200" u="sng" dirty="0"/>
              <a:t>well</a:t>
            </a:r>
          </a:p>
          <a:p>
            <a:pPr algn="l"/>
            <a:r>
              <a:rPr lang="en-US" sz="2200" dirty="0" err="1"/>
              <a:t>lcohol</a:t>
            </a:r>
            <a:r>
              <a:rPr lang="en-US" sz="2200" dirty="0"/>
              <a:t> is not a problem</a:t>
            </a:r>
          </a:p>
          <a:p>
            <a:pPr algn="l"/>
            <a:r>
              <a:rPr lang="en-US" sz="2200" dirty="0" err="1"/>
              <a:t>eaching</a:t>
            </a:r>
            <a:r>
              <a:rPr lang="en-US" sz="2200" dirty="0"/>
              <a:t> is an ability he possesses</a:t>
            </a:r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r>
              <a:rPr lang="en-US" sz="2200" dirty="0" err="1"/>
              <a:t>ot</a:t>
            </a:r>
            <a:r>
              <a:rPr lang="en-US" sz="2200" dirty="0"/>
              <a:t> pugnacious</a:t>
            </a:r>
          </a:p>
          <a:p>
            <a:pPr algn="l"/>
            <a:r>
              <a:rPr lang="en-US" sz="2200" dirty="0"/>
              <a:t>elf-controlled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3618D0A-537F-555A-02AD-0A26B0213934}"/>
              </a:ext>
            </a:extLst>
          </p:cNvPr>
          <p:cNvSpPr txBox="1">
            <a:spLocks/>
          </p:cNvSpPr>
          <p:nvPr/>
        </p:nvSpPr>
        <p:spPr>
          <a:xfrm>
            <a:off x="7516486" y="91215"/>
            <a:ext cx="4830789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r>
              <a:rPr lang="en-US" sz="2200" dirty="0"/>
              <a:t>Above reproach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Husband of one wife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Temperate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Prudent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Respectable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Hospitable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Able to teach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Not addicted to wine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Not pugnacious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Gentle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Peaceable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Free from the love of money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Good manager of house/children</a:t>
            </a:r>
          </a:p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endParaRPr lang="en-US" sz="2200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BF2678E-2FB8-2939-6DEE-B7D92ADE3806}"/>
              </a:ext>
            </a:extLst>
          </p:cNvPr>
          <p:cNvSpPr txBox="1">
            <a:spLocks/>
          </p:cNvSpPr>
          <p:nvPr/>
        </p:nvSpPr>
        <p:spPr>
          <a:xfrm>
            <a:off x="7349707" y="148725"/>
            <a:ext cx="3168770" cy="5183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u="sng" dirty="0"/>
              <a:t>1 Timothy 3:1-7</a:t>
            </a:r>
          </a:p>
        </p:txBody>
      </p:sp>
    </p:spTree>
    <p:extLst>
      <p:ext uri="{BB962C8B-B14F-4D97-AF65-F5344CB8AC3E}">
        <p14:creationId xmlns:p14="http://schemas.microsoft.com/office/powerpoint/2010/main" val="31202389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8DEB3A-55F6-13CD-48D9-9D23D1C637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4A61C27-EC8F-32F9-D3B3-636B0A6E36EA}"/>
              </a:ext>
            </a:extLst>
          </p:cNvPr>
          <p:cNvSpPr txBox="1">
            <a:spLocks/>
          </p:cNvSpPr>
          <p:nvPr/>
        </p:nvSpPr>
        <p:spPr>
          <a:xfrm>
            <a:off x="46009" y="50958"/>
            <a:ext cx="488830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/>
              <a:t>E</a:t>
            </a:r>
          </a:p>
          <a:p>
            <a:r>
              <a:rPr lang="en-US" sz="2200" b="1" dirty="0"/>
              <a:t>-</a:t>
            </a:r>
          </a:p>
          <a:p>
            <a:r>
              <a:rPr lang="en-US" sz="2200" b="1" dirty="0"/>
              <a:t>Q</a:t>
            </a:r>
          </a:p>
          <a:p>
            <a:r>
              <a:rPr lang="en-US" sz="2200" b="1" dirty="0"/>
              <a:t>U</a:t>
            </a:r>
          </a:p>
          <a:p>
            <a:r>
              <a:rPr lang="en-US" sz="2200" b="1" dirty="0"/>
              <a:t>A</a:t>
            </a:r>
          </a:p>
          <a:p>
            <a:r>
              <a:rPr lang="en-US" sz="2200" b="1" dirty="0"/>
              <a:t>L</a:t>
            </a:r>
          </a:p>
          <a:p>
            <a:r>
              <a:rPr lang="en-US" sz="2200" b="1" dirty="0"/>
              <a:t>I</a:t>
            </a:r>
          </a:p>
          <a:p>
            <a:r>
              <a:rPr lang="en-US" sz="2200" b="1" dirty="0"/>
              <a:t>F</a:t>
            </a:r>
          </a:p>
          <a:p>
            <a:r>
              <a:rPr lang="en-US" sz="2200" b="1" dirty="0"/>
              <a:t>I</a:t>
            </a:r>
          </a:p>
          <a:p>
            <a:r>
              <a:rPr lang="en-US" sz="2200" b="1" dirty="0"/>
              <a:t>C</a:t>
            </a:r>
          </a:p>
          <a:p>
            <a:r>
              <a:rPr lang="en-US" sz="2200" b="1" dirty="0"/>
              <a:t>A</a:t>
            </a:r>
          </a:p>
          <a:p>
            <a:r>
              <a:rPr lang="en-US" sz="2200" b="1" dirty="0"/>
              <a:t>T</a:t>
            </a:r>
          </a:p>
          <a:p>
            <a:r>
              <a:rPr lang="en-US" sz="2200" b="1" dirty="0"/>
              <a:t>I</a:t>
            </a:r>
          </a:p>
          <a:p>
            <a:r>
              <a:rPr lang="en-US" sz="2200" b="1" dirty="0"/>
              <a:t>O</a:t>
            </a:r>
          </a:p>
          <a:p>
            <a:r>
              <a:rPr lang="en-US" sz="2200" b="1" dirty="0"/>
              <a:t>N</a:t>
            </a:r>
          </a:p>
          <a:p>
            <a:r>
              <a:rPr lang="en-US" sz="2200" b="1" dirty="0"/>
              <a:t>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F5406B5-7993-3D20-8D7E-82C4B059E342}"/>
              </a:ext>
            </a:extLst>
          </p:cNvPr>
          <p:cNvSpPr txBox="1">
            <a:spLocks/>
          </p:cNvSpPr>
          <p:nvPr/>
        </p:nvSpPr>
        <p:spPr>
          <a:xfrm>
            <a:off x="342183" y="50958"/>
            <a:ext cx="6645214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200" dirty="0" err="1"/>
              <a:t>xercises</a:t>
            </a:r>
            <a:r>
              <a:rPr lang="en-US" sz="2200" dirty="0"/>
              <a:t> good judgement</a:t>
            </a:r>
          </a:p>
          <a:p>
            <a:pPr algn="l"/>
            <a:endParaRPr lang="en-US" sz="2200" dirty="0"/>
          </a:p>
          <a:p>
            <a:pPr algn="l"/>
            <a:r>
              <a:rPr lang="en-US" sz="2200" dirty="0" err="1"/>
              <a:t>ueen</a:t>
            </a:r>
            <a:r>
              <a:rPr lang="en-US" sz="2200" dirty="0"/>
              <a:t> is the word his wife would use</a:t>
            </a:r>
          </a:p>
          <a:p>
            <a:pPr algn="l"/>
            <a:r>
              <a:rPr lang="en-US" sz="2200" dirty="0" err="1"/>
              <a:t>pright</a:t>
            </a:r>
            <a:endParaRPr lang="en-US" sz="2200" dirty="0"/>
          </a:p>
          <a:p>
            <a:pPr algn="l"/>
            <a:r>
              <a:rPr lang="en-US" sz="2200" dirty="0" err="1"/>
              <a:t>bove</a:t>
            </a:r>
            <a:r>
              <a:rPr lang="en-US" sz="2200" dirty="0"/>
              <a:t> reproach</a:t>
            </a:r>
          </a:p>
          <a:p>
            <a:pPr algn="l"/>
            <a:r>
              <a:rPr lang="en-US" sz="2200" dirty="0"/>
              <a:t>over of strangers</a:t>
            </a:r>
          </a:p>
          <a:p>
            <a:pPr algn="l"/>
            <a:r>
              <a:rPr lang="en-US" sz="2200" dirty="0" err="1"/>
              <a:t>nclined</a:t>
            </a:r>
            <a:r>
              <a:rPr lang="en-US" sz="2200" dirty="0"/>
              <a:t> to avoid conflict.</a:t>
            </a:r>
          </a:p>
          <a:p>
            <a:pPr algn="l"/>
            <a:r>
              <a:rPr lang="en-US" sz="2200" dirty="0" err="1"/>
              <a:t>ree</a:t>
            </a:r>
            <a:r>
              <a:rPr lang="en-US" sz="2200" dirty="0"/>
              <a:t> from the love of money</a:t>
            </a:r>
          </a:p>
          <a:p>
            <a:pPr algn="l"/>
            <a:r>
              <a:rPr lang="en-US" sz="2200" dirty="0" err="1"/>
              <a:t>mitates</a:t>
            </a:r>
            <a:r>
              <a:rPr lang="en-US" sz="2200" dirty="0"/>
              <a:t> Christ in gentleness</a:t>
            </a:r>
          </a:p>
          <a:p>
            <a:pPr algn="l"/>
            <a:r>
              <a:rPr lang="en-US" sz="2200" dirty="0" err="1"/>
              <a:t>hildren</a:t>
            </a:r>
            <a:r>
              <a:rPr lang="en-US" sz="2200" dirty="0"/>
              <a:t> under control and household managed well</a:t>
            </a:r>
          </a:p>
          <a:p>
            <a:pPr algn="l"/>
            <a:r>
              <a:rPr lang="en-US" sz="2200" dirty="0" err="1"/>
              <a:t>lcohol</a:t>
            </a:r>
            <a:r>
              <a:rPr lang="en-US" sz="2200" dirty="0"/>
              <a:t> is not a problem</a:t>
            </a:r>
          </a:p>
          <a:p>
            <a:pPr algn="l"/>
            <a:r>
              <a:rPr lang="en-US" sz="2200" dirty="0" err="1"/>
              <a:t>eaching</a:t>
            </a:r>
            <a:r>
              <a:rPr lang="en-US" sz="2200" dirty="0"/>
              <a:t> is an ability he possesses</a:t>
            </a:r>
          </a:p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r>
              <a:rPr lang="en-US" sz="2200" dirty="0" err="1"/>
              <a:t>ot</a:t>
            </a:r>
            <a:r>
              <a:rPr lang="en-US" sz="2200" dirty="0"/>
              <a:t> pugnacious</a:t>
            </a:r>
          </a:p>
          <a:p>
            <a:pPr algn="l"/>
            <a:r>
              <a:rPr lang="en-US" sz="2200" dirty="0"/>
              <a:t>elf-controlled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A4CBE89C-7921-F1DF-2158-C32BEDDFA8C2}"/>
              </a:ext>
            </a:extLst>
          </p:cNvPr>
          <p:cNvSpPr txBox="1">
            <a:spLocks/>
          </p:cNvSpPr>
          <p:nvPr/>
        </p:nvSpPr>
        <p:spPr>
          <a:xfrm>
            <a:off x="7516486" y="91215"/>
            <a:ext cx="4830789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r>
              <a:rPr lang="en-US" sz="2200" dirty="0"/>
              <a:t>Above reproach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Husband of one wife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Temperate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Prudent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Respectable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Hospitable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Able to teach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Not addicted to wine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Not pugnacious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Gentle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Peaceable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Free from the love of money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Good manager of house/children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Not a new convert</a:t>
            </a:r>
          </a:p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endParaRPr lang="en-US" sz="2200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B505B9A-0F27-F424-F4CF-03A5D0A285A6}"/>
              </a:ext>
            </a:extLst>
          </p:cNvPr>
          <p:cNvSpPr txBox="1">
            <a:spLocks/>
          </p:cNvSpPr>
          <p:nvPr/>
        </p:nvSpPr>
        <p:spPr>
          <a:xfrm>
            <a:off x="7349707" y="148725"/>
            <a:ext cx="3168770" cy="5183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u="sng" dirty="0"/>
              <a:t>1 Timothy 3:1-7</a:t>
            </a:r>
          </a:p>
        </p:txBody>
      </p:sp>
    </p:spTree>
    <p:extLst>
      <p:ext uri="{BB962C8B-B14F-4D97-AF65-F5344CB8AC3E}">
        <p14:creationId xmlns:p14="http://schemas.microsoft.com/office/powerpoint/2010/main" val="30182081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0D5A32-C467-49B6-3D30-DB973B42A9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EE04108-6AB3-0B43-2FE6-D7C79C783375}"/>
              </a:ext>
            </a:extLst>
          </p:cNvPr>
          <p:cNvSpPr txBox="1">
            <a:spLocks/>
          </p:cNvSpPr>
          <p:nvPr/>
        </p:nvSpPr>
        <p:spPr>
          <a:xfrm>
            <a:off x="46009" y="50958"/>
            <a:ext cx="488830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/>
              <a:t>E</a:t>
            </a:r>
          </a:p>
          <a:p>
            <a:r>
              <a:rPr lang="en-US" sz="2200" b="1" dirty="0"/>
              <a:t>-</a:t>
            </a:r>
          </a:p>
          <a:p>
            <a:r>
              <a:rPr lang="en-US" sz="2200" b="1" dirty="0"/>
              <a:t>Q</a:t>
            </a:r>
          </a:p>
          <a:p>
            <a:r>
              <a:rPr lang="en-US" sz="2200" b="1" dirty="0"/>
              <a:t>U</a:t>
            </a:r>
          </a:p>
          <a:p>
            <a:r>
              <a:rPr lang="en-US" sz="2200" b="1" dirty="0"/>
              <a:t>A</a:t>
            </a:r>
          </a:p>
          <a:p>
            <a:r>
              <a:rPr lang="en-US" sz="2200" b="1" dirty="0"/>
              <a:t>L</a:t>
            </a:r>
          </a:p>
          <a:p>
            <a:r>
              <a:rPr lang="en-US" sz="2200" b="1" dirty="0"/>
              <a:t>I</a:t>
            </a:r>
          </a:p>
          <a:p>
            <a:r>
              <a:rPr lang="en-US" sz="2200" b="1" dirty="0"/>
              <a:t>F</a:t>
            </a:r>
          </a:p>
          <a:p>
            <a:r>
              <a:rPr lang="en-US" sz="2200" b="1" dirty="0"/>
              <a:t>I</a:t>
            </a:r>
          </a:p>
          <a:p>
            <a:r>
              <a:rPr lang="en-US" sz="2200" b="1" dirty="0"/>
              <a:t>C</a:t>
            </a:r>
          </a:p>
          <a:p>
            <a:r>
              <a:rPr lang="en-US" sz="2200" b="1" dirty="0"/>
              <a:t>A</a:t>
            </a:r>
          </a:p>
          <a:p>
            <a:r>
              <a:rPr lang="en-US" sz="2200" b="1" dirty="0"/>
              <a:t>T</a:t>
            </a:r>
          </a:p>
          <a:p>
            <a:r>
              <a:rPr lang="en-US" sz="2200" b="1" dirty="0"/>
              <a:t>I</a:t>
            </a:r>
          </a:p>
          <a:p>
            <a:r>
              <a:rPr lang="en-US" sz="2200" b="1" dirty="0"/>
              <a:t>O</a:t>
            </a:r>
          </a:p>
          <a:p>
            <a:r>
              <a:rPr lang="en-US" sz="2200" b="1" dirty="0"/>
              <a:t>N</a:t>
            </a:r>
          </a:p>
          <a:p>
            <a:r>
              <a:rPr lang="en-US" sz="2200" b="1" dirty="0"/>
              <a:t>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1F348FE8-425D-AF5A-33D4-4C6A0F1FF202}"/>
              </a:ext>
            </a:extLst>
          </p:cNvPr>
          <p:cNvSpPr txBox="1">
            <a:spLocks/>
          </p:cNvSpPr>
          <p:nvPr/>
        </p:nvSpPr>
        <p:spPr>
          <a:xfrm>
            <a:off x="342183" y="50958"/>
            <a:ext cx="6645214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200" dirty="0" err="1"/>
              <a:t>xercises</a:t>
            </a:r>
            <a:r>
              <a:rPr lang="en-US" sz="2200" dirty="0"/>
              <a:t> good judgement</a:t>
            </a:r>
          </a:p>
          <a:p>
            <a:pPr algn="l"/>
            <a:endParaRPr lang="en-US" sz="2200" dirty="0"/>
          </a:p>
          <a:p>
            <a:pPr algn="l"/>
            <a:r>
              <a:rPr lang="en-US" sz="2200" dirty="0" err="1"/>
              <a:t>ueen</a:t>
            </a:r>
            <a:r>
              <a:rPr lang="en-US" sz="2200" dirty="0"/>
              <a:t> is the word his wife would use</a:t>
            </a:r>
          </a:p>
          <a:p>
            <a:pPr algn="l"/>
            <a:r>
              <a:rPr lang="en-US" sz="2200" dirty="0" err="1"/>
              <a:t>pright</a:t>
            </a:r>
            <a:endParaRPr lang="en-US" sz="2200" dirty="0"/>
          </a:p>
          <a:p>
            <a:pPr algn="l"/>
            <a:r>
              <a:rPr lang="en-US" sz="2200" dirty="0" err="1"/>
              <a:t>bove</a:t>
            </a:r>
            <a:r>
              <a:rPr lang="en-US" sz="2200" dirty="0"/>
              <a:t> reproach</a:t>
            </a:r>
          </a:p>
          <a:p>
            <a:pPr algn="l"/>
            <a:r>
              <a:rPr lang="en-US" sz="2200" dirty="0"/>
              <a:t>over of strangers</a:t>
            </a:r>
          </a:p>
          <a:p>
            <a:pPr algn="l"/>
            <a:r>
              <a:rPr lang="en-US" sz="2200" dirty="0" err="1"/>
              <a:t>nclined</a:t>
            </a:r>
            <a:r>
              <a:rPr lang="en-US" sz="2200" dirty="0"/>
              <a:t> to avoid conflict.</a:t>
            </a:r>
          </a:p>
          <a:p>
            <a:pPr algn="l"/>
            <a:r>
              <a:rPr lang="en-US" sz="2200" dirty="0" err="1"/>
              <a:t>ree</a:t>
            </a:r>
            <a:r>
              <a:rPr lang="en-US" sz="2200" dirty="0"/>
              <a:t> from the love of money</a:t>
            </a:r>
          </a:p>
          <a:p>
            <a:pPr algn="l"/>
            <a:r>
              <a:rPr lang="en-US" sz="2200" dirty="0" err="1"/>
              <a:t>mitates</a:t>
            </a:r>
            <a:r>
              <a:rPr lang="en-US" sz="2200" dirty="0"/>
              <a:t> Christ in gentleness</a:t>
            </a:r>
          </a:p>
          <a:p>
            <a:pPr algn="l"/>
            <a:r>
              <a:rPr lang="en-US" sz="2200" dirty="0" err="1"/>
              <a:t>hildren</a:t>
            </a:r>
            <a:r>
              <a:rPr lang="en-US" sz="2200" dirty="0"/>
              <a:t> under control and household managed well</a:t>
            </a:r>
          </a:p>
          <a:p>
            <a:pPr algn="l"/>
            <a:r>
              <a:rPr lang="en-US" sz="2200" dirty="0" err="1"/>
              <a:t>lcohol</a:t>
            </a:r>
            <a:r>
              <a:rPr lang="en-US" sz="2200" dirty="0"/>
              <a:t> is not a problem</a:t>
            </a:r>
          </a:p>
          <a:p>
            <a:pPr algn="l"/>
            <a:r>
              <a:rPr lang="en-US" sz="2200" dirty="0" err="1"/>
              <a:t>eaching</a:t>
            </a:r>
            <a:r>
              <a:rPr lang="en-US" sz="2200" dirty="0"/>
              <a:t> is an ability he possesses</a:t>
            </a:r>
          </a:p>
          <a:p>
            <a:pPr algn="l"/>
            <a:r>
              <a:rPr lang="en-US" sz="2200" dirty="0" err="1"/>
              <a:t>nexperience</a:t>
            </a:r>
            <a:r>
              <a:rPr lang="en-US" sz="2200" dirty="0"/>
              <a:t> would </a:t>
            </a:r>
            <a:r>
              <a:rPr lang="en-US" sz="2200" u="sng" dirty="0"/>
              <a:t>make him vulnerable </a:t>
            </a:r>
            <a:r>
              <a:rPr lang="en-US" sz="2200" dirty="0"/>
              <a:t>to the devil</a:t>
            </a:r>
          </a:p>
          <a:p>
            <a:pPr algn="l"/>
            <a:endParaRPr lang="en-US" sz="2200" dirty="0"/>
          </a:p>
          <a:p>
            <a:pPr algn="l"/>
            <a:r>
              <a:rPr lang="en-US" sz="2200" dirty="0" err="1"/>
              <a:t>ot</a:t>
            </a:r>
            <a:r>
              <a:rPr lang="en-US" sz="2200" dirty="0"/>
              <a:t> pugnacious</a:t>
            </a:r>
          </a:p>
          <a:p>
            <a:pPr algn="l"/>
            <a:r>
              <a:rPr lang="en-US" sz="2200" dirty="0"/>
              <a:t>elf-controlled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ABF4455D-7DB2-FEFD-2A2E-652E9B748C3B}"/>
              </a:ext>
            </a:extLst>
          </p:cNvPr>
          <p:cNvSpPr txBox="1">
            <a:spLocks/>
          </p:cNvSpPr>
          <p:nvPr/>
        </p:nvSpPr>
        <p:spPr>
          <a:xfrm>
            <a:off x="7516486" y="91215"/>
            <a:ext cx="4830789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r>
              <a:rPr lang="en-US" sz="2200" dirty="0"/>
              <a:t>Above reproach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Husband of one wife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Temperate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Prudent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Respectable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Hospitable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Able to teach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Not addicted to wine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Not pugnacious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Gentle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Peaceable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Free from the love of money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Good manager of house/children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Not a new convert</a:t>
            </a:r>
          </a:p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endParaRPr lang="en-US" sz="2200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039EBB7E-06A9-0ADF-3B93-79DDDB5A1B2C}"/>
              </a:ext>
            </a:extLst>
          </p:cNvPr>
          <p:cNvSpPr txBox="1">
            <a:spLocks/>
          </p:cNvSpPr>
          <p:nvPr/>
        </p:nvSpPr>
        <p:spPr>
          <a:xfrm>
            <a:off x="7349707" y="148725"/>
            <a:ext cx="3168770" cy="5183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u="sng" dirty="0"/>
              <a:t>1 Timothy 3:1-7</a:t>
            </a:r>
          </a:p>
        </p:txBody>
      </p:sp>
    </p:spTree>
    <p:extLst>
      <p:ext uri="{BB962C8B-B14F-4D97-AF65-F5344CB8AC3E}">
        <p14:creationId xmlns:p14="http://schemas.microsoft.com/office/powerpoint/2010/main" val="11154059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1E496F-9114-067A-C173-3CD4DC6A63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2D68836-BFCF-F9D4-2E21-A0FA2EC1D3C7}"/>
              </a:ext>
            </a:extLst>
          </p:cNvPr>
          <p:cNvSpPr txBox="1">
            <a:spLocks/>
          </p:cNvSpPr>
          <p:nvPr/>
        </p:nvSpPr>
        <p:spPr>
          <a:xfrm>
            <a:off x="46009" y="50958"/>
            <a:ext cx="488830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/>
              <a:t>E</a:t>
            </a:r>
          </a:p>
          <a:p>
            <a:r>
              <a:rPr lang="en-US" sz="2200" b="1" dirty="0"/>
              <a:t>-</a:t>
            </a:r>
          </a:p>
          <a:p>
            <a:r>
              <a:rPr lang="en-US" sz="2200" b="1" dirty="0"/>
              <a:t>Q</a:t>
            </a:r>
          </a:p>
          <a:p>
            <a:r>
              <a:rPr lang="en-US" sz="2200" b="1" dirty="0"/>
              <a:t>U</a:t>
            </a:r>
          </a:p>
          <a:p>
            <a:r>
              <a:rPr lang="en-US" sz="2200" b="1" dirty="0"/>
              <a:t>A</a:t>
            </a:r>
          </a:p>
          <a:p>
            <a:r>
              <a:rPr lang="en-US" sz="2200" b="1" dirty="0"/>
              <a:t>L</a:t>
            </a:r>
          </a:p>
          <a:p>
            <a:r>
              <a:rPr lang="en-US" sz="2200" b="1" dirty="0"/>
              <a:t>I</a:t>
            </a:r>
          </a:p>
          <a:p>
            <a:r>
              <a:rPr lang="en-US" sz="2200" b="1" dirty="0"/>
              <a:t>F</a:t>
            </a:r>
          </a:p>
          <a:p>
            <a:r>
              <a:rPr lang="en-US" sz="2200" b="1" dirty="0"/>
              <a:t>I</a:t>
            </a:r>
          </a:p>
          <a:p>
            <a:r>
              <a:rPr lang="en-US" sz="2200" b="1" dirty="0"/>
              <a:t>C</a:t>
            </a:r>
          </a:p>
          <a:p>
            <a:r>
              <a:rPr lang="en-US" sz="2200" b="1" dirty="0"/>
              <a:t>A</a:t>
            </a:r>
          </a:p>
          <a:p>
            <a:r>
              <a:rPr lang="en-US" sz="2200" b="1" dirty="0"/>
              <a:t>T</a:t>
            </a:r>
          </a:p>
          <a:p>
            <a:r>
              <a:rPr lang="en-US" sz="2200" b="1" dirty="0"/>
              <a:t>I</a:t>
            </a:r>
          </a:p>
          <a:p>
            <a:r>
              <a:rPr lang="en-US" sz="2200" b="1" dirty="0"/>
              <a:t>O</a:t>
            </a:r>
          </a:p>
          <a:p>
            <a:r>
              <a:rPr lang="en-US" sz="2200" b="1" dirty="0"/>
              <a:t>N</a:t>
            </a:r>
          </a:p>
          <a:p>
            <a:r>
              <a:rPr lang="en-US" sz="2200" b="1" dirty="0"/>
              <a:t>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419B32C-605A-C101-432C-AAB299C89BE4}"/>
              </a:ext>
            </a:extLst>
          </p:cNvPr>
          <p:cNvSpPr txBox="1">
            <a:spLocks/>
          </p:cNvSpPr>
          <p:nvPr/>
        </p:nvSpPr>
        <p:spPr>
          <a:xfrm>
            <a:off x="342183" y="50958"/>
            <a:ext cx="6645214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200" dirty="0" err="1"/>
              <a:t>xercises</a:t>
            </a:r>
            <a:r>
              <a:rPr lang="en-US" sz="2200" dirty="0"/>
              <a:t> good judgement</a:t>
            </a:r>
          </a:p>
          <a:p>
            <a:pPr algn="l"/>
            <a:endParaRPr lang="en-US" sz="2200" dirty="0"/>
          </a:p>
          <a:p>
            <a:pPr algn="l"/>
            <a:r>
              <a:rPr lang="en-US" sz="2200" dirty="0" err="1"/>
              <a:t>ueen</a:t>
            </a:r>
            <a:r>
              <a:rPr lang="en-US" sz="2200" dirty="0"/>
              <a:t> is the word his wife would use</a:t>
            </a:r>
          </a:p>
          <a:p>
            <a:pPr algn="l"/>
            <a:r>
              <a:rPr lang="en-US" sz="2200" dirty="0" err="1"/>
              <a:t>pright</a:t>
            </a:r>
            <a:endParaRPr lang="en-US" sz="2200" dirty="0"/>
          </a:p>
          <a:p>
            <a:pPr algn="l"/>
            <a:r>
              <a:rPr lang="en-US" sz="2200" dirty="0" err="1"/>
              <a:t>bove</a:t>
            </a:r>
            <a:r>
              <a:rPr lang="en-US" sz="2200" dirty="0"/>
              <a:t> reproach</a:t>
            </a:r>
          </a:p>
          <a:p>
            <a:pPr algn="l"/>
            <a:r>
              <a:rPr lang="en-US" sz="2200" dirty="0"/>
              <a:t>over of strangers</a:t>
            </a:r>
          </a:p>
          <a:p>
            <a:pPr algn="l"/>
            <a:r>
              <a:rPr lang="en-US" sz="2200" dirty="0" err="1"/>
              <a:t>nclined</a:t>
            </a:r>
            <a:r>
              <a:rPr lang="en-US" sz="2200" dirty="0"/>
              <a:t> to avoid conflict.</a:t>
            </a:r>
          </a:p>
          <a:p>
            <a:pPr algn="l"/>
            <a:r>
              <a:rPr lang="en-US" sz="2200" dirty="0" err="1"/>
              <a:t>ree</a:t>
            </a:r>
            <a:r>
              <a:rPr lang="en-US" sz="2200" dirty="0"/>
              <a:t> from the love of money</a:t>
            </a:r>
          </a:p>
          <a:p>
            <a:pPr algn="l"/>
            <a:r>
              <a:rPr lang="en-US" sz="2200" dirty="0" err="1"/>
              <a:t>mitates</a:t>
            </a:r>
            <a:r>
              <a:rPr lang="en-US" sz="2200" dirty="0"/>
              <a:t> Christ in gentleness</a:t>
            </a:r>
          </a:p>
          <a:p>
            <a:pPr algn="l"/>
            <a:r>
              <a:rPr lang="en-US" sz="2200" dirty="0" err="1"/>
              <a:t>hildren</a:t>
            </a:r>
            <a:r>
              <a:rPr lang="en-US" sz="2200" dirty="0"/>
              <a:t> under control and household managed well</a:t>
            </a:r>
          </a:p>
          <a:p>
            <a:pPr algn="l"/>
            <a:r>
              <a:rPr lang="en-US" sz="2200" dirty="0" err="1"/>
              <a:t>lcohol</a:t>
            </a:r>
            <a:r>
              <a:rPr lang="en-US" sz="2200" dirty="0"/>
              <a:t> is not a problem</a:t>
            </a:r>
          </a:p>
          <a:p>
            <a:pPr algn="l"/>
            <a:r>
              <a:rPr lang="en-US" sz="2200" dirty="0" err="1"/>
              <a:t>eaching</a:t>
            </a:r>
            <a:r>
              <a:rPr lang="en-US" sz="2200" dirty="0"/>
              <a:t> is an ability he possesses</a:t>
            </a:r>
          </a:p>
          <a:p>
            <a:pPr algn="l"/>
            <a:r>
              <a:rPr lang="en-US" sz="2200" dirty="0" err="1"/>
              <a:t>nexperience</a:t>
            </a:r>
            <a:r>
              <a:rPr lang="en-US" sz="2200" dirty="0"/>
              <a:t> would make him vulnerable to the devil</a:t>
            </a:r>
          </a:p>
          <a:p>
            <a:pPr algn="l"/>
            <a:endParaRPr lang="en-US" sz="2200" dirty="0"/>
          </a:p>
          <a:p>
            <a:pPr algn="l"/>
            <a:r>
              <a:rPr lang="en-US" sz="2200" dirty="0" err="1"/>
              <a:t>ot</a:t>
            </a:r>
            <a:r>
              <a:rPr lang="en-US" sz="2200" dirty="0"/>
              <a:t> pugnacious</a:t>
            </a:r>
          </a:p>
          <a:p>
            <a:pPr algn="l"/>
            <a:r>
              <a:rPr lang="en-US" sz="2200" dirty="0"/>
              <a:t>elf-controlled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0D5D657A-41E2-F00F-52D7-3EBB981DD9D4}"/>
              </a:ext>
            </a:extLst>
          </p:cNvPr>
          <p:cNvSpPr txBox="1">
            <a:spLocks/>
          </p:cNvSpPr>
          <p:nvPr/>
        </p:nvSpPr>
        <p:spPr>
          <a:xfrm>
            <a:off x="7516486" y="91215"/>
            <a:ext cx="4830789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r>
              <a:rPr lang="en-US" sz="2200" dirty="0"/>
              <a:t>Above reproach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Husband of one wife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Temperate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Prudent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Respectable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Hospitable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Able to teach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Not addicted to wine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Not pugnacious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Gentle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Peaceable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Free from the love of money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Good manager of house/children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Not a new convert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Good reputation with outsiders</a:t>
            </a:r>
          </a:p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endParaRPr lang="en-US" sz="2200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FB718CE-0EFA-2EF9-014E-1F802D57E2AA}"/>
              </a:ext>
            </a:extLst>
          </p:cNvPr>
          <p:cNvSpPr txBox="1">
            <a:spLocks/>
          </p:cNvSpPr>
          <p:nvPr/>
        </p:nvSpPr>
        <p:spPr>
          <a:xfrm>
            <a:off x="7349707" y="148725"/>
            <a:ext cx="3168770" cy="5183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u="sng" dirty="0"/>
              <a:t>1 Timothy 3:1-7</a:t>
            </a:r>
          </a:p>
        </p:txBody>
      </p:sp>
    </p:spTree>
    <p:extLst>
      <p:ext uri="{BB962C8B-B14F-4D97-AF65-F5344CB8AC3E}">
        <p14:creationId xmlns:p14="http://schemas.microsoft.com/office/powerpoint/2010/main" val="38554614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5D1F11-5467-C8DE-56F4-5E450823E5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BCCAABB-196A-B943-AA8F-88418CAA1FB3}"/>
              </a:ext>
            </a:extLst>
          </p:cNvPr>
          <p:cNvSpPr txBox="1">
            <a:spLocks/>
          </p:cNvSpPr>
          <p:nvPr/>
        </p:nvSpPr>
        <p:spPr>
          <a:xfrm>
            <a:off x="46009" y="50958"/>
            <a:ext cx="488830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/>
              <a:t>E</a:t>
            </a:r>
          </a:p>
          <a:p>
            <a:r>
              <a:rPr lang="en-US" sz="2200" b="1" dirty="0"/>
              <a:t>-</a:t>
            </a:r>
          </a:p>
          <a:p>
            <a:r>
              <a:rPr lang="en-US" sz="2200" b="1" dirty="0"/>
              <a:t>Q</a:t>
            </a:r>
          </a:p>
          <a:p>
            <a:r>
              <a:rPr lang="en-US" sz="2200" b="1" dirty="0"/>
              <a:t>U</a:t>
            </a:r>
          </a:p>
          <a:p>
            <a:r>
              <a:rPr lang="en-US" sz="2200" b="1" dirty="0"/>
              <a:t>A</a:t>
            </a:r>
          </a:p>
          <a:p>
            <a:r>
              <a:rPr lang="en-US" sz="2200" b="1" dirty="0"/>
              <a:t>L</a:t>
            </a:r>
          </a:p>
          <a:p>
            <a:r>
              <a:rPr lang="en-US" sz="2200" b="1" dirty="0"/>
              <a:t>I</a:t>
            </a:r>
          </a:p>
          <a:p>
            <a:r>
              <a:rPr lang="en-US" sz="2200" b="1" dirty="0"/>
              <a:t>F</a:t>
            </a:r>
          </a:p>
          <a:p>
            <a:r>
              <a:rPr lang="en-US" sz="2200" b="1" dirty="0"/>
              <a:t>I</a:t>
            </a:r>
          </a:p>
          <a:p>
            <a:r>
              <a:rPr lang="en-US" sz="2200" b="1" dirty="0"/>
              <a:t>C</a:t>
            </a:r>
          </a:p>
          <a:p>
            <a:r>
              <a:rPr lang="en-US" sz="2200" b="1" dirty="0"/>
              <a:t>A</a:t>
            </a:r>
          </a:p>
          <a:p>
            <a:r>
              <a:rPr lang="en-US" sz="2200" b="1" dirty="0"/>
              <a:t>T</a:t>
            </a:r>
          </a:p>
          <a:p>
            <a:r>
              <a:rPr lang="en-US" sz="2200" b="1" dirty="0"/>
              <a:t>I</a:t>
            </a:r>
          </a:p>
          <a:p>
            <a:r>
              <a:rPr lang="en-US" sz="2200" b="1" dirty="0"/>
              <a:t>O</a:t>
            </a:r>
          </a:p>
          <a:p>
            <a:r>
              <a:rPr lang="en-US" sz="2200" b="1" dirty="0"/>
              <a:t>N</a:t>
            </a:r>
          </a:p>
          <a:p>
            <a:r>
              <a:rPr lang="en-US" sz="2200" b="1" dirty="0"/>
              <a:t>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10D947C3-D398-9ACC-363C-EB5805E8C354}"/>
              </a:ext>
            </a:extLst>
          </p:cNvPr>
          <p:cNvSpPr txBox="1">
            <a:spLocks/>
          </p:cNvSpPr>
          <p:nvPr/>
        </p:nvSpPr>
        <p:spPr>
          <a:xfrm>
            <a:off x="342183" y="50958"/>
            <a:ext cx="6645214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200" dirty="0" err="1"/>
              <a:t>xercises</a:t>
            </a:r>
            <a:r>
              <a:rPr lang="en-US" sz="2200" dirty="0"/>
              <a:t> good judgement</a:t>
            </a:r>
          </a:p>
          <a:p>
            <a:pPr algn="l"/>
            <a:endParaRPr lang="en-US" sz="2200" dirty="0"/>
          </a:p>
          <a:p>
            <a:pPr algn="l"/>
            <a:r>
              <a:rPr lang="en-US" sz="2200" dirty="0" err="1"/>
              <a:t>ueen</a:t>
            </a:r>
            <a:r>
              <a:rPr lang="en-US" sz="2200" dirty="0"/>
              <a:t> is the word his wife would use</a:t>
            </a:r>
          </a:p>
          <a:p>
            <a:pPr algn="l"/>
            <a:r>
              <a:rPr lang="en-US" sz="2200" dirty="0" err="1"/>
              <a:t>pright</a:t>
            </a:r>
            <a:endParaRPr lang="en-US" sz="2200" dirty="0"/>
          </a:p>
          <a:p>
            <a:pPr algn="l"/>
            <a:r>
              <a:rPr lang="en-US" sz="2200" dirty="0" err="1"/>
              <a:t>bove</a:t>
            </a:r>
            <a:r>
              <a:rPr lang="en-US" sz="2200" dirty="0"/>
              <a:t> reproach</a:t>
            </a:r>
          </a:p>
          <a:p>
            <a:pPr algn="l"/>
            <a:r>
              <a:rPr lang="en-US" sz="2200" dirty="0"/>
              <a:t>over of strangers</a:t>
            </a:r>
          </a:p>
          <a:p>
            <a:pPr algn="l"/>
            <a:r>
              <a:rPr lang="en-US" sz="2200" dirty="0" err="1"/>
              <a:t>nclined</a:t>
            </a:r>
            <a:r>
              <a:rPr lang="en-US" sz="2200" dirty="0"/>
              <a:t> to avoid conflict.</a:t>
            </a:r>
          </a:p>
          <a:p>
            <a:pPr algn="l"/>
            <a:r>
              <a:rPr lang="en-US" sz="2200" dirty="0" err="1"/>
              <a:t>ree</a:t>
            </a:r>
            <a:r>
              <a:rPr lang="en-US" sz="2200" dirty="0"/>
              <a:t> from the love of money</a:t>
            </a:r>
          </a:p>
          <a:p>
            <a:pPr algn="l"/>
            <a:r>
              <a:rPr lang="en-US" sz="2200" dirty="0" err="1"/>
              <a:t>mitates</a:t>
            </a:r>
            <a:r>
              <a:rPr lang="en-US" sz="2200" dirty="0"/>
              <a:t> Christ in gentleness</a:t>
            </a:r>
          </a:p>
          <a:p>
            <a:pPr algn="l"/>
            <a:r>
              <a:rPr lang="en-US" sz="2200" dirty="0" err="1"/>
              <a:t>hildren</a:t>
            </a:r>
            <a:r>
              <a:rPr lang="en-US" sz="2200" dirty="0"/>
              <a:t> under control and household managed well</a:t>
            </a:r>
          </a:p>
          <a:p>
            <a:pPr algn="l"/>
            <a:r>
              <a:rPr lang="en-US" sz="2200" dirty="0" err="1"/>
              <a:t>lcohol</a:t>
            </a:r>
            <a:r>
              <a:rPr lang="en-US" sz="2200" dirty="0"/>
              <a:t> is not a problem</a:t>
            </a:r>
          </a:p>
          <a:p>
            <a:pPr algn="l"/>
            <a:r>
              <a:rPr lang="en-US" sz="2200" dirty="0" err="1"/>
              <a:t>eaching</a:t>
            </a:r>
            <a:r>
              <a:rPr lang="en-US" sz="2200" dirty="0"/>
              <a:t> is an ability he possesses</a:t>
            </a:r>
          </a:p>
          <a:p>
            <a:pPr algn="l"/>
            <a:r>
              <a:rPr lang="en-US" sz="2200" dirty="0" err="1"/>
              <a:t>nexperience</a:t>
            </a:r>
            <a:r>
              <a:rPr lang="en-US" sz="2200" dirty="0"/>
              <a:t> would make him vulnerable to the devil</a:t>
            </a:r>
          </a:p>
          <a:p>
            <a:pPr algn="l"/>
            <a:r>
              <a:rPr lang="en-US" sz="2200" u="sng" dirty="0" err="1"/>
              <a:t>utsiders</a:t>
            </a:r>
            <a:r>
              <a:rPr lang="en-US" sz="2200" u="sng" dirty="0"/>
              <a:t> think well </a:t>
            </a:r>
            <a:r>
              <a:rPr lang="en-US" sz="2200" dirty="0"/>
              <a:t>of him</a:t>
            </a:r>
          </a:p>
          <a:p>
            <a:pPr algn="l"/>
            <a:r>
              <a:rPr lang="en-US" sz="2200" dirty="0" err="1"/>
              <a:t>ot</a:t>
            </a:r>
            <a:r>
              <a:rPr lang="en-US" sz="2200" dirty="0"/>
              <a:t> pugnacious</a:t>
            </a:r>
          </a:p>
          <a:p>
            <a:pPr algn="l"/>
            <a:r>
              <a:rPr lang="en-US" sz="2200" dirty="0"/>
              <a:t>elf-controlled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44D2261-3814-2FDA-E9D4-3D1744FB73B4}"/>
              </a:ext>
            </a:extLst>
          </p:cNvPr>
          <p:cNvSpPr txBox="1">
            <a:spLocks/>
          </p:cNvSpPr>
          <p:nvPr/>
        </p:nvSpPr>
        <p:spPr>
          <a:xfrm>
            <a:off x="7516486" y="91215"/>
            <a:ext cx="4830789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r>
              <a:rPr lang="en-US" sz="2200" dirty="0"/>
              <a:t>Above reproach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Husband of one wife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Temperate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Prudent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Respectable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Hospitable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Able to teach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Not addicted to wine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Not pugnacious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Gentle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Peaceable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Free from the love of money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Good manager of house/children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Not a new convert</a:t>
            </a:r>
          </a:p>
          <a:p>
            <a:pPr marL="457200" indent="-457200" algn="l">
              <a:buAutoNum type="arabicPeriod"/>
            </a:pPr>
            <a:r>
              <a:rPr lang="en-US" sz="2200" dirty="0"/>
              <a:t>Good reputation with outsiders</a:t>
            </a:r>
          </a:p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endParaRPr lang="en-US" sz="2200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AF37A5D-8096-4455-9F92-AD9396A3490E}"/>
              </a:ext>
            </a:extLst>
          </p:cNvPr>
          <p:cNvSpPr txBox="1">
            <a:spLocks/>
          </p:cNvSpPr>
          <p:nvPr/>
        </p:nvSpPr>
        <p:spPr>
          <a:xfrm>
            <a:off x="7349707" y="148725"/>
            <a:ext cx="3168770" cy="5183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u="sng" dirty="0"/>
              <a:t>1 Timothy 3:1-7</a:t>
            </a:r>
          </a:p>
        </p:txBody>
      </p:sp>
    </p:spTree>
    <p:extLst>
      <p:ext uri="{BB962C8B-B14F-4D97-AF65-F5344CB8AC3E}">
        <p14:creationId xmlns:p14="http://schemas.microsoft.com/office/powerpoint/2010/main" val="31680670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170208-EFAC-C8E9-EFF3-F554969B7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A9895C8E-F879-F2AD-FF77-5AE7828EBBC3}"/>
              </a:ext>
            </a:extLst>
          </p:cNvPr>
          <p:cNvSpPr txBox="1">
            <a:spLocks/>
          </p:cNvSpPr>
          <p:nvPr/>
        </p:nvSpPr>
        <p:spPr>
          <a:xfrm>
            <a:off x="0" y="327005"/>
            <a:ext cx="12192000" cy="10359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/>
              <a:t>Acts 17</a:t>
            </a:r>
          </a:p>
        </p:txBody>
      </p:sp>
    </p:spTree>
    <p:extLst>
      <p:ext uri="{BB962C8B-B14F-4D97-AF65-F5344CB8AC3E}">
        <p14:creationId xmlns:p14="http://schemas.microsoft.com/office/powerpoint/2010/main" val="16130392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C31B97-C524-2243-D0E3-CE2AF1C5D8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3BBC5442-7DDE-7EEA-5D49-1491E518D738}"/>
              </a:ext>
            </a:extLst>
          </p:cNvPr>
          <p:cNvSpPr txBox="1">
            <a:spLocks/>
          </p:cNvSpPr>
          <p:nvPr/>
        </p:nvSpPr>
        <p:spPr>
          <a:xfrm>
            <a:off x="0" y="1012669"/>
            <a:ext cx="12222060" cy="68546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Now when they had traveled through Amphipolis and Apollonia, they came to Thessalonica, where there was a synagogue of the Jews.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F9CD0F2F-7253-B800-E031-ABD07B3E3EB1}"/>
              </a:ext>
            </a:extLst>
          </p:cNvPr>
          <p:cNvSpPr txBox="1">
            <a:spLocks/>
          </p:cNvSpPr>
          <p:nvPr/>
        </p:nvSpPr>
        <p:spPr>
          <a:xfrm>
            <a:off x="0" y="327005"/>
            <a:ext cx="12192000" cy="10359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/>
              <a:t>Acts 17</a:t>
            </a:r>
          </a:p>
        </p:txBody>
      </p:sp>
    </p:spTree>
    <p:extLst>
      <p:ext uri="{BB962C8B-B14F-4D97-AF65-F5344CB8AC3E}">
        <p14:creationId xmlns:p14="http://schemas.microsoft.com/office/powerpoint/2010/main" val="13034085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00D8C3-B3F6-F8FC-8C6A-C5C88D7DA0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885FA5DF-93BF-4768-43A6-0D8972427AE4}"/>
              </a:ext>
            </a:extLst>
          </p:cNvPr>
          <p:cNvSpPr txBox="1">
            <a:spLocks/>
          </p:cNvSpPr>
          <p:nvPr/>
        </p:nvSpPr>
        <p:spPr>
          <a:xfrm>
            <a:off x="0" y="1012669"/>
            <a:ext cx="12222060" cy="68546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Now when they had traveled through Amphipolis and Apollonia, they came to Thessalonica, where there was a synagogue of the Jews. </a:t>
            </a:r>
            <a:r>
              <a:rPr lang="en-US" b="1" baseline="30000" dirty="0"/>
              <a:t>2 </a:t>
            </a:r>
            <a:r>
              <a:rPr lang="en-US" dirty="0"/>
              <a:t>And according to Paul’s custom, he went to them, and for three Sabbaths reasoned with them from the Scriptures, 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70D8C862-373C-1BC1-B06C-122C62BFD3E5}"/>
              </a:ext>
            </a:extLst>
          </p:cNvPr>
          <p:cNvSpPr txBox="1">
            <a:spLocks/>
          </p:cNvSpPr>
          <p:nvPr/>
        </p:nvSpPr>
        <p:spPr>
          <a:xfrm>
            <a:off x="0" y="327005"/>
            <a:ext cx="12192000" cy="10359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/>
              <a:t>Acts 17</a:t>
            </a:r>
          </a:p>
        </p:txBody>
      </p:sp>
    </p:spTree>
    <p:extLst>
      <p:ext uri="{BB962C8B-B14F-4D97-AF65-F5344CB8AC3E}">
        <p14:creationId xmlns:p14="http://schemas.microsoft.com/office/powerpoint/2010/main" val="39369043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35C992-7495-CDC8-67E5-6035B07352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82FCEAB9-20F7-FF5F-DDBB-94139DF04301}"/>
              </a:ext>
            </a:extLst>
          </p:cNvPr>
          <p:cNvSpPr txBox="1">
            <a:spLocks/>
          </p:cNvSpPr>
          <p:nvPr/>
        </p:nvSpPr>
        <p:spPr>
          <a:xfrm>
            <a:off x="0" y="1012669"/>
            <a:ext cx="12222060" cy="68546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Now when they had traveled through Amphipolis and Apollonia, they came to Thessalonica, where there was a synagogue of the Jews. </a:t>
            </a:r>
            <a:r>
              <a:rPr lang="en-US" b="1" baseline="30000" dirty="0"/>
              <a:t>2 </a:t>
            </a:r>
            <a:r>
              <a:rPr lang="en-US" dirty="0"/>
              <a:t>And according to Paul’s custom, he went to them, and for three Sabbaths reasoned with them from the Scriptures, </a:t>
            </a:r>
            <a:r>
              <a:rPr lang="en-US" b="1" baseline="30000" dirty="0"/>
              <a:t>3 </a:t>
            </a:r>
            <a:r>
              <a:rPr lang="en-US" dirty="0"/>
              <a:t>explaining and giving evidence that the Christ had to suffer and rise again from the dead, and </a:t>
            </a:r>
            <a:r>
              <a:rPr lang="en-US" i="1" dirty="0"/>
              <a:t>saying</a:t>
            </a:r>
            <a:r>
              <a:rPr lang="en-US" dirty="0"/>
              <a:t>, “This Jesus whom I am proclaiming to you is the Christ.” 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7196DB7C-BFC7-875F-5FCF-E435BC57BF2E}"/>
              </a:ext>
            </a:extLst>
          </p:cNvPr>
          <p:cNvSpPr txBox="1">
            <a:spLocks/>
          </p:cNvSpPr>
          <p:nvPr/>
        </p:nvSpPr>
        <p:spPr>
          <a:xfrm>
            <a:off x="0" y="327005"/>
            <a:ext cx="12192000" cy="10359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/>
              <a:t>Acts 17</a:t>
            </a:r>
          </a:p>
        </p:txBody>
      </p:sp>
    </p:spTree>
    <p:extLst>
      <p:ext uri="{BB962C8B-B14F-4D97-AF65-F5344CB8AC3E}">
        <p14:creationId xmlns:p14="http://schemas.microsoft.com/office/powerpoint/2010/main" val="9310576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30AE09-9FE1-391F-E7A9-B75D7212E5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36C37857-D8F0-BD1B-8ECE-1E065951AEE4}"/>
              </a:ext>
            </a:extLst>
          </p:cNvPr>
          <p:cNvSpPr txBox="1">
            <a:spLocks/>
          </p:cNvSpPr>
          <p:nvPr/>
        </p:nvSpPr>
        <p:spPr>
          <a:xfrm>
            <a:off x="342183" y="50958"/>
            <a:ext cx="6645214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200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CB3F41A8-36CA-EAE1-71C0-AC11DF3BC4E8}"/>
              </a:ext>
            </a:extLst>
          </p:cNvPr>
          <p:cNvSpPr txBox="1">
            <a:spLocks/>
          </p:cNvSpPr>
          <p:nvPr/>
        </p:nvSpPr>
        <p:spPr>
          <a:xfrm>
            <a:off x="0" y="327005"/>
            <a:ext cx="12192000" cy="10359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/>
              <a:t>1 Timothy 3:1-7</a:t>
            </a:r>
          </a:p>
        </p:txBody>
      </p:sp>
    </p:spTree>
    <p:extLst>
      <p:ext uri="{BB962C8B-B14F-4D97-AF65-F5344CB8AC3E}">
        <p14:creationId xmlns:p14="http://schemas.microsoft.com/office/powerpoint/2010/main" val="15268539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778414-67C6-9FC2-DD91-D31D406894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BFBDECAF-CCA5-69D9-FDC5-A6858E6CB876}"/>
              </a:ext>
            </a:extLst>
          </p:cNvPr>
          <p:cNvSpPr txBox="1">
            <a:spLocks/>
          </p:cNvSpPr>
          <p:nvPr/>
        </p:nvSpPr>
        <p:spPr>
          <a:xfrm>
            <a:off x="0" y="1012669"/>
            <a:ext cx="12222060" cy="68546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Now when they had traveled through Amphipolis and Apollonia, they came to Thessalonica, where there was a synagogue of the Jews. </a:t>
            </a:r>
            <a:r>
              <a:rPr lang="en-US" b="1" baseline="30000" dirty="0"/>
              <a:t>2 </a:t>
            </a:r>
            <a:r>
              <a:rPr lang="en-US" dirty="0"/>
              <a:t>And according to Paul’s custom, he went to them, and for three Sabbaths reasoned with them from the Scriptures, </a:t>
            </a:r>
            <a:r>
              <a:rPr lang="en-US" b="1" baseline="30000" dirty="0"/>
              <a:t>3 </a:t>
            </a:r>
            <a:r>
              <a:rPr lang="en-US" dirty="0"/>
              <a:t>explaining and giving evidence that the Christ had to suffer and rise again from the dead, and </a:t>
            </a:r>
            <a:r>
              <a:rPr lang="en-US" i="1" dirty="0"/>
              <a:t>saying</a:t>
            </a:r>
            <a:r>
              <a:rPr lang="en-US" dirty="0"/>
              <a:t>, “This Jesus whom I am proclaiming to you is the Christ.” </a:t>
            </a:r>
            <a:r>
              <a:rPr lang="en-US" b="1" baseline="30000" dirty="0"/>
              <a:t>4 </a:t>
            </a:r>
            <a:r>
              <a:rPr lang="en-US" dirty="0"/>
              <a:t>And some of them were persuaded and joined Paul and Silas, along with a large number of the God-fearing Greeks and a number of the leading women. 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6AF5D47C-62F7-8AD3-EECD-C1568B54D8D3}"/>
              </a:ext>
            </a:extLst>
          </p:cNvPr>
          <p:cNvSpPr txBox="1">
            <a:spLocks/>
          </p:cNvSpPr>
          <p:nvPr/>
        </p:nvSpPr>
        <p:spPr>
          <a:xfrm>
            <a:off x="0" y="327005"/>
            <a:ext cx="12192000" cy="10359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/>
              <a:t>Acts 17</a:t>
            </a:r>
          </a:p>
        </p:txBody>
      </p:sp>
    </p:spTree>
    <p:extLst>
      <p:ext uri="{BB962C8B-B14F-4D97-AF65-F5344CB8AC3E}">
        <p14:creationId xmlns:p14="http://schemas.microsoft.com/office/powerpoint/2010/main" val="2860035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567CD-A857-E3EE-21DB-8F06299419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C83BCA12-4EFF-A450-AF4D-FB67BC0B3597}"/>
              </a:ext>
            </a:extLst>
          </p:cNvPr>
          <p:cNvSpPr txBox="1">
            <a:spLocks/>
          </p:cNvSpPr>
          <p:nvPr/>
        </p:nvSpPr>
        <p:spPr>
          <a:xfrm>
            <a:off x="0" y="1012669"/>
            <a:ext cx="12222060" cy="68546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Now when they had traveled through Amphipolis and Apollonia, they came to Thessalonica, where there was a synagogue of the Jews. </a:t>
            </a:r>
            <a:r>
              <a:rPr lang="en-US" b="1" baseline="30000" dirty="0"/>
              <a:t>2 </a:t>
            </a:r>
            <a:r>
              <a:rPr lang="en-US" dirty="0"/>
              <a:t>And according to Paul’s custom, he went to them, and for three Sabbaths reasoned with them from the Scriptures, </a:t>
            </a:r>
            <a:r>
              <a:rPr lang="en-US" b="1" baseline="30000" dirty="0"/>
              <a:t>3 </a:t>
            </a:r>
            <a:r>
              <a:rPr lang="en-US" dirty="0"/>
              <a:t>explaining and giving evidence that the Christ had to suffer and rise again from the dead, and </a:t>
            </a:r>
            <a:r>
              <a:rPr lang="en-US" i="1" dirty="0"/>
              <a:t>saying</a:t>
            </a:r>
            <a:r>
              <a:rPr lang="en-US" dirty="0"/>
              <a:t>, “This Jesus whom I am proclaiming to you is the Christ.” </a:t>
            </a:r>
            <a:r>
              <a:rPr lang="en-US" b="1" baseline="30000" dirty="0"/>
              <a:t>4 </a:t>
            </a:r>
            <a:r>
              <a:rPr lang="en-US" dirty="0"/>
              <a:t>And some of them were persuaded and joined Paul and Silas, along with a large number of the God-fearing Greeks and a number of the leading women. </a:t>
            </a:r>
            <a:r>
              <a:rPr lang="en-US" b="1" baseline="30000" dirty="0"/>
              <a:t>5 </a:t>
            </a:r>
            <a:r>
              <a:rPr lang="en-US" dirty="0"/>
              <a:t>But the Jews, becoming jealous and taking along some wicked men from the market place, formed a mob and set the city in an uproar; and attacking the house of Jason, they were seeking to bring them out to the people.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74CB40AA-AEDF-3597-EF48-03BE2294ECD5}"/>
              </a:ext>
            </a:extLst>
          </p:cNvPr>
          <p:cNvSpPr txBox="1">
            <a:spLocks/>
          </p:cNvSpPr>
          <p:nvPr/>
        </p:nvSpPr>
        <p:spPr>
          <a:xfrm>
            <a:off x="0" y="327005"/>
            <a:ext cx="12192000" cy="10359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/>
              <a:t>Acts 17</a:t>
            </a:r>
          </a:p>
        </p:txBody>
      </p:sp>
    </p:spTree>
    <p:extLst>
      <p:ext uri="{BB962C8B-B14F-4D97-AF65-F5344CB8AC3E}">
        <p14:creationId xmlns:p14="http://schemas.microsoft.com/office/powerpoint/2010/main" val="136305325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77E759-C1EC-BC67-8942-EB18B913BC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1649B95E-166A-7C28-5F94-793062762998}"/>
              </a:ext>
            </a:extLst>
          </p:cNvPr>
          <p:cNvSpPr txBox="1">
            <a:spLocks/>
          </p:cNvSpPr>
          <p:nvPr/>
        </p:nvSpPr>
        <p:spPr>
          <a:xfrm>
            <a:off x="0" y="891899"/>
            <a:ext cx="12222060" cy="68546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baseline="30000" dirty="0"/>
              <a:t>6 </a:t>
            </a:r>
            <a:r>
              <a:rPr lang="en-US" dirty="0"/>
              <a:t>When they did not find </a:t>
            </a:r>
            <a:r>
              <a:rPr lang="en-US" dirty="0" err="1"/>
              <a:t>them,they</a:t>
            </a:r>
            <a:r>
              <a:rPr lang="en-US" dirty="0"/>
              <a:t> began dragging Jason and some brethren before the city authorities, shouting, “These men who have upset the world have come here also; 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E665CF-EE1D-4606-7F5A-A253C65624E4}"/>
              </a:ext>
            </a:extLst>
          </p:cNvPr>
          <p:cNvSpPr txBox="1">
            <a:spLocks/>
          </p:cNvSpPr>
          <p:nvPr/>
        </p:nvSpPr>
        <p:spPr>
          <a:xfrm>
            <a:off x="0" y="327005"/>
            <a:ext cx="12192000" cy="10359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/>
              <a:t>Acts 17</a:t>
            </a:r>
          </a:p>
        </p:txBody>
      </p:sp>
    </p:spTree>
    <p:extLst>
      <p:ext uri="{BB962C8B-B14F-4D97-AF65-F5344CB8AC3E}">
        <p14:creationId xmlns:p14="http://schemas.microsoft.com/office/powerpoint/2010/main" val="32911979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D7F5CA-5A2C-4261-E077-CCD90F5E85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143C280B-276D-D26A-DAD5-88516B30EB22}"/>
              </a:ext>
            </a:extLst>
          </p:cNvPr>
          <p:cNvSpPr txBox="1">
            <a:spLocks/>
          </p:cNvSpPr>
          <p:nvPr/>
        </p:nvSpPr>
        <p:spPr>
          <a:xfrm>
            <a:off x="0" y="891899"/>
            <a:ext cx="12222060" cy="68546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baseline="30000" dirty="0"/>
              <a:t>6 </a:t>
            </a:r>
            <a:r>
              <a:rPr lang="en-US" dirty="0"/>
              <a:t>When they did not find </a:t>
            </a:r>
            <a:r>
              <a:rPr lang="en-US" dirty="0" err="1"/>
              <a:t>them,they</a:t>
            </a:r>
            <a:r>
              <a:rPr lang="en-US" dirty="0"/>
              <a:t> began dragging Jason and some brethren before the city authorities, shouting, “These men who have upset the world have come here also; </a:t>
            </a:r>
            <a:r>
              <a:rPr lang="en-US" b="1" baseline="30000" dirty="0"/>
              <a:t>7 </a:t>
            </a:r>
            <a:r>
              <a:rPr lang="en-US" dirty="0"/>
              <a:t>and Jason has welcomed them, and they all act contrary to the decrees of Caesar, saying that there is another king, Jesus.” 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ADB6A7-3599-831F-AB2A-FA5CB8989F58}"/>
              </a:ext>
            </a:extLst>
          </p:cNvPr>
          <p:cNvSpPr txBox="1">
            <a:spLocks/>
          </p:cNvSpPr>
          <p:nvPr/>
        </p:nvSpPr>
        <p:spPr>
          <a:xfrm>
            <a:off x="0" y="327005"/>
            <a:ext cx="12192000" cy="10359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/>
              <a:t>Acts 17</a:t>
            </a:r>
          </a:p>
        </p:txBody>
      </p:sp>
    </p:spTree>
    <p:extLst>
      <p:ext uri="{BB962C8B-B14F-4D97-AF65-F5344CB8AC3E}">
        <p14:creationId xmlns:p14="http://schemas.microsoft.com/office/powerpoint/2010/main" val="17549220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0BC5E9-C6FB-3DA1-08F0-17459D6164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4E88AC73-7C36-4805-B8D2-D2DCA9E6C7CD}"/>
              </a:ext>
            </a:extLst>
          </p:cNvPr>
          <p:cNvSpPr txBox="1">
            <a:spLocks/>
          </p:cNvSpPr>
          <p:nvPr/>
        </p:nvSpPr>
        <p:spPr>
          <a:xfrm>
            <a:off x="0" y="891899"/>
            <a:ext cx="12222060" cy="68546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baseline="30000" dirty="0"/>
              <a:t>6 </a:t>
            </a:r>
            <a:r>
              <a:rPr lang="en-US" dirty="0"/>
              <a:t>When they did not find </a:t>
            </a:r>
            <a:r>
              <a:rPr lang="en-US" dirty="0" err="1"/>
              <a:t>them,they</a:t>
            </a:r>
            <a:r>
              <a:rPr lang="en-US" dirty="0"/>
              <a:t> began dragging Jason and some brethren before the city authorities, shouting, “These men who have upset the world have come here also; </a:t>
            </a:r>
            <a:r>
              <a:rPr lang="en-US" b="1" baseline="30000" dirty="0"/>
              <a:t>7 </a:t>
            </a:r>
            <a:r>
              <a:rPr lang="en-US" dirty="0"/>
              <a:t>and Jason has welcomed them, and they all act contrary to the decrees of Caesar, saying that there is another king, Jesus.” </a:t>
            </a:r>
            <a:r>
              <a:rPr lang="en-US" b="1" baseline="30000" dirty="0"/>
              <a:t>8 </a:t>
            </a:r>
            <a:r>
              <a:rPr lang="en-US" dirty="0"/>
              <a:t>They stirred up the crowd and the city authorities who heard these things. 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617940-0AF1-E803-6AA9-51CD0B18CC47}"/>
              </a:ext>
            </a:extLst>
          </p:cNvPr>
          <p:cNvSpPr txBox="1">
            <a:spLocks/>
          </p:cNvSpPr>
          <p:nvPr/>
        </p:nvSpPr>
        <p:spPr>
          <a:xfrm>
            <a:off x="0" y="327005"/>
            <a:ext cx="12192000" cy="10359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/>
              <a:t>Acts 17</a:t>
            </a:r>
          </a:p>
        </p:txBody>
      </p:sp>
    </p:spTree>
    <p:extLst>
      <p:ext uri="{BB962C8B-B14F-4D97-AF65-F5344CB8AC3E}">
        <p14:creationId xmlns:p14="http://schemas.microsoft.com/office/powerpoint/2010/main" val="37114946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DC074-B4C5-F5BF-F293-36FDFCD45B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ACE60823-44AD-1B54-3920-575F446307E2}"/>
              </a:ext>
            </a:extLst>
          </p:cNvPr>
          <p:cNvSpPr txBox="1">
            <a:spLocks/>
          </p:cNvSpPr>
          <p:nvPr/>
        </p:nvSpPr>
        <p:spPr>
          <a:xfrm>
            <a:off x="0" y="891899"/>
            <a:ext cx="12222060" cy="68546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baseline="30000" dirty="0"/>
              <a:t>6 </a:t>
            </a:r>
            <a:r>
              <a:rPr lang="en-US" dirty="0"/>
              <a:t>When they did not find </a:t>
            </a:r>
            <a:r>
              <a:rPr lang="en-US" dirty="0" err="1"/>
              <a:t>them,they</a:t>
            </a:r>
            <a:r>
              <a:rPr lang="en-US" dirty="0"/>
              <a:t> began dragging Jason and some brethren before the city authorities, shouting, “These men who have upset the world have come here also; </a:t>
            </a:r>
            <a:r>
              <a:rPr lang="en-US" b="1" baseline="30000" dirty="0"/>
              <a:t>7 </a:t>
            </a:r>
            <a:r>
              <a:rPr lang="en-US" dirty="0"/>
              <a:t>and Jason has welcomed them, and they all act contrary to the decrees of Caesar, saying that there is another king, Jesus.” </a:t>
            </a:r>
            <a:r>
              <a:rPr lang="en-US" b="1" baseline="30000" dirty="0"/>
              <a:t>8 </a:t>
            </a:r>
            <a:r>
              <a:rPr lang="en-US" dirty="0"/>
              <a:t>They stirred up the crowd and the city authorities who heard these things. </a:t>
            </a:r>
            <a:r>
              <a:rPr lang="en-US" b="1" baseline="30000" dirty="0"/>
              <a:t>9 </a:t>
            </a:r>
            <a:r>
              <a:rPr lang="en-US" dirty="0"/>
              <a:t>And when they had received a pledge from Jason and the others, they released them.</a:t>
            </a:r>
            <a:endParaRPr lang="en-US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33BE71-4717-C7BF-39D1-71430B597653}"/>
              </a:ext>
            </a:extLst>
          </p:cNvPr>
          <p:cNvSpPr txBox="1">
            <a:spLocks/>
          </p:cNvSpPr>
          <p:nvPr/>
        </p:nvSpPr>
        <p:spPr>
          <a:xfrm>
            <a:off x="0" y="327005"/>
            <a:ext cx="12192000" cy="10359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/>
              <a:t>Acts 17</a:t>
            </a:r>
          </a:p>
        </p:txBody>
      </p:sp>
    </p:spTree>
    <p:extLst>
      <p:ext uri="{BB962C8B-B14F-4D97-AF65-F5344CB8AC3E}">
        <p14:creationId xmlns:p14="http://schemas.microsoft.com/office/powerpoint/2010/main" val="996479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AD85E9-D0A9-52FC-F82B-4A0B4A8A91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6250D577-557E-C428-EA9B-515EED03F105}"/>
              </a:ext>
            </a:extLst>
          </p:cNvPr>
          <p:cNvSpPr txBox="1">
            <a:spLocks/>
          </p:cNvSpPr>
          <p:nvPr/>
        </p:nvSpPr>
        <p:spPr>
          <a:xfrm>
            <a:off x="0" y="891899"/>
            <a:ext cx="12222060" cy="68546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baseline="30000" dirty="0"/>
              <a:t>6 </a:t>
            </a:r>
            <a:r>
              <a:rPr lang="en-US" dirty="0"/>
              <a:t>When they did not find </a:t>
            </a:r>
            <a:r>
              <a:rPr lang="en-US" dirty="0" err="1"/>
              <a:t>them,they</a:t>
            </a:r>
            <a:r>
              <a:rPr lang="en-US" dirty="0"/>
              <a:t> began dragging Jason and some brethren before the city authorities, shouting, “These men who have upset the world have come here also; </a:t>
            </a:r>
            <a:r>
              <a:rPr lang="en-US" b="1" baseline="30000" dirty="0"/>
              <a:t>7 </a:t>
            </a:r>
            <a:r>
              <a:rPr lang="en-US" dirty="0"/>
              <a:t>and Jason has welcomed them, and they all act contrary to the decrees of Caesar, saying that there is another king, Jesus.” </a:t>
            </a:r>
            <a:r>
              <a:rPr lang="en-US" b="1" baseline="30000" dirty="0"/>
              <a:t>8 </a:t>
            </a:r>
            <a:r>
              <a:rPr lang="en-US" dirty="0"/>
              <a:t>They stirred up the crowd and the city authorities who heard these things. </a:t>
            </a:r>
            <a:r>
              <a:rPr lang="en-US" b="1" baseline="30000" dirty="0"/>
              <a:t>9 </a:t>
            </a:r>
            <a:r>
              <a:rPr lang="en-US" dirty="0"/>
              <a:t>And when they had received a pledge from Jason and the others, they released them.</a:t>
            </a:r>
            <a:endParaRPr lang="en-US" b="1" dirty="0"/>
          </a:p>
          <a:p>
            <a:pPr algn="l"/>
            <a:r>
              <a:rPr lang="en-US" b="1" baseline="30000" dirty="0"/>
              <a:t>10 </a:t>
            </a:r>
            <a:r>
              <a:rPr lang="en-US" dirty="0"/>
              <a:t>The brethren immediately sent Paul and Silas away by night to Berea, and when they arrived, they went into the synagogue of the Jews. 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E732F3-50F9-902B-5BF4-14B1D9B55622}"/>
              </a:ext>
            </a:extLst>
          </p:cNvPr>
          <p:cNvSpPr txBox="1">
            <a:spLocks/>
          </p:cNvSpPr>
          <p:nvPr/>
        </p:nvSpPr>
        <p:spPr>
          <a:xfrm>
            <a:off x="0" y="327005"/>
            <a:ext cx="12192000" cy="10359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/>
              <a:t>Acts 17</a:t>
            </a:r>
          </a:p>
        </p:txBody>
      </p:sp>
    </p:spTree>
    <p:extLst>
      <p:ext uri="{BB962C8B-B14F-4D97-AF65-F5344CB8AC3E}">
        <p14:creationId xmlns:p14="http://schemas.microsoft.com/office/powerpoint/2010/main" val="220091021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BBC048-5FC5-385E-8910-1421BA341E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759C05F8-168F-C4B1-BFFB-19617D3D4E98}"/>
              </a:ext>
            </a:extLst>
          </p:cNvPr>
          <p:cNvSpPr txBox="1">
            <a:spLocks/>
          </p:cNvSpPr>
          <p:nvPr/>
        </p:nvSpPr>
        <p:spPr>
          <a:xfrm>
            <a:off x="0" y="891899"/>
            <a:ext cx="12222060" cy="68546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baseline="30000" dirty="0"/>
              <a:t>6 </a:t>
            </a:r>
            <a:r>
              <a:rPr lang="en-US" dirty="0"/>
              <a:t>When they did not find </a:t>
            </a:r>
            <a:r>
              <a:rPr lang="en-US" dirty="0" err="1"/>
              <a:t>them,they</a:t>
            </a:r>
            <a:r>
              <a:rPr lang="en-US" dirty="0"/>
              <a:t> began dragging Jason and some brethren before the city authorities, shouting, “These men who have upset the world have come here also; </a:t>
            </a:r>
            <a:r>
              <a:rPr lang="en-US" b="1" baseline="30000" dirty="0"/>
              <a:t>7 </a:t>
            </a:r>
            <a:r>
              <a:rPr lang="en-US" dirty="0"/>
              <a:t>and Jason has welcomed them, and they all act contrary to the decrees of Caesar, saying that there is another king, Jesus.” </a:t>
            </a:r>
            <a:r>
              <a:rPr lang="en-US" b="1" baseline="30000" dirty="0"/>
              <a:t>8 </a:t>
            </a:r>
            <a:r>
              <a:rPr lang="en-US" dirty="0"/>
              <a:t>They stirred up the crowd and the city authorities who heard these things. </a:t>
            </a:r>
            <a:r>
              <a:rPr lang="en-US" b="1" baseline="30000" dirty="0"/>
              <a:t>9 </a:t>
            </a:r>
            <a:r>
              <a:rPr lang="en-US" dirty="0"/>
              <a:t>And when they had received a pledge from Jason and the others, they released them.</a:t>
            </a:r>
            <a:endParaRPr lang="en-US" b="1" dirty="0"/>
          </a:p>
          <a:p>
            <a:pPr algn="l"/>
            <a:r>
              <a:rPr lang="en-US" b="1" baseline="30000" dirty="0"/>
              <a:t>10 </a:t>
            </a:r>
            <a:r>
              <a:rPr lang="en-US" dirty="0"/>
              <a:t>The brethren immediately sent Paul and Silas away by night to Berea, and when they arrived, they went into the synagogue of the Jews. </a:t>
            </a:r>
            <a:r>
              <a:rPr lang="en-US" b="1" baseline="30000" dirty="0">
                <a:highlight>
                  <a:srgbClr val="FFFF00"/>
                </a:highlight>
              </a:rPr>
              <a:t>11 </a:t>
            </a:r>
            <a:r>
              <a:rPr lang="en-US" dirty="0">
                <a:highlight>
                  <a:srgbClr val="FFFF00"/>
                </a:highlight>
              </a:rPr>
              <a:t>Now these were more noble-minded than those in Thessalonica, for they received the word with great eagerness, examining the Scriptures daily </a:t>
            </a:r>
            <a:r>
              <a:rPr lang="en-US" i="1" dirty="0">
                <a:highlight>
                  <a:srgbClr val="FFFF00"/>
                </a:highlight>
              </a:rPr>
              <a:t>to see</a:t>
            </a:r>
            <a:r>
              <a:rPr lang="en-US" dirty="0">
                <a:highlight>
                  <a:srgbClr val="FFFF00"/>
                </a:highlight>
              </a:rPr>
              <a:t> whether these things were so.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ACB57A-D054-C042-94DC-1605B88757EF}"/>
              </a:ext>
            </a:extLst>
          </p:cNvPr>
          <p:cNvSpPr txBox="1">
            <a:spLocks/>
          </p:cNvSpPr>
          <p:nvPr/>
        </p:nvSpPr>
        <p:spPr>
          <a:xfrm>
            <a:off x="0" y="327005"/>
            <a:ext cx="12192000" cy="10359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/>
              <a:t>Acts 17</a:t>
            </a:r>
          </a:p>
        </p:txBody>
      </p:sp>
    </p:spTree>
    <p:extLst>
      <p:ext uri="{BB962C8B-B14F-4D97-AF65-F5344CB8AC3E}">
        <p14:creationId xmlns:p14="http://schemas.microsoft.com/office/powerpoint/2010/main" val="212541352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42A404-12C6-6AC1-18BC-FB454D9AB0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A58E1-C4CD-1375-3DEC-E1FE2979F9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120770"/>
            <a:ext cx="7988059" cy="1285658"/>
          </a:xfrm>
        </p:spPr>
        <p:txBody>
          <a:bodyPr>
            <a:normAutofit/>
          </a:bodyPr>
          <a:lstStyle/>
          <a:p>
            <a:r>
              <a:rPr lang="en-US" sz="4800" i="1" dirty="0"/>
              <a:t>BUILD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20302AA8-2612-3522-245F-5BBB49904E43}"/>
              </a:ext>
            </a:extLst>
          </p:cNvPr>
          <p:cNvSpPr txBox="1">
            <a:spLocks/>
          </p:cNvSpPr>
          <p:nvPr/>
        </p:nvSpPr>
        <p:spPr>
          <a:xfrm>
            <a:off x="0" y="2518992"/>
            <a:ext cx="7988058" cy="18200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000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42FF5CE-051A-72E5-36A5-C77FF59914F9}"/>
              </a:ext>
            </a:extLst>
          </p:cNvPr>
          <p:cNvSpPr txBox="1">
            <a:spLocks/>
          </p:cNvSpPr>
          <p:nvPr/>
        </p:nvSpPr>
        <p:spPr>
          <a:xfrm>
            <a:off x="76334" y="2449902"/>
            <a:ext cx="7988058" cy="1066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/>
              <a:t>E-Qualifications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521A3A-FB13-884E-E0DE-91F93C509C95}"/>
              </a:ext>
            </a:extLst>
          </p:cNvPr>
          <p:cNvSpPr txBox="1">
            <a:spLocks/>
          </p:cNvSpPr>
          <p:nvPr/>
        </p:nvSpPr>
        <p:spPr>
          <a:xfrm>
            <a:off x="28756" y="527396"/>
            <a:ext cx="7959302" cy="14131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000" dirty="0"/>
          </a:p>
          <a:p>
            <a:r>
              <a:rPr lang="en-US" sz="4000" dirty="0"/>
              <a:t>(1 Timothy 3:1-7)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8EBFB433-50FF-97BE-8D51-359652E306DE}"/>
              </a:ext>
            </a:extLst>
          </p:cNvPr>
          <p:cNvSpPr txBox="1">
            <a:spLocks/>
          </p:cNvSpPr>
          <p:nvPr/>
        </p:nvSpPr>
        <p:spPr>
          <a:xfrm>
            <a:off x="76334" y="3516702"/>
            <a:ext cx="7988058" cy="14007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/>
              <a:t>Pastoral Prerequisites and</a:t>
            </a:r>
          </a:p>
          <a:p>
            <a:r>
              <a:rPr lang="en-US" sz="4000" b="1" dirty="0"/>
              <a:t>Why You Should Care</a:t>
            </a:r>
          </a:p>
        </p:txBody>
      </p:sp>
    </p:spTree>
    <p:extLst>
      <p:ext uri="{BB962C8B-B14F-4D97-AF65-F5344CB8AC3E}">
        <p14:creationId xmlns:p14="http://schemas.microsoft.com/office/powerpoint/2010/main" val="8088429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94E753-01DD-00FA-FE64-80F8B367B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3CEF1A40-C38A-45F8-E3EB-8886820D2D4A}"/>
              </a:ext>
            </a:extLst>
          </p:cNvPr>
          <p:cNvSpPr txBox="1">
            <a:spLocks/>
          </p:cNvSpPr>
          <p:nvPr/>
        </p:nvSpPr>
        <p:spPr>
          <a:xfrm>
            <a:off x="342183" y="50958"/>
            <a:ext cx="6645214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200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1D93BBA3-E4AC-0075-E4F6-8C3012CB7BB1}"/>
              </a:ext>
            </a:extLst>
          </p:cNvPr>
          <p:cNvSpPr txBox="1">
            <a:spLocks/>
          </p:cNvSpPr>
          <p:nvPr/>
        </p:nvSpPr>
        <p:spPr>
          <a:xfrm>
            <a:off x="80513" y="1017917"/>
            <a:ext cx="12192000" cy="7269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It is a trustworthy statement: if any man aspires to the office of overseer, it is a fine work he desires to do. 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6E45E84-A803-DE43-15F5-9755D480D0CE}"/>
              </a:ext>
            </a:extLst>
          </p:cNvPr>
          <p:cNvSpPr txBox="1">
            <a:spLocks/>
          </p:cNvSpPr>
          <p:nvPr/>
        </p:nvSpPr>
        <p:spPr>
          <a:xfrm>
            <a:off x="0" y="327005"/>
            <a:ext cx="12192000" cy="10359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/>
              <a:t>1 Timothy 3:1-7</a:t>
            </a:r>
          </a:p>
        </p:txBody>
      </p:sp>
    </p:spTree>
    <p:extLst>
      <p:ext uri="{BB962C8B-B14F-4D97-AF65-F5344CB8AC3E}">
        <p14:creationId xmlns:p14="http://schemas.microsoft.com/office/powerpoint/2010/main" val="24740767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ACB1E3-94AE-5169-75E6-EE5B862F4B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A58DA14C-FDF0-FDC2-76FA-C47BF5CE44F7}"/>
              </a:ext>
            </a:extLst>
          </p:cNvPr>
          <p:cNvSpPr txBox="1">
            <a:spLocks/>
          </p:cNvSpPr>
          <p:nvPr/>
        </p:nvSpPr>
        <p:spPr>
          <a:xfrm>
            <a:off x="342183" y="50958"/>
            <a:ext cx="6645214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200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E4ADBB97-067A-C2FC-8626-9E18F263E491}"/>
              </a:ext>
            </a:extLst>
          </p:cNvPr>
          <p:cNvSpPr txBox="1">
            <a:spLocks/>
          </p:cNvSpPr>
          <p:nvPr/>
        </p:nvSpPr>
        <p:spPr>
          <a:xfrm>
            <a:off x="80513" y="1017917"/>
            <a:ext cx="12192000" cy="7269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It is a trustworthy statement: if any man aspires to the office of overseer, it is a fine work he desires to do. 2 An overseer, then, must be above reproach, the husband of one wife, temperate, prudent, respectable, hospitable, able to teach, 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021E2160-DB64-439E-D729-55DFF00EBE96}"/>
              </a:ext>
            </a:extLst>
          </p:cNvPr>
          <p:cNvSpPr txBox="1">
            <a:spLocks/>
          </p:cNvSpPr>
          <p:nvPr/>
        </p:nvSpPr>
        <p:spPr>
          <a:xfrm>
            <a:off x="0" y="327005"/>
            <a:ext cx="12192000" cy="10359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/>
              <a:t>1 Timothy 3:1-7</a:t>
            </a:r>
          </a:p>
        </p:txBody>
      </p:sp>
    </p:spTree>
    <p:extLst>
      <p:ext uri="{BB962C8B-B14F-4D97-AF65-F5344CB8AC3E}">
        <p14:creationId xmlns:p14="http://schemas.microsoft.com/office/powerpoint/2010/main" val="18680500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58313D-C5CF-7024-AC7A-81616A1B26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DCBBD3B6-1D2A-FFF9-C76D-6CCBB4034674}"/>
              </a:ext>
            </a:extLst>
          </p:cNvPr>
          <p:cNvSpPr txBox="1">
            <a:spLocks/>
          </p:cNvSpPr>
          <p:nvPr/>
        </p:nvSpPr>
        <p:spPr>
          <a:xfrm>
            <a:off x="342183" y="50958"/>
            <a:ext cx="6645214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200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FE72B69F-5A25-E22D-182D-C75F5E50FC51}"/>
              </a:ext>
            </a:extLst>
          </p:cNvPr>
          <p:cNvSpPr txBox="1">
            <a:spLocks/>
          </p:cNvSpPr>
          <p:nvPr/>
        </p:nvSpPr>
        <p:spPr>
          <a:xfrm>
            <a:off x="80513" y="1017917"/>
            <a:ext cx="12192000" cy="7269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It is a trustworthy statement: if any man aspires to the office of overseer, it is a fine work he desires to do. 2 An overseer, then, must be above reproach, the husband of one wife, temperate, prudent, respectable, hospitable, able to teach, 3 not addicted to wine or pugnacious, but gentle, peaceable, free from the love of money. 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BDA97A9B-2C77-5251-329A-48C374382F09}"/>
              </a:ext>
            </a:extLst>
          </p:cNvPr>
          <p:cNvSpPr txBox="1">
            <a:spLocks/>
          </p:cNvSpPr>
          <p:nvPr/>
        </p:nvSpPr>
        <p:spPr>
          <a:xfrm>
            <a:off x="0" y="327005"/>
            <a:ext cx="12192000" cy="10359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/>
              <a:t>1 Timothy 3:1-7</a:t>
            </a:r>
          </a:p>
        </p:txBody>
      </p:sp>
    </p:spTree>
    <p:extLst>
      <p:ext uri="{BB962C8B-B14F-4D97-AF65-F5344CB8AC3E}">
        <p14:creationId xmlns:p14="http://schemas.microsoft.com/office/powerpoint/2010/main" val="34819916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E30108-43C8-385B-7BB8-76C230EFE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7D14781B-96E8-7ADF-B9C5-13570CFA225D}"/>
              </a:ext>
            </a:extLst>
          </p:cNvPr>
          <p:cNvSpPr txBox="1">
            <a:spLocks/>
          </p:cNvSpPr>
          <p:nvPr/>
        </p:nvSpPr>
        <p:spPr>
          <a:xfrm>
            <a:off x="342183" y="50958"/>
            <a:ext cx="6645214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200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94BAD347-D801-2CA1-D1AF-47BBD82DA1A6}"/>
              </a:ext>
            </a:extLst>
          </p:cNvPr>
          <p:cNvSpPr txBox="1">
            <a:spLocks/>
          </p:cNvSpPr>
          <p:nvPr/>
        </p:nvSpPr>
        <p:spPr>
          <a:xfrm>
            <a:off x="80513" y="1017917"/>
            <a:ext cx="12192000" cy="7269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It is a trustworthy statement: if any man aspires to the office of overseer, it is a fine work he desires to do. 2 An overseer, then, must be above reproach, the husband of one wife, temperate, prudent, respectable, hospitable, able to teach, 3 not addicted to wine or pugnacious, but gentle, peaceable, free from the love of money. 4 He must be one who manages his own household well, keeping his children under control with all dignity 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BBA74917-F951-B0EB-F864-175B1D462706}"/>
              </a:ext>
            </a:extLst>
          </p:cNvPr>
          <p:cNvSpPr txBox="1">
            <a:spLocks/>
          </p:cNvSpPr>
          <p:nvPr/>
        </p:nvSpPr>
        <p:spPr>
          <a:xfrm>
            <a:off x="0" y="327005"/>
            <a:ext cx="12192000" cy="10359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/>
              <a:t>1 Timothy 3:1-7</a:t>
            </a:r>
          </a:p>
        </p:txBody>
      </p:sp>
    </p:spTree>
    <p:extLst>
      <p:ext uri="{BB962C8B-B14F-4D97-AF65-F5344CB8AC3E}">
        <p14:creationId xmlns:p14="http://schemas.microsoft.com/office/powerpoint/2010/main" val="4163806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8254</TotalTime>
  <Words>3829</Words>
  <Application>Microsoft Office PowerPoint</Application>
  <PresentationFormat>Widescreen</PresentationFormat>
  <Paragraphs>1394</Paragraphs>
  <Slides>58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2" baseType="lpstr">
      <vt:lpstr>Arial</vt:lpstr>
      <vt:lpstr>Spectral SC</vt:lpstr>
      <vt:lpstr>Spectral SC SemiBold</vt:lpstr>
      <vt:lpstr>Office Theme</vt:lpstr>
      <vt:lpstr>BUILD</vt:lpstr>
      <vt:lpstr>BUILD</vt:lpstr>
      <vt:lpstr>BUILD</vt:lpstr>
      <vt:lpstr>BUILD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BUILD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Ashley McGlone</dc:creator>
  <cp:lastModifiedBy>Jack Stockdale</cp:lastModifiedBy>
  <cp:revision>6</cp:revision>
  <dcterms:created xsi:type="dcterms:W3CDTF">2026-02-01T00:23:34Z</dcterms:created>
  <dcterms:modified xsi:type="dcterms:W3CDTF">2026-04-12T12:27:17Z</dcterms:modified>
</cp:coreProperties>
</file>