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4"/>
  </p:notesMasterIdLst>
  <p:handoutMasterIdLst>
    <p:handoutMasterId r:id="rId65"/>
  </p:handoutMasterIdLst>
  <p:sldIdLst>
    <p:sldId id="438" r:id="rId7"/>
    <p:sldId id="1101" r:id="rId8"/>
    <p:sldId id="991" r:id="rId9"/>
    <p:sldId id="1082" r:id="rId10"/>
    <p:sldId id="1102" r:id="rId11"/>
    <p:sldId id="1161" r:id="rId12"/>
    <p:sldId id="1162" r:id="rId13"/>
    <p:sldId id="1163" r:id="rId14"/>
    <p:sldId id="1020" r:id="rId15"/>
    <p:sldId id="933" r:id="rId16"/>
    <p:sldId id="1164" r:id="rId17"/>
    <p:sldId id="1165" r:id="rId18"/>
    <p:sldId id="1157" r:id="rId19"/>
    <p:sldId id="1166" r:id="rId20"/>
    <p:sldId id="1167" r:id="rId21"/>
    <p:sldId id="1168" r:id="rId22"/>
    <p:sldId id="1158" r:id="rId23"/>
    <p:sldId id="1169" r:id="rId24"/>
    <p:sldId id="1170" r:id="rId25"/>
    <p:sldId id="1171" r:id="rId26"/>
    <p:sldId id="1173" r:id="rId27"/>
    <p:sldId id="1174" r:id="rId28"/>
    <p:sldId id="1076" r:id="rId29"/>
    <p:sldId id="1175" r:id="rId30"/>
    <p:sldId id="1160" r:id="rId31"/>
    <p:sldId id="1176" r:id="rId32"/>
    <p:sldId id="1177" r:id="rId33"/>
    <p:sldId id="1077" r:id="rId34"/>
    <p:sldId id="1178" r:id="rId35"/>
    <p:sldId id="1179" r:id="rId36"/>
    <p:sldId id="1180" r:id="rId37"/>
    <p:sldId id="731" r:id="rId38"/>
    <p:sldId id="1181" r:id="rId39"/>
    <p:sldId id="1182" r:id="rId40"/>
    <p:sldId id="1186" r:id="rId41"/>
    <p:sldId id="1124" r:id="rId42"/>
    <p:sldId id="1187" r:id="rId43"/>
    <p:sldId id="1189" r:id="rId44"/>
    <p:sldId id="1148" r:id="rId45"/>
    <p:sldId id="1026" r:id="rId46"/>
    <p:sldId id="1027" r:id="rId47"/>
    <p:sldId id="1190" r:id="rId48"/>
    <p:sldId id="1184" r:id="rId49"/>
    <p:sldId id="1080" r:id="rId50"/>
    <p:sldId id="1200" r:id="rId51"/>
    <p:sldId id="1059" r:id="rId52"/>
    <p:sldId id="1191" r:id="rId53"/>
    <p:sldId id="1192" r:id="rId54"/>
    <p:sldId id="1149" r:id="rId55"/>
    <p:sldId id="1193" r:id="rId56"/>
    <p:sldId id="1194" r:id="rId57"/>
    <p:sldId id="1096" r:id="rId58"/>
    <p:sldId id="1195" r:id="rId59"/>
    <p:sldId id="1196" r:id="rId60"/>
    <p:sldId id="1197" r:id="rId61"/>
    <p:sldId id="1198" r:id="rId62"/>
    <p:sldId id="1199" r:id="rId6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1F"/>
    <a:srgbClr val="CC3399"/>
    <a:srgbClr val="C99504"/>
    <a:srgbClr val="E3C2FC"/>
    <a:srgbClr val="F5B033"/>
    <a:srgbClr val="E3960B"/>
    <a:srgbClr val="00B050"/>
    <a:srgbClr val="A3F0C6"/>
    <a:srgbClr val="008EC0"/>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CB9E3-5E9B-426F-A1D1-DEF103EE8D2E}" v="13" dt="2026-04-10T00:35:37.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566" y="274"/>
      </p:cViewPr>
      <p:guideLst>
        <p:guide orient="horz" pos="209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delMainMaster modMainMaster">
      <pc:chgData name="Lauren Martin" userId="34214532-c002-4a9a-b7f5-c3c0742f04cd" providerId="ADAL" clId="{999FA431-0D99-44F0-ADF0-5374EE7C5224}" dt="2026-04-10T03:37:18.392" v="2317" actId="20577"/>
      <pc:docMkLst>
        <pc:docMk/>
      </pc:docMkLst>
      <pc:sldChg chg="addSp delSp modSp mod">
        <pc:chgData name="Lauren Martin" userId="34214532-c002-4a9a-b7f5-c3c0742f04cd" providerId="ADAL" clId="{999FA431-0D99-44F0-ADF0-5374EE7C5224}" dt="2026-04-09T22:37:29.382" v="1510" actId="790"/>
        <pc:sldMkLst>
          <pc:docMk/>
          <pc:sldMk cId="3567630808" sldId="438"/>
        </pc:sldMkLst>
        <pc:spChg chg="mod">
          <ac:chgData name="Lauren Martin" userId="34214532-c002-4a9a-b7f5-c3c0742f04cd" providerId="ADAL" clId="{999FA431-0D99-44F0-ADF0-5374EE7C5224}" dt="2026-04-09T22:37:29.382" v="1510" actId="790"/>
          <ac:spMkLst>
            <pc:docMk/>
            <pc:sldMk cId="3567630808" sldId="438"/>
            <ac:spMk id="4" creationId="{00000000-0000-0000-0000-000000000000}"/>
          </ac:spMkLst>
        </pc:spChg>
        <pc:graphicFrameChg chg="add mod modGraphic">
          <ac:chgData name="Lauren Martin" userId="34214532-c002-4a9a-b7f5-c3c0742f04cd" providerId="ADAL" clId="{999FA431-0D99-44F0-ADF0-5374EE7C5224}" dt="2026-04-09T22:37:29.382" v="1510" actId="790"/>
          <ac:graphicFrameMkLst>
            <pc:docMk/>
            <pc:sldMk cId="3567630808" sldId="438"/>
            <ac:graphicFrameMk id="3" creationId="{B733595D-A538-8A7A-CC42-9E19066405EA}"/>
          </ac:graphicFrameMkLst>
        </pc:graphicFrameChg>
      </pc:sldChg>
      <pc:sldChg chg="addSp modSp add del mod setBg">
        <pc:chgData name="Lauren Martin" userId="34214532-c002-4a9a-b7f5-c3c0742f04cd" providerId="ADAL" clId="{999FA431-0D99-44F0-ADF0-5374EE7C5224}" dt="2026-04-09T22:37:29.382" v="1510" actId="790"/>
        <pc:sldMkLst>
          <pc:docMk/>
          <pc:sldMk cId="1921818705" sldId="731"/>
        </pc:sldMkLst>
        <pc:spChg chg="mod">
          <ac:chgData name="Lauren Martin" userId="34214532-c002-4a9a-b7f5-c3c0742f04cd" providerId="ADAL" clId="{999FA431-0D99-44F0-ADF0-5374EE7C5224}" dt="2026-04-09T22:37:29.382" v="1510" actId="790"/>
          <ac:spMkLst>
            <pc:docMk/>
            <pc:sldMk cId="1921818705" sldId="731"/>
            <ac:spMk id="2" creationId="{FBE6943D-06C5-A55E-9B43-20282BBA08ED}"/>
          </ac:spMkLst>
        </pc:spChg>
        <pc:spChg chg="mod">
          <ac:chgData name="Lauren Martin" userId="34214532-c002-4a9a-b7f5-c3c0742f04cd" providerId="ADAL" clId="{999FA431-0D99-44F0-ADF0-5374EE7C5224}" dt="2026-04-09T22:37:29.382" v="1510" actId="790"/>
          <ac:spMkLst>
            <pc:docMk/>
            <pc:sldMk cId="1921818705" sldId="731"/>
            <ac:spMk id="3" creationId="{00000000-0000-0000-0000-000000000000}"/>
          </ac:spMkLst>
        </pc:spChg>
        <pc:spChg chg="add mod">
          <ac:chgData name="Lauren Martin" userId="34214532-c002-4a9a-b7f5-c3c0742f04cd" providerId="ADAL" clId="{999FA431-0D99-44F0-ADF0-5374EE7C5224}" dt="2026-04-09T22:37:29.382" v="1510" actId="790"/>
          <ac:spMkLst>
            <pc:docMk/>
            <pc:sldMk cId="1921818705" sldId="731"/>
            <ac:spMk id="6" creationId="{27091812-2ADC-0D52-F738-9E1C7700AD98}"/>
          </ac:spMkLst>
        </pc:spChg>
        <pc:picChg chg="add mod">
          <ac:chgData name="Lauren Martin" userId="34214532-c002-4a9a-b7f5-c3c0742f04cd" providerId="ADAL" clId="{999FA431-0D99-44F0-ADF0-5374EE7C5224}" dt="2026-04-05T03:29:35.753" v="941" actId="1076"/>
          <ac:picMkLst>
            <pc:docMk/>
            <pc:sldMk cId="1921818705" sldId="731"/>
            <ac:picMk id="5" creationId="{0206CD6E-F945-4A81-B188-FA3F5857B03A}"/>
          </ac:picMkLst>
        </pc:picChg>
      </pc:sldChg>
      <pc:sldChg chg="modSp add del mod ord">
        <pc:chgData name="Lauren Martin" userId="34214532-c002-4a9a-b7f5-c3c0742f04cd" providerId="ADAL" clId="{999FA431-0D99-44F0-ADF0-5374EE7C5224}" dt="2026-04-09T22:37:29.382" v="1510" actId="790"/>
        <pc:sldMkLst>
          <pc:docMk/>
          <pc:sldMk cId="1918492206" sldId="933"/>
        </pc:sldMkLst>
        <pc:spChg chg="mod">
          <ac:chgData name="Lauren Martin" userId="34214532-c002-4a9a-b7f5-c3c0742f04cd" providerId="ADAL" clId="{999FA431-0D99-44F0-ADF0-5374EE7C5224}" dt="2026-04-09T22:37:29.382" v="1510" actId="790"/>
          <ac:spMkLst>
            <pc:docMk/>
            <pc:sldMk cId="1918492206" sldId="933"/>
            <ac:spMk id="2" creationId="{00000000-0000-0000-0000-000000000000}"/>
          </ac:spMkLst>
        </pc:spChg>
        <pc:spChg chg="mod">
          <ac:chgData name="Lauren Martin" userId="34214532-c002-4a9a-b7f5-c3c0742f04cd" providerId="ADAL" clId="{999FA431-0D99-44F0-ADF0-5374EE7C5224}" dt="2026-04-09T22:37:29.382" v="1510" actId="790"/>
          <ac:spMkLst>
            <pc:docMk/>
            <pc:sldMk cId="1918492206" sldId="933"/>
            <ac:spMk id="3" creationId="{00000000-0000-0000-0000-000000000000}"/>
          </ac:spMkLst>
        </pc:spChg>
      </pc:sldChg>
      <pc:sldChg chg="addSp delSp modSp mod">
        <pc:chgData name="Lauren Martin" userId="34214532-c002-4a9a-b7f5-c3c0742f04cd" providerId="ADAL" clId="{999FA431-0D99-44F0-ADF0-5374EE7C5224}" dt="2026-04-09T22:42:26.615" v="1543" actId="255"/>
        <pc:sldMkLst>
          <pc:docMk/>
          <pc:sldMk cId="1720509123" sldId="991"/>
        </pc:sldMkLst>
        <pc:spChg chg="del mod">
          <ac:chgData name="Lauren Martin" userId="34214532-c002-4a9a-b7f5-c3c0742f04cd" providerId="ADAL" clId="{999FA431-0D99-44F0-ADF0-5374EE7C5224}" dt="2026-04-09T22:40:43.683" v="1521" actId="478"/>
          <ac:spMkLst>
            <pc:docMk/>
            <pc:sldMk cId="1720509123" sldId="991"/>
            <ac:spMk id="2" creationId="{462A3B88-FA43-39CB-3D12-9DE9D156CA13}"/>
          </ac:spMkLst>
        </pc:spChg>
        <pc:spChg chg="mod">
          <ac:chgData name="Lauren Martin" userId="34214532-c002-4a9a-b7f5-c3c0742f04cd" providerId="ADAL" clId="{999FA431-0D99-44F0-ADF0-5374EE7C5224}" dt="2026-04-09T22:42:26.615" v="1543" actId="255"/>
          <ac:spMkLst>
            <pc:docMk/>
            <pc:sldMk cId="1720509123" sldId="991"/>
            <ac:spMk id="3" creationId="{EED2037D-35E3-05F6-E09B-C219996F7621}"/>
          </ac:spMkLst>
        </pc:spChg>
        <pc:spChg chg="mod">
          <ac:chgData name="Lauren Martin" userId="34214532-c002-4a9a-b7f5-c3c0742f04cd" providerId="ADAL" clId="{999FA431-0D99-44F0-ADF0-5374EE7C5224}" dt="2026-04-09T22:42:20.401" v="1542" actId="255"/>
          <ac:spMkLst>
            <pc:docMk/>
            <pc:sldMk cId="1720509123" sldId="991"/>
            <ac:spMk id="4" creationId="{00000000-0000-0000-0000-000000000000}"/>
          </ac:spMkLst>
        </pc:spChg>
        <pc:spChg chg="mod">
          <ac:chgData name="Lauren Martin" userId="34214532-c002-4a9a-b7f5-c3c0742f04cd" providerId="ADAL" clId="{999FA431-0D99-44F0-ADF0-5374EE7C5224}" dt="2026-04-09T22:37:29.382" v="1510" actId="790"/>
          <ac:spMkLst>
            <pc:docMk/>
            <pc:sldMk cId="1720509123" sldId="991"/>
            <ac:spMk id="5" creationId="{CA3D1A92-9A85-1CB9-7D77-840DE3C7F22A}"/>
          </ac:spMkLst>
        </pc:spChg>
        <pc:spChg chg="add mod">
          <ac:chgData name="Lauren Martin" userId="34214532-c002-4a9a-b7f5-c3c0742f04cd" providerId="ADAL" clId="{999FA431-0D99-44F0-ADF0-5374EE7C5224}" dt="2026-04-09T22:42:06.553" v="1539" actId="1076"/>
          <ac:spMkLst>
            <pc:docMk/>
            <pc:sldMk cId="1720509123" sldId="991"/>
            <ac:spMk id="6" creationId="{52631ECE-FB1A-19A8-AC6C-ED42AAD22F4E}"/>
          </ac:spMkLst>
        </pc:spChg>
        <pc:spChg chg="del mod">
          <ac:chgData name="Lauren Martin" userId="34214532-c002-4a9a-b7f5-c3c0742f04cd" providerId="ADAL" clId="{999FA431-0D99-44F0-ADF0-5374EE7C5224}" dt="2026-04-09T22:40:32.308" v="1518" actId="478"/>
          <ac:spMkLst>
            <pc:docMk/>
            <pc:sldMk cId="1720509123" sldId="991"/>
            <ac:spMk id="7" creationId="{ECD63208-4383-1B5C-5D91-7EBDBB6723D0}"/>
          </ac:spMkLst>
        </pc:spChg>
        <pc:picChg chg="mod">
          <ac:chgData name="Lauren Martin" userId="34214532-c002-4a9a-b7f5-c3c0742f04cd" providerId="ADAL" clId="{999FA431-0D99-44F0-ADF0-5374EE7C5224}" dt="2026-04-09T22:41:54.768" v="1534" actId="1076"/>
          <ac:picMkLst>
            <pc:docMk/>
            <pc:sldMk cId="1720509123" sldId="991"/>
            <ac:picMk id="1026" creationId="{684FB066-85BF-DC34-5991-F7CE9CD20554}"/>
          </ac:picMkLst>
        </pc:picChg>
      </pc:sldChg>
      <pc:sldChg chg="modSp add del mod">
        <pc:chgData name="Lauren Martin" userId="34214532-c002-4a9a-b7f5-c3c0742f04cd" providerId="ADAL" clId="{999FA431-0D99-44F0-ADF0-5374EE7C5224}" dt="2026-04-09T22:37:29.382" v="1510" actId="790"/>
        <pc:sldMkLst>
          <pc:docMk/>
          <pc:sldMk cId="3589267713" sldId="1020"/>
        </pc:sldMkLst>
        <pc:spChg chg="mod">
          <ac:chgData name="Lauren Martin" userId="34214532-c002-4a9a-b7f5-c3c0742f04cd" providerId="ADAL" clId="{999FA431-0D99-44F0-ADF0-5374EE7C5224}" dt="2026-04-09T22:37:29.382" v="1510" actId="790"/>
          <ac:spMkLst>
            <pc:docMk/>
            <pc:sldMk cId="3589267713" sldId="1020"/>
            <ac:spMk id="3" creationId="{00000000-0000-0000-0000-000000000000}"/>
          </ac:spMkLst>
        </pc:spChg>
        <pc:spChg chg="mod">
          <ac:chgData name="Lauren Martin" userId="34214532-c002-4a9a-b7f5-c3c0742f04cd" providerId="ADAL" clId="{999FA431-0D99-44F0-ADF0-5374EE7C5224}" dt="2026-04-09T22:37:29.382" v="1510" actId="790"/>
          <ac:spMkLst>
            <pc:docMk/>
            <pc:sldMk cId="3589267713" sldId="1020"/>
            <ac:spMk id="4" creationId="{00000000-0000-0000-0000-000000000000}"/>
          </ac:spMkLst>
        </pc:spChg>
      </pc:sldChg>
      <pc:sldChg chg="modSp add del mod">
        <pc:chgData name="Lauren Martin" userId="34214532-c002-4a9a-b7f5-c3c0742f04cd" providerId="ADAL" clId="{999FA431-0D99-44F0-ADF0-5374EE7C5224}" dt="2026-04-09T22:37:29.382" v="1510" actId="790"/>
        <pc:sldMkLst>
          <pc:docMk/>
          <pc:sldMk cId="1934760328" sldId="1026"/>
        </pc:sldMkLst>
        <pc:spChg chg="mod">
          <ac:chgData name="Lauren Martin" userId="34214532-c002-4a9a-b7f5-c3c0742f04cd" providerId="ADAL" clId="{999FA431-0D99-44F0-ADF0-5374EE7C5224}" dt="2026-04-09T22:37:29.382" v="1510" actId="790"/>
          <ac:spMkLst>
            <pc:docMk/>
            <pc:sldMk cId="1934760328" sldId="1026"/>
            <ac:spMk id="3" creationId="{D54A8D93-69A3-4D47-B7A9-771714229458}"/>
          </ac:spMkLst>
        </pc:spChg>
        <pc:spChg chg="mod">
          <ac:chgData name="Lauren Martin" userId="34214532-c002-4a9a-b7f5-c3c0742f04cd" providerId="ADAL" clId="{999FA431-0D99-44F0-ADF0-5374EE7C5224}" dt="2026-04-09T22:37:29.382" v="1510" actId="790"/>
          <ac:spMkLst>
            <pc:docMk/>
            <pc:sldMk cId="1934760328" sldId="1026"/>
            <ac:spMk id="4" creationId="{F5C6B456-E758-959D-E51F-3942913CBE2F}"/>
          </ac:spMkLst>
        </pc:spChg>
        <pc:spChg chg="mod">
          <ac:chgData name="Lauren Martin" userId="34214532-c002-4a9a-b7f5-c3c0742f04cd" providerId="ADAL" clId="{999FA431-0D99-44F0-ADF0-5374EE7C5224}" dt="2026-04-09T22:37:29.382" v="1510" actId="790"/>
          <ac:spMkLst>
            <pc:docMk/>
            <pc:sldMk cId="1934760328" sldId="1026"/>
            <ac:spMk id="5" creationId="{BA847410-C1E5-4F45-9C09-66F777F7D72D}"/>
          </ac:spMkLst>
        </pc:spChg>
      </pc:sldChg>
      <pc:sldChg chg="addSp modSp add del mod modNotesTx">
        <pc:chgData name="Lauren Martin" userId="34214532-c002-4a9a-b7f5-c3c0742f04cd" providerId="ADAL" clId="{999FA431-0D99-44F0-ADF0-5374EE7C5224}" dt="2026-04-09T22:37:29.382" v="1510" actId="790"/>
        <pc:sldMkLst>
          <pc:docMk/>
          <pc:sldMk cId="1523887427" sldId="1027"/>
        </pc:sldMkLst>
        <pc:spChg chg="mod">
          <ac:chgData name="Lauren Martin" userId="34214532-c002-4a9a-b7f5-c3c0742f04cd" providerId="ADAL" clId="{999FA431-0D99-44F0-ADF0-5374EE7C5224}" dt="2026-04-09T22:37:29.382" v="1510" actId="790"/>
          <ac:spMkLst>
            <pc:docMk/>
            <pc:sldMk cId="1523887427" sldId="1027"/>
            <ac:spMk id="2" creationId="{AA1FE97F-A379-9F20-EDE0-3A62E2818D5B}"/>
          </ac:spMkLst>
        </pc:spChg>
        <pc:spChg chg="add mod">
          <ac:chgData name="Lauren Martin" userId="34214532-c002-4a9a-b7f5-c3c0742f04cd" providerId="ADAL" clId="{999FA431-0D99-44F0-ADF0-5374EE7C5224}" dt="2026-04-09T22:37:29.382" v="1510" actId="790"/>
          <ac:spMkLst>
            <pc:docMk/>
            <pc:sldMk cId="1523887427" sldId="1027"/>
            <ac:spMk id="3" creationId="{1D632233-3D3D-2563-6F2F-85A3CEE0551C}"/>
          </ac:spMkLst>
        </pc:spChg>
        <pc:spChg chg="mod">
          <ac:chgData name="Lauren Martin" userId="34214532-c002-4a9a-b7f5-c3c0742f04cd" providerId="ADAL" clId="{999FA431-0D99-44F0-ADF0-5374EE7C5224}" dt="2026-04-09T22:37:29.382" v="1510" actId="790"/>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4-09T23:15:31.086" v="1725" actId="1076"/>
        <pc:sldMkLst>
          <pc:docMk/>
          <pc:sldMk cId="1943761655" sldId="1059"/>
        </pc:sldMkLst>
        <pc:spChg chg="mod">
          <ac:chgData name="Lauren Martin" userId="34214532-c002-4a9a-b7f5-c3c0742f04cd" providerId="ADAL" clId="{999FA431-0D99-44F0-ADF0-5374EE7C5224}" dt="2026-04-09T23:15:31.086" v="1725" actId="1076"/>
          <ac:spMkLst>
            <pc:docMk/>
            <pc:sldMk cId="1943761655" sldId="1059"/>
            <ac:spMk id="2" creationId="{FBA1EC81-6EAE-A94E-8CC1-47791E32014F}"/>
          </ac:spMkLst>
        </pc:spChg>
        <pc:spChg chg="mod">
          <ac:chgData name="Lauren Martin" userId="34214532-c002-4a9a-b7f5-c3c0742f04cd" providerId="ADAL" clId="{999FA431-0D99-44F0-ADF0-5374EE7C5224}" dt="2026-04-09T23:15:03.724" v="1716" actId="1076"/>
          <ac:spMkLst>
            <pc:docMk/>
            <pc:sldMk cId="1943761655" sldId="1059"/>
            <ac:spMk id="3" creationId="{6F9B4401-7BA4-98D9-3B49-05D8A3F36DB5}"/>
          </ac:spMkLst>
        </pc:spChg>
      </pc:sldChg>
      <pc:sldChg chg="modSp mod">
        <pc:chgData name="Lauren Martin" userId="34214532-c002-4a9a-b7f5-c3c0742f04cd" providerId="ADAL" clId="{999FA431-0D99-44F0-ADF0-5374EE7C5224}" dt="2026-04-09T22:37:29.382" v="1510" actId="790"/>
        <pc:sldMkLst>
          <pc:docMk/>
          <pc:sldMk cId="3869839609" sldId="1076"/>
        </pc:sldMkLst>
        <pc:spChg chg="mod">
          <ac:chgData name="Lauren Martin" userId="34214532-c002-4a9a-b7f5-c3c0742f04cd" providerId="ADAL" clId="{999FA431-0D99-44F0-ADF0-5374EE7C5224}" dt="2026-04-09T22:37:29.382" v="1510" actId="790"/>
          <ac:spMkLst>
            <pc:docMk/>
            <pc:sldMk cId="3869839609" sldId="1076"/>
            <ac:spMk id="2" creationId="{67F6FD19-74BF-9276-BE12-6432D8319B42}"/>
          </ac:spMkLst>
        </pc:spChg>
        <pc:spChg chg="mod">
          <ac:chgData name="Lauren Martin" userId="34214532-c002-4a9a-b7f5-c3c0742f04cd" providerId="ADAL" clId="{999FA431-0D99-44F0-ADF0-5374EE7C5224}" dt="2026-04-09T22:37:29.382" v="1510"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4-09T22:37:29.382" v="1510" actId="790"/>
        <pc:sldMkLst>
          <pc:docMk/>
          <pc:sldMk cId="1751699804" sldId="1077"/>
        </pc:sldMkLst>
        <pc:spChg chg="mod">
          <ac:chgData name="Lauren Martin" userId="34214532-c002-4a9a-b7f5-c3c0742f04cd" providerId="ADAL" clId="{999FA431-0D99-44F0-ADF0-5374EE7C5224}" dt="2026-04-09T22:37:29.382" v="1510" actId="790"/>
          <ac:spMkLst>
            <pc:docMk/>
            <pc:sldMk cId="1751699804" sldId="1077"/>
            <ac:spMk id="2" creationId="{29295B47-6AB1-C2C1-4D9C-D5C9691DB1ED}"/>
          </ac:spMkLst>
        </pc:spChg>
        <pc:spChg chg="mod">
          <ac:chgData name="Lauren Martin" userId="34214532-c002-4a9a-b7f5-c3c0742f04cd" providerId="ADAL" clId="{999FA431-0D99-44F0-ADF0-5374EE7C5224}" dt="2026-04-09T22:37:29.382" v="1510" actId="790"/>
          <ac:spMkLst>
            <pc:docMk/>
            <pc:sldMk cId="1751699804" sldId="1077"/>
            <ac:spMk id="6" creationId="{B997E1CA-0589-9A88-0F7B-E05A6C932546}"/>
          </ac:spMkLst>
        </pc:spChg>
      </pc:sldChg>
      <pc:sldChg chg="modSp add del mod">
        <pc:chgData name="Lauren Martin" userId="34214532-c002-4a9a-b7f5-c3c0742f04cd" providerId="ADAL" clId="{999FA431-0D99-44F0-ADF0-5374EE7C5224}" dt="2026-04-09T22:37:29.382" v="1510" actId="790"/>
        <pc:sldMkLst>
          <pc:docMk/>
          <pc:sldMk cId="261024728" sldId="1080"/>
        </pc:sldMkLst>
        <pc:spChg chg="mod">
          <ac:chgData name="Lauren Martin" userId="34214532-c002-4a9a-b7f5-c3c0742f04cd" providerId="ADAL" clId="{999FA431-0D99-44F0-ADF0-5374EE7C5224}" dt="2026-04-09T22:37:29.382" v="1510" actId="790"/>
          <ac:spMkLst>
            <pc:docMk/>
            <pc:sldMk cId="261024728" sldId="1080"/>
            <ac:spMk id="3" creationId="{00000000-0000-0000-0000-000000000000}"/>
          </ac:spMkLst>
        </pc:spChg>
      </pc:sldChg>
      <pc:sldChg chg="modSp add mod">
        <pc:chgData name="Lauren Martin" userId="34214532-c002-4a9a-b7f5-c3c0742f04cd" providerId="ADAL" clId="{999FA431-0D99-44F0-ADF0-5374EE7C5224}" dt="2026-04-10T00:25:34.814" v="1813" actId="20577"/>
        <pc:sldMkLst>
          <pc:docMk/>
          <pc:sldMk cId="2375204597" sldId="1082"/>
        </pc:sldMkLst>
        <pc:spChg chg="mod">
          <ac:chgData name="Lauren Martin" userId="34214532-c002-4a9a-b7f5-c3c0742f04cd" providerId="ADAL" clId="{999FA431-0D99-44F0-ADF0-5374EE7C5224}" dt="2026-04-09T22:37:29.382" v="1510" actId="790"/>
          <ac:spMkLst>
            <pc:docMk/>
            <pc:sldMk cId="2375204597" sldId="1082"/>
            <ac:spMk id="2" creationId="{CDF24873-4785-2D0E-DDBA-0CB9A34494C7}"/>
          </ac:spMkLst>
        </pc:spChg>
        <pc:spChg chg="mod">
          <ac:chgData name="Lauren Martin" userId="34214532-c002-4a9a-b7f5-c3c0742f04cd" providerId="ADAL" clId="{999FA431-0D99-44F0-ADF0-5374EE7C5224}" dt="2026-04-10T00:25:34.814" v="1813" actId="20577"/>
          <ac:spMkLst>
            <pc:docMk/>
            <pc:sldMk cId="2375204597" sldId="1082"/>
            <ac:spMk id="3" creationId="{CBC8BBD3-BD91-373C-942F-D704DA4BC69B}"/>
          </ac:spMkLst>
        </pc:spChg>
        <pc:spChg chg="mod">
          <ac:chgData name="Lauren Martin" userId="34214532-c002-4a9a-b7f5-c3c0742f04cd" providerId="ADAL" clId="{999FA431-0D99-44F0-ADF0-5374EE7C5224}" dt="2026-04-09T22:37:29.382" v="1510" actId="790"/>
          <ac:spMkLst>
            <pc:docMk/>
            <pc:sldMk cId="2375204597" sldId="1082"/>
            <ac:spMk id="4" creationId="{20A4604A-2188-1C0D-BBEB-EA15C073EEA2}"/>
          </ac:spMkLst>
        </pc:spChg>
      </pc:sldChg>
      <pc:sldChg chg="modSp add del mod">
        <pc:chgData name="Lauren Martin" userId="34214532-c002-4a9a-b7f5-c3c0742f04cd" providerId="ADAL" clId="{999FA431-0D99-44F0-ADF0-5374EE7C5224}" dt="2026-04-09T22:37:29.382" v="1510" actId="790"/>
        <pc:sldMkLst>
          <pc:docMk/>
          <pc:sldMk cId="1511144453" sldId="1096"/>
        </pc:sldMkLst>
        <pc:spChg chg="mod">
          <ac:chgData name="Lauren Martin" userId="34214532-c002-4a9a-b7f5-c3c0742f04cd" providerId="ADAL" clId="{999FA431-0D99-44F0-ADF0-5374EE7C5224}" dt="2026-04-09T22:37:29.382" v="1510" actId="790"/>
          <ac:spMkLst>
            <pc:docMk/>
            <pc:sldMk cId="1511144453" sldId="1096"/>
            <ac:spMk id="2" creationId="{248DD9F4-52CB-3D7B-5ED1-0DFC07674F00}"/>
          </ac:spMkLst>
        </pc:spChg>
        <pc:spChg chg="mod">
          <ac:chgData name="Lauren Martin" userId="34214532-c002-4a9a-b7f5-c3c0742f04cd" providerId="ADAL" clId="{999FA431-0D99-44F0-ADF0-5374EE7C5224}" dt="2026-04-09T22:37:29.382" v="1510" actId="790"/>
          <ac:spMkLst>
            <pc:docMk/>
            <pc:sldMk cId="1511144453" sldId="1096"/>
            <ac:spMk id="3" creationId="{57945C43-A4B3-1D7D-47D3-209D9FE790AE}"/>
          </ac:spMkLst>
        </pc:spChg>
        <pc:spChg chg="mod">
          <ac:chgData name="Lauren Martin" userId="34214532-c002-4a9a-b7f5-c3c0742f04cd" providerId="ADAL" clId="{999FA431-0D99-44F0-ADF0-5374EE7C5224}" dt="2026-04-09T22:37:29.382" v="1510" actId="790"/>
          <ac:spMkLst>
            <pc:docMk/>
            <pc:sldMk cId="1511144453" sldId="1096"/>
            <ac:spMk id="5" creationId="{6BBDE8A0-77FF-2510-36E8-FC35F64A9753}"/>
          </ac:spMkLst>
        </pc:spChg>
      </pc:sldChg>
      <pc:sldChg chg="modSp add del mod">
        <pc:chgData name="Lauren Martin" userId="34214532-c002-4a9a-b7f5-c3c0742f04cd" providerId="ADAL" clId="{999FA431-0D99-44F0-ADF0-5374EE7C5224}" dt="2026-04-09T22:37:29.382" v="1510" actId="790"/>
        <pc:sldMkLst>
          <pc:docMk/>
          <pc:sldMk cId="3205698308" sldId="1101"/>
        </pc:sldMkLst>
        <pc:spChg chg="mod">
          <ac:chgData name="Lauren Martin" userId="34214532-c002-4a9a-b7f5-c3c0742f04cd" providerId="ADAL" clId="{999FA431-0D99-44F0-ADF0-5374EE7C5224}" dt="2026-04-09T22:37:29.382" v="1510" actId="790"/>
          <ac:spMkLst>
            <pc:docMk/>
            <pc:sldMk cId="3205698308" sldId="1101"/>
            <ac:spMk id="2" creationId="{711666E1-69EF-FD8C-0B6D-BEE02D01ADBA}"/>
          </ac:spMkLst>
        </pc:spChg>
      </pc:sldChg>
      <pc:sldChg chg="modSp add mod">
        <pc:chgData name="Lauren Martin" userId="34214532-c002-4a9a-b7f5-c3c0742f04cd" providerId="ADAL" clId="{999FA431-0D99-44F0-ADF0-5374EE7C5224}" dt="2026-04-09T22:37:29.382" v="1510" actId="790"/>
        <pc:sldMkLst>
          <pc:docMk/>
          <pc:sldMk cId="4277421831" sldId="1102"/>
        </pc:sldMkLst>
        <pc:spChg chg="mod">
          <ac:chgData name="Lauren Martin" userId="34214532-c002-4a9a-b7f5-c3c0742f04cd" providerId="ADAL" clId="{999FA431-0D99-44F0-ADF0-5374EE7C5224}" dt="2026-04-09T22:37:29.382" v="1510" actId="790"/>
          <ac:spMkLst>
            <pc:docMk/>
            <pc:sldMk cId="4277421831" sldId="1102"/>
            <ac:spMk id="2" creationId="{4C6A67A3-9603-240E-EA6B-3FC986F853BF}"/>
          </ac:spMkLst>
        </pc:spChg>
        <pc:spChg chg="mod">
          <ac:chgData name="Lauren Martin" userId="34214532-c002-4a9a-b7f5-c3c0742f04cd" providerId="ADAL" clId="{999FA431-0D99-44F0-ADF0-5374EE7C5224}" dt="2026-04-09T22:37:29.382" v="1510" actId="790"/>
          <ac:spMkLst>
            <pc:docMk/>
            <pc:sldMk cId="4277421831" sldId="1102"/>
            <ac:spMk id="3" creationId="{5D1FD83D-10E0-228D-7DDC-F0371A5CC75D}"/>
          </ac:spMkLst>
        </pc:spChg>
        <pc:spChg chg="mod">
          <ac:chgData name="Lauren Martin" userId="34214532-c002-4a9a-b7f5-c3c0742f04cd" providerId="ADAL" clId="{999FA431-0D99-44F0-ADF0-5374EE7C5224}" dt="2026-04-09T22:37:29.382" v="1510" actId="790"/>
          <ac:spMkLst>
            <pc:docMk/>
            <pc:sldMk cId="4277421831" sldId="1102"/>
            <ac:spMk id="4" creationId="{25479D30-DAA4-D8ED-F8B5-B5082B5C9FAF}"/>
          </ac:spMkLst>
        </pc:spChg>
        <pc:spChg chg="mod">
          <ac:chgData name="Lauren Martin" userId="34214532-c002-4a9a-b7f5-c3c0742f04cd" providerId="ADAL" clId="{999FA431-0D99-44F0-ADF0-5374EE7C5224}" dt="2026-04-09T22:37:29.382" v="1510" actId="790"/>
          <ac:spMkLst>
            <pc:docMk/>
            <pc:sldMk cId="4277421831" sldId="1102"/>
            <ac:spMk id="6" creationId="{032861FD-E2BE-0C7F-8027-04C68C9F6B2F}"/>
          </ac:spMkLst>
        </pc:spChg>
      </pc:sldChg>
      <pc:sldChg chg="addSp delSp modSp add del mod">
        <pc:chgData name="Lauren Martin" userId="34214532-c002-4a9a-b7f5-c3c0742f04cd" providerId="ADAL" clId="{999FA431-0D99-44F0-ADF0-5374EE7C5224}" dt="2026-04-09T22:37:29.382" v="1510" actId="790"/>
        <pc:sldMkLst>
          <pc:docMk/>
          <pc:sldMk cId="3211861766" sldId="1124"/>
        </pc:sldMkLst>
        <pc:spChg chg="add mod">
          <ac:chgData name="Lauren Martin" userId="34214532-c002-4a9a-b7f5-c3c0742f04cd" providerId="ADAL" clId="{999FA431-0D99-44F0-ADF0-5374EE7C5224}" dt="2026-04-09T22:37:29.382" v="1510" actId="790"/>
          <ac:spMkLst>
            <pc:docMk/>
            <pc:sldMk cId="3211861766" sldId="1124"/>
            <ac:spMk id="2" creationId="{56853D04-455A-E8BF-EC66-D0FB60B69F75}"/>
          </ac:spMkLst>
        </pc:spChg>
        <pc:spChg chg="mod">
          <ac:chgData name="Lauren Martin" userId="34214532-c002-4a9a-b7f5-c3c0742f04cd" providerId="ADAL" clId="{999FA431-0D99-44F0-ADF0-5374EE7C5224}" dt="2026-04-09T22:37:29.382" v="1510" actId="790"/>
          <ac:spMkLst>
            <pc:docMk/>
            <pc:sldMk cId="3211861766" sldId="1124"/>
            <ac:spMk id="4" creationId="{6D54AA46-DC91-138F-1D58-407BF38802C1}"/>
          </ac:spMkLst>
        </pc:spChg>
        <pc:spChg chg="mod">
          <ac:chgData name="Lauren Martin" userId="34214532-c002-4a9a-b7f5-c3c0742f04cd" providerId="ADAL" clId="{999FA431-0D99-44F0-ADF0-5374EE7C5224}" dt="2026-04-09T22:37:29.382" v="1510" actId="790"/>
          <ac:spMkLst>
            <pc:docMk/>
            <pc:sldMk cId="3211861766" sldId="1124"/>
            <ac:spMk id="5" creationId="{DA501F73-483E-59FF-F874-489B3ECC80CA}"/>
          </ac:spMkLst>
        </pc:spChg>
        <pc:picChg chg="mod">
          <ac:chgData name="Lauren Martin" userId="34214532-c002-4a9a-b7f5-c3c0742f04cd" providerId="ADAL" clId="{999FA431-0D99-44F0-ADF0-5374EE7C5224}" dt="2026-04-05T03:37:16.375" v="1062" actId="14826"/>
          <ac:picMkLst>
            <pc:docMk/>
            <pc:sldMk cId="3211861766" sldId="1124"/>
            <ac:picMk id="7" creationId="{33318BD8-86CA-1428-E1C8-3666950C53B2}"/>
          </ac:picMkLst>
        </pc:picChg>
      </pc:sldChg>
      <pc:sldChg chg="delSp modSp add del mod">
        <pc:chgData name="Lauren Martin" userId="34214532-c002-4a9a-b7f5-c3c0742f04cd" providerId="ADAL" clId="{999FA431-0D99-44F0-ADF0-5374EE7C5224}" dt="2026-04-09T22:37:29.382" v="1510" actId="790"/>
        <pc:sldMkLst>
          <pc:docMk/>
          <pc:sldMk cId="1507970474" sldId="1148"/>
        </pc:sldMkLst>
        <pc:spChg chg="mod">
          <ac:chgData name="Lauren Martin" userId="34214532-c002-4a9a-b7f5-c3c0742f04cd" providerId="ADAL" clId="{999FA431-0D99-44F0-ADF0-5374EE7C5224}" dt="2026-04-09T22:37:29.382" v="1510" actId="790"/>
          <ac:spMkLst>
            <pc:docMk/>
            <pc:sldMk cId="1507970474" sldId="1148"/>
            <ac:spMk id="3" creationId="{99113AFA-27F4-C105-E1FB-5AC95AA313EC}"/>
          </ac:spMkLst>
        </pc:spChg>
        <pc:spChg chg="mod">
          <ac:chgData name="Lauren Martin" userId="34214532-c002-4a9a-b7f5-c3c0742f04cd" providerId="ADAL" clId="{999FA431-0D99-44F0-ADF0-5374EE7C5224}" dt="2026-04-09T22:37:29.382" v="1510" actId="790"/>
          <ac:spMkLst>
            <pc:docMk/>
            <pc:sldMk cId="1507970474" sldId="1148"/>
            <ac:spMk id="4" creationId="{3CF6C185-69D8-8059-EBF9-501C6E6613B2}"/>
          </ac:spMkLst>
        </pc:spChg>
        <pc:spChg chg="mod">
          <ac:chgData name="Lauren Martin" userId="34214532-c002-4a9a-b7f5-c3c0742f04cd" providerId="ADAL" clId="{999FA431-0D99-44F0-ADF0-5374EE7C5224}" dt="2026-04-09T22:37:29.382" v="1510" actId="790"/>
          <ac:spMkLst>
            <pc:docMk/>
            <pc:sldMk cId="1507970474" sldId="1148"/>
            <ac:spMk id="5" creationId="{58D36024-1E44-32DD-74B4-03A0AEBA7E22}"/>
          </ac:spMkLst>
        </pc:spChg>
      </pc:sldChg>
      <pc:sldChg chg="addSp delSp modSp add del mod">
        <pc:chgData name="Lauren Martin" userId="34214532-c002-4a9a-b7f5-c3c0742f04cd" providerId="ADAL" clId="{999FA431-0D99-44F0-ADF0-5374EE7C5224}" dt="2026-04-09T23:13:24.185" v="1688" actId="1076"/>
        <pc:sldMkLst>
          <pc:docMk/>
          <pc:sldMk cId="3731548369" sldId="1149"/>
        </pc:sldMkLst>
        <pc:spChg chg="mod">
          <ac:chgData name="Lauren Martin" userId="34214532-c002-4a9a-b7f5-c3c0742f04cd" providerId="ADAL" clId="{999FA431-0D99-44F0-ADF0-5374EE7C5224}" dt="2026-04-09T22:37:29.382" v="1510" actId="790"/>
          <ac:spMkLst>
            <pc:docMk/>
            <pc:sldMk cId="3731548369" sldId="1149"/>
            <ac:spMk id="2" creationId="{056E3785-9573-B3AF-49AC-5CBCE829ED53}"/>
          </ac:spMkLst>
        </pc:spChg>
        <pc:spChg chg="mod">
          <ac:chgData name="Lauren Martin" userId="34214532-c002-4a9a-b7f5-c3c0742f04cd" providerId="ADAL" clId="{999FA431-0D99-44F0-ADF0-5374EE7C5224}" dt="2026-04-09T23:13:24.185" v="1688" actId="1076"/>
          <ac:spMkLst>
            <pc:docMk/>
            <pc:sldMk cId="3731548369" sldId="1149"/>
            <ac:spMk id="5" creationId="{A56EBE17-B1FC-2FDD-2A04-66EF22D93121}"/>
          </ac:spMkLst>
        </pc:spChg>
        <pc:spChg chg="mod">
          <ac:chgData name="Lauren Martin" userId="34214532-c002-4a9a-b7f5-c3c0742f04cd" providerId="ADAL" clId="{999FA431-0D99-44F0-ADF0-5374EE7C5224}" dt="2026-04-09T23:12:53.415" v="1683" actId="14861"/>
          <ac:spMkLst>
            <pc:docMk/>
            <pc:sldMk cId="3731548369" sldId="1149"/>
            <ac:spMk id="6" creationId="{CAC2B7F4-16C8-5675-C30F-B6DD1491E095}"/>
          </ac:spMkLst>
        </pc:spChg>
        <pc:picChg chg="add mod ord">
          <ac:chgData name="Lauren Martin" userId="34214532-c002-4a9a-b7f5-c3c0742f04cd" providerId="ADAL" clId="{999FA431-0D99-44F0-ADF0-5374EE7C5224}" dt="2026-04-05T04:05:34.022" v="1464" actId="171"/>
          <ac:picMkLst>
            <pc:docMk/>
            <pc:sldMk cId="3731548369" sldId="1149"/>
            <ac:picMk id="7" creationId="{A10DE770-D91A-3F5E-AC4D-F587E9888A68}"/>
          </ac:picMkLst>
        </pc:picChg>
      </pc:sldChg>
      <pc:sldChg chg="addSp delSp modSp add del mod">
        <pc:chgData name="Lauren Martin" userId="34214532-c002-4a9a-b7f5-c3c0742f04cd" providerId="ADAL" clId="{999FA431-0D99-44F0-ADF0-5374EE7C5224}" dt="2026-04-09T22:37:29.382" v="1510" actId="790"/>
        <pc:sldMkLst>
          <pc:docMk/>
          <pc:sldMk cId="869752401" sldId="1157"/>
        </pc:sldMkLst>
        <pc:spChg chg="mod">
          <ac:chgData name="Lauren Martin" userId="34214532-c002-4a9a-b7f5-c3c0742f04cd" providerId="ADAL" clId="{999FA431-0D99-44F0-ADF0-5374EE7C5224}" dt="2026-04-09T22:37:29.382" v="1510" actId="790"/>
          <ac:spMkLst>
            <pc:docMk/>
            <pc:sldMk cId="869752401" sldId="1157"/>
            <ac:spMk id="2" creationId="{910DD846-59E8-F27B-3805-6FAE9A5E3006}"/>
          </ac:spMkLst>
        </pc:spChg>
        <pc:spChg chg="mod">
          <ac:chgData name="Lauren Martin" userId="34214532-c002-4a9a-b7f5-c3c0742f04cd" providerId="ADAL" clId="{999FA431-0D99-44F0-ADF0-5374EE7C5224}" dt="2026-04-09T22:37:29.382" v="1510" actId="790"/>
          <ac:spMkLst>
            <pc:docMk/>
            <pc:sldMk cId="869752401" sldId="1157"/>
            <ac:spMk id="4" creationId="{EBA0EB72-9BEE-3BCC-7CE4-F6997F79FAB0}"/>
          </ac:spMkLst>
        </pc:spChg>
        <pc:spChg chg="add mod">
          <ac:chgData name="Lauren Martin" userId="34214532-c002-4a9a-b7f5-c3c0742f04cd" providerId="ADAL" clId="{999FA431-0D99-44F0-ADF0-5374EE7C5224}" dt="2026-04-09T22:37:29.382" v="1510" actId="790"/>
          <ac:spMkLst>
            <pc:docMk/>
            <pc:sldMk cId="869752401" sldId="1157"/>
            <ac:spMk id="5" creationId="{43919628-51F2-9B81-9E9F-49774AC7D0E6}"/>
          </ac:spMkLst>
        </pc:spChg>
        <pc:spChg chg="mod">
          <ac:chgData name="Lauren Martin" userId="34214532-c002-4a9a-b7f5-c3c0742f04cd" providerId="ADAL" clId="{999FA431-0D99-44F0-ADF0-5374EE7C5224}" dt="2026-04-09T22:37:29.382" v="1510" actId="790"/>
          <ac:spMkLst>
            <pc:docMk/>
            <pc:sldMk cId="869752401" sldId="1157"/>
            <ac:spMk id="6" creationId="{A57072D0-5AF6-EB74-6E68-63CB1404D24F}"/>
          </ac:spMkLst>
        </pc:spChg>
      </pc:sldChg>
      <pc:sldChg chg="addSp delSp modSp add del mod">
        <pc:chgData name="Lauren Martin" userId="34214532-c002-4a9a-b7f5-c3c0742f04cd" providerId="ADAL" clId="{999FA431-0D99-44F0-ADF0-5374EE7C5224}" dt="2026-04-09T22:37:29.382" v="1510" actId="790"/>
        <pc:sldMkLst>
          <pc:docMk/>
          <pc:sldMk cId="666296866" sldId="1158"/>
        </pc:sldMkLst>
        <pc:spChg chg="add mod">
          <ac:chgData name="Lauren Martin" userId="34214532-c002-4a9a-b7f5-c3c0742f04cd" providerId="ADAL" clId="{999FA431-0D99-44F0-ADF0-5374EE7C5224}" dt="2026-04-09T22:37:29.382" v="1510" actId="790"/>
          <ac:spMkLst>
            <pc:docMk/>
            <pc:sldMk cId="666296866" sldId="1158"/>
            <ac:spMk id="2" creationId="{9B54991D-5809-555C-3BDC-9A4564265DEE}"/>
          </ac:spMkLst>
        </pc:spChg>
        <pc:spChg chg="mod">
          <ac:chgData name="Lauren Martin" userId="34214532-c002-4a9a-b7f5-c3c0742f04cd" providerId="ADAL" clId="{999FA431-0D99-44F0-ADF0-5374EE7C5224}" dt="2026-04-09T22:37:29.382" v="1510" actId="790"/>
          <ac:spMkLst>
            <pc:docMk/>
            <pc:sldMk cId="666296866" sldId="1158"/>
            <ac:spMk id="6" creationId="{127DBF4A-1573-677F-C541-50E35E1751BD}"/>
          </ac:spMkLst>
        </pc:spChg>
        <pc:spChg chg="mod">
          <ac:chgData name="Lauren Martin" userId="34214532-c002-4a9a-b7f5-c3c0742f04cd" providerId="ADAL" clId="{999FA431-0D99-44F0-ADF0-5374EE7C5224}" dt="2026-04-09T22:37:29.382" v="1510" actId="790"/>
          <ac:spMkLst>
            <pc:docMk/>
            <pc:sldMk cId="666296866" sldId="1158"/>
            <ac:spMk id="7" creationId="{96C422E2-83D6-F8E3-CDBB-517593E80477}"/>
          </ac:spMkLst>
        </pc:spChg>
      </pc:sldChg>
      <pc:sldChg chg="modSp add del mod">
        <pc:chgData name="Lauren Martin" userId="34214532-c002-4a9a-b7f5-c3c0742f04cd" providerId="ADAL" clId="{999FA431-0D99-44F0-ADF0-5374EE7C5224}" dt="2026-04-09T22:37:29.382" v="1510" actId="790"/>
        <pc:sldMkLst>
          <pc:docMk/>
          <pc:sldMk cId="2000739610" sldId="1160"/>
        </pc:sldMkLst>
        <pc:spChg chg="mod">
          <ac:chgData name="Lauren Martin" userId="34214532-c002-4a9a-b7f5-c3c0742f04cd" providerId="ADAL" clId="{999FA431-0D99-44F0-ADF0-5374EE7C5224}" dt="2026-04-09T22:37:29.382" v="1510" actId="790"/>
          <ac:spMkLst>
            <pc:docMk/>
            <pc:sldMk cId="2000739610" sldId="1160"/>
            <ac:spMk id="2" creationId="{566BB248-F948-8FFE-9C89-BDE085A8A3DB}"/>
          </ac:spMkLst>
        </pc:spChg>
        <pc:spChg chg="mod">
          <ac:chgData name="Lauren Martin" userId="34214532-c002-4a9a-b7f5-c3c0742f04cd" providerId="ADAL" clId="{999FA431-0D99-44F0-ADF0-5374EE7C5224}" dt="2026-04-09T22:37:29.382" v="1510" actId="790"/>
          <ac:spMkLst>
            <pc:docMk/>
            <pc:sldMk cId="2000739610" sldId="1160"/>
            <ac:spMk id="3" creationId="{9C9271D8-D3E1-65B4-F36D-086088A1B591}"/>
          </ac:spMkLst>
        </pc:spChg>
        <pc:spChg chg="mod">
          <ac:chgData name="Lauren Martin" userId="34214532-c002-4a9a-b7f5-c3c0742f04cd" providerId="ADAL" clId="{999FA431-0D99-44F0-ADF0-5374EE7C5224}" dt="2026-04-09T22:37:29.382" v="1510" actId="790"/>
          <ac:spMkLst>
            <pc:docMk/>
            <pc:sldMk cId="2000739610" sldId="1160"/>
            <ac:spMk id="4" creationId="{B3B32621-D2EB-669E-B4B9-C94AA3B518F3}"/>
          </ac:spMkLst>
        </pc:spChg>
        <pc:spChg chg="mod">
          <ac:chgData name="Lauren Martin" userId="34214532-c002-4a9a-b7f5-c3c0742f04cd" providerId="ADAL" clId="{999FA431-0D99-44F0-ADF0-5374EE7C5224}" dt="2026-04-09T22:37:29.382" v="1510" actId="790"/>
          <ac:spMkLst>
            <pc:docMk/>
            <pc:sldMk cId="2000739610" sldId="1160"/>
            <ac:spMk id="5" creationId="{46994A31-1CDA-97A9-801D-079E3E86A945}"/>
          </ac:spMkLst>
        </pc:spChg>
        <pc:spChg chg="mod">
          <ac:chgData name="Lauren Martin" userId="34214532-c002-4a9a-b7f5-c3c0742f04cd" providerId="ADAL" clId="{999FA431-0D99-44F0-ADF0-5374EE7C5224}" dt="2026-04-09T22:37:29.382" v="1510" actId="790"/>
          <ac:spMkLst>
            <pc:docMk/>
            <pc:sldMk cId="2000739610" sldId="1160"/>
            <ac:spMk id="6" creationId="{ECFAB058-6BE2-10D5-B591-733C5E057423}"/>
          </ac:spMkLst>
        </pc:spChg>
      </pc:sldChg>
      <pc:sldChg chg="modSp add del mod">
        <pc:chgData name="Lauren Martin" userId="34214532-c002-4a9a-b7f5-c3c0742f04cd" providerId="ADAL" clId="{999FA431-0D99-44F0-ADF0-5374EE7C5224}" dt="2026-04-09T22:37:29.382" v="1510" actId="790"/>
        <pc:sldMkLst>
          <pc:docMk/>
          <pc:sldMk cId="739612957" sldId="1161"/>
        </pc:sldMkLst>
        <pc:spChg chg="mod">
          <ac:chgData name="Lauren Martin" userId="34214532-c002-4a9a-b7f5-c3c0742f04cd" providerId="ADAL" clId="{999FA431-0D99-44F0-ADF0-5374EE7C5224}" dt="2026-04-09T22:37:29.382" v="1510" actId="790"/>
          <ac:spMkLst>
            <pc:docMk/>
            <pc:sldMk cId="739612957" sldId="1161"/>
            <ac:spMk id="3" creationId="{7C13F3EF-6111-3B8F-E65F-F09AEA314636}"/>
          </ac:spMkLst>
        </pc:spChg>
        <pc:spChg chg="mod">
          <ac:chgData name="Lauren Martin" userId="34214532-c002-4a9a-b7f5-c3c0742f04cd" providerId="ADAL" clId="{999FA431-0D99-44F0-ADF0-5374EE7C5224}" dt="2026-04-09T22:37:29.382" v="1510" actId="790"/>
          <ac:spMkLst>
            <pc:docMk/>
            <pc:sldMk cId="739612957" sldId="1161"/>
            <ac:spMk id="4" creationId="{8B7B306D-3845-7B55-7230-7B18992F6E45}"/>
          </ac:spMkLst>
        </pc:spChg>
      </pc:sldChg>
      <pc:sldChg chg="modSp add del mod">
        <pc:chgData name="Lauren Martin" userId="34214532-c002-4a9a-b7f5-c3c0742f04cd" providerId="ADAL" clId="{999FA431-0D99-44F0-ADF0-5374EE7C5224}" dt="2026-04-09T22:37:29.382" v="1510" actId="790"/>
        <pc:sldMkLst>
          <pc:docMk/>
          <pc:sldMk cId="44838698" sldId="1162"/>
        </pc:sldMkLst>
        <pc:spChg chg="mod">
          <ac:chgData name="Lauren Martin" userId="34214532-c002-4a9a-b7f5-c3c0742f04cd" providerId="ADAL" clId="{999FA431-0D99-44F0-ADF0-5374EE7C5224}" dt="2026-04-09T22:37:29.382" v="1510" actId="790"/>
          <ac:spMkLst>
            <pc:docMk/>
            <pc:sldMk cId="44838698" sldId="1162"/>
            <ac:spMk id="3" creationId="{212EC615-5B1B-5065-3077-881F9676F6D8}"/>
          </ac:spMkLst>
        </pc:spChg>
        <pc:spChg chg="mod">
          <ac:chgData name="Lauren Martin" userId="34214532-c002-4a9a-b7f5-c3c0742f04cd" providerId="ADAL" clId="{999FA431-0D99-44F0-ADF0-5374EE7C5224}" dt="2026-04-09T22:37:29.382" v="1510" actId="790"/>
          <ac:spMkLst>
            <pc:docMk/>
            <pc:sldMk cId="44838698" sldId="1162"/>
            <ac:spMk id="4" creationId="{AF1409D4-206D-DDAB-7C35-CA4958E41884}"/>
          </ac:spMkLst>
        </pc:spChg>
      </pc:sldChg>
      <pc:sldChg chg="modSp add mod">
        <pc:chgData name="Lauren Martin" userId="34214532-c002-4a9a-b7f5-c3c0742f04cd" providerId="ADAL" clId="{999FA431-0D99-44F0-ADF0-5374EE7C5224}" dt="2026-04-09T22:37:29.382" v="1510" actId="790"/>
        <pc:sldMkLst>
          <pc:docMk/>
          <pc:sldMk cId="465587893" sldId="1163"/>
        </pc:sldMkLst>
        <pc:spChg chg="mod">
          <ac:chgData name="Lauren Martin" userId="34214532-c002-4a9a-b7f5-c3c0742f04cd" providerId="ADAL" clId="{999FA431-0D99-44F0-ADF0-5374EE7C5224}" dt="2026-04-09T22:37:29.382" v="1510" actId="790"/>
          <ac:spMkLst>
            <pc:docMk/>
            <pc:sldMk cId="465587893" sldId="1163"/>
            <ac:spMk id="2" creationId="{00000000-0000-0000-0000-000000000000}"/>
          </ac:spMkLst>
        </pc:spChg>
        <pc:spChg chg="mod">
          <ac:chgData name="Lauren Martin" userId="34214532-c002-4a9a-b7f5-c3c0742f04cd" providerId="ADAL" clId="{999FA431-0D99-44F0-ADF0-5374EE7C5224}" dt="2026-04-09T22:37:29.382" v="1510" actId="790"/>
          <ac:spMkLst>
            <pc:docMk/>
            <pc:sldMk cId="465587893" sldId="1163"/>
            <ac:spMk id="3" creationId="{00000000-0000-0000-0000-000000000000}"/>
          </ac:spMkLst>
        </pc:spChg>
        <pc:spChg chg="mod">
          <ac:chgData name="Lauren Martin" userId="34214532-c002-4a9a-b7f5-c3c0742f04cd" providerId="ADAL" clId="{999FA431-0D99-44F0-ADF0-5374EE7C5224}" dt="2026-04-09T22:37:29.382" v="1510" actId="790"/>
          <ac:spMkLst>
            <pc:docMk/>
            <pc:sldMk cId="465587893" sldId="1163"/>
            <ac:spMk id="4" creationId="{5B72F64F-A191-E5FE-EA13-F8D7876D2AE8}"/>
          </ac:spMkLst>
        </pc:spChg>
      </pc:sldChg>
      <pc:sldChg chg="modSp add mod">
        <pc:chgData name="Lauren Martin" userId="34214532-c002-4a9a-b7f5-c3c0742f04cd" providerId="ADAL" clId="{999FA431-0D99-44F0-ADF0-5374EE7C5224}" dt="2026-04-09T22:37:29.382" v="1510" actId="790"/>
        <pc:sldMkLst>
          <pc:docMk/>
          <pc:sldMk cId="2808476069" sldId="1164"/>
        </pc:sldMkLst>
        <pc:spChg chg="mod">
          <ac:chgData name="Lauren Martin" userId="34214532-c002-4a9a-b7f5-c3c0742f04cd" providerId="ADAL" clId="{999FA431-0D99-44F0-ADF0-5374EE7C5224}" dt="2026-04-09T22:37:29.382" v="1510" actId="790"/>
          <ac:spMkLst>
            <pc:docMk/>
            <pc:sldMk cId="2808476069" sldId="1164"/>
            <ac:spMk id="2" creationId="{00000000-0000-0000-0000-000000000000}"/>
          </ac:spMkLst>
        </pc:spChg>
        <pc:spChg chg="mod">
          <ac:chgData name="Lauren Martin" userId="34214532-c002-4a9a-b7f5-c3c0742f04cd" providerId="ADAL" clId="{999FA431-0D99-44F0-ADF0-5374EE7C5224}" dt="2026-04-09T22:37:29.382" v="1510" actId="790"/>
          <ac:spMkLst>
            <pc:docMk/>
            <pc:sldMk cId="2808476069" sldId="1164"/>
            <ac:spMk id="3" creationId="{00000000-0000-0000-0000-000000000000}"/>
          </ac:spMkLst>
        </pc:spChg>
      </pc:sldChg>
      <pc:sldChg chg="modSp add mod">
        <pc:chgData name="Lauren Martin" userId="34214532-c002-4a9a-b7f5-c3c0742f04cd" providerId="ADAL" clId="{999FA431-0D99-44F0-ADF0-5374EE7C5224}" dt="2026-04-09T22:37:29.382" v="1510" actId="790"/>
        <pc:sldMkLst>
          <pc:docMk/>
          <pc:sldMk cId="4110762829" sldId="1165"/>
        </pc:sldMkLst>
        <pc:spChg chg="mod">
          <ac:chgData name="Lauren Martin" userId="34214532-c002-4a9a-b7f5-c3c0742f04cd" providerId="ADAL" clId="{999FA431-0D99-44F0-ADF0-5374EE7C5224}" dt="2026-04-09T22:37:29.382" v="1510" actId="790"/>
          <ac:spMkLst>
            <pc:docMk/>
            <pc:sldMk cId="4110762829" sldId="1165"/>
            <ac:spMk id="2" creationId="{CCB7257B-3D4B-58BD-3B72-5AA20D0F6960}"/>
          </ac:spMkLst>
        </pc:spChg>
        <pc:spChg chg="mod">
          <ac:chgData name="Lauren Martin" userId="34214532-c002-4a9a-b7f5-c3c0742f04cd" providerId="ADAL" clId="{999FA431-0D99-44F0-ADF0-5374EE7C5224}" dt="2026-04-09T22:37:29.382" v="1510" actId="790"/>
          <ac:spMkLst>
            <pc:docMk/>
            <pc:sldMk cId="4110762829" sldId="1165"/>
            <ac:spMk id="3" creationId="{00000000-0000-0000-0000-000000000000}"/>
          </ac:spMkLst>
        </pc:spChg>
        <pc:spChg chg="mod">
          <ac:chgData name="Lauren Martin" userId="34214532-c002-4a9a-b7f5-c3c0742f04cd" providerId="ADAL" clId="{999FA431-0D99-44F0-ADF0-5374EE7C5224}" dt="2026-04-09T22:37:29.382" v="1510" actId="790"/>
          <ac:spMkLst>
            <pc:docMk/>
            <pc:sldMk cId="4110762829" sldId="1165"/>
            <ac:spMk id="4" creationId="{546F7BE0-2977-DE9B-A590-C431DA4F55FB}"/>
          </ac:spMkLst>
        </pc:spChg>
        <pc:spChg chg="mod">
          <ac:chgData name="Lauren Martin" userId="34214532-c002-4a9a-b7f5-c3c0742f04cd" providerId="ADAL" clId="{999FA431-0D99-44F0-ADF0-5374EE7C5224}" dt="2026-04-09T22:37:29.382" v="1510" actId="790"/>
          <ac:spMkLst>
            <pc:docMk/>
            <pc:sldMk cId="4110762829" sldId="1165"/>
            <ac:spMk id="5" creationId="{39EFAB09-BEBC-BB31-952F-32608A882C6A}"/>
          </ac:spMkLst>
        </pc:spChg>
        <pc:spChg chg="mod">
          <ac:chgData name="Lauren Martin" userId="34214532-c002-4a9a-b7f5-c3c0742f04cd" providerId="ADAL" clId="{999FA431-0D99-44F0-ADF0-5374EE7C5224}" dt="2026-04-09T22:37:29.382" v="1510" actId="790"/>
          <ac:spMkLst>
            <pc:docMk/>
            <pc:sldMk cId="4110762829" sldId="1165"/>
            <ac:spMk id="6" creationId="{FEDB41FD-CCC5-D752-1445-A57DE0909C4D}"/>
          </ac:spMkLst>
        </pc:spChg>
        <pc:spChg chg="mod">
          <ac:chgData name="Lauren Martin" userId="34214532-c002-4a9a-b7f5-c3c0742f04cd" providerId="ADAL" clId="{999FA431-0D99-44F0-ADF0-5374EE7C5224}" dt="2026-04-09T22:37:29.382" v="1510" actId="790"/>
          <ac:spMkLst>
            <pc:docMk/>
            <pc:sldMk cId="4110762829" sldId="1165"/>
            <ac:spMk id="7" creationId="{CA70304C-57F4-DF05-4EBA-736F2E392A20}"/>
          </ac:spMkLst>
        </pc:spChg>
      </pc:sldChg>
      <pc:sldChg chg="addSp delSp modSp add mod">
        <pc:chgData name="Lauren Martin" userId="34214532-c002-4a9a-b7f5-c3c0742f04cd" providerId="ADAL" clId="{999FA431-0D99-44F0-ADF0-5374EE7C5224}" dt="2026-04-09T22:37:29.382" v="1510" actId="790"/>
        <pc:sldMkLst>
          <pc:docMk/>
          <pc:sldMk cId="2924958593" sldId="1166"/>
        </pc:sldMkLst>
        <pc:spChg chg="mod">
          <ac:chgData name="Lauren Martin" userId="34214532-c002-4a9a-b7f5-c3c0742f04cd" providerId="ADAL" clId="{999FA431-0D99-44F0-ADF0-5374EE7C5224}" dt="2026-04-09T22:37:29.382" v="1510" actId="790"/>
          <ac:spMkLst>
            <pc:docMk/>
            <pc:sldMk cId="2924958593" sldId="1166"/>
            <ac:spMk id="2" creationId="{67EAEB42-DC16-20D9-674D-FD64B592A05E}"/>
          </ac:spMkLst>
        </pc:spChg>
        <pc:spChg chg="mod">
          <ac:chgData name="Lauren Martin" userId="34214532-c002-4a9a-b7f5-c3c0742f04cd" providerId="ADAL" clId="{999FA431-0D99-44F0-ADF0-5374EE7C5224}" dt="2026-04-09T22:37:29.382" v="1510" actId="790"/>
          <ac:spMkLst>
            <pc:docMk/>
            <pc:sldMk cId="2924958593" sldId="1166"/>
            <ac:spMk id="4" creationId="{98316CEE-89F0-136E-C04B-6B717A7BB139}"/>
          </ac:spMkLst>
        </pc:spChg>
        <pc:spChg chg="add mod">
          <ac:chgData name="Lauren Martin" userId="34214532-c002-4a9a-b7f5-c3c0742f04cd" providerId="ADAL" clId="{999FA431-0D99-44F0-ADF0-5374EE7C5224}" dt="2026-04-09T22:37:29.382" v="1510" actId="790"/>
          <ac:spMkLst>
            <pc:docMk/>
            <pc:sldMk cId="2924958593" sldId="1166"/>
            <ac:spMk id="5" creationId="{12CA374D-D458-ABE9-B175-22E7E7D8AC40}"/>
          </ac:spMkLst>
        </pc:spChg>
        <pc:spChg chg="mod">
          <ac:chgData name="Lauren Martin" userId="34214532-c002-4a9a-b7f5-c3c0742f04cd" providerId="ADAL" clId="{999FA431-0D99-44F0-ADF0-5374EE7C5224}" dt="2026-04-09T22:37:29.382" v="1510" actId="790"/>
          <ac:spMkLst>
            <pc:docMk/>
            <pc:sldMk cId="2924958593" sldId="1166"/>
            <ac:spMk id="6" creationId="{A2C48C2A-6ABC-5FD7-955C-C88DC29D4757}"/>
          </ac:spMkLst>
        </pc:spChg>
      </pc:sldChg>
      <pc:sldChg chg="addSp delSp modSp add mod">
        <pc:chgData name="Lauren Martin" userId="34214532-c002-4a9a-b7f5-c3c0742f04cd" providerId="ADAL" clId="{999FA431-0D99-44F0-ADF0-5374EE7C5224}" dt="2026-04-09T22:37:29.382" v="1510" actId="790"/>
        <pc:sldMkLst>
          <pc:docMk/>
          <pc:sldMk cId="1239424423" sldId="1167"/>
        </pc:sldMkLst>
        <pc:spChg chg="mod">
          <ac:chgData name="Lauren Martin" userId="34214532-c002-4a9a-b7f5-c3c0742f04cd" providerId="ADAL" clId="{999FA431-0D99-44F0-ADF0-5374EE7C5224}" dt="2026-04-09T22:37:29.382" v="1510" actId="790"/>
          <ac:spMkLst>
            <pc:docMk/>
            <pc:sldMk cId="1239424423" sldId="1167"/>
            <ac:spMk id="2" creationId="{B739BDA4-54D9-9A41-0655-A227BF901465}"/>
          </ac:spMkLst>
        </pc:spChg>
        <pc:spChg chg="add mod">
          <ac:chgData name="Lauren Martin" userId="34214532-c002-4a9a-b7f5-c3c0742f04cd" providerId="ADAL" clId="{999FA431-0D99-44F0-ADF0-5374EE7C5224}" dt="2026-04-09T22:37:29.382" v="1510" actId="790"/>
          <ac:spMkLst>
            <pc:docMk/>
            <pc:sldMk cId="1239424423" sldId="1167"/>
            <ac:spMk id="3" creationId="{3DC336CA-86EF-FEC2-742E-A4915B41408C}"/>
          </ac:spMkLst>
        </pc:spChg>
        <pc:spChg chg="mod">
          <ac:chgData name="Lauren Martin" userId="34214532-c002-4a9a-b7f5-c3c0742f04cd" providerId="ADAL" clId="{999FA431-0D99-44F0-ADF0-5374EE7C5224}" dt="2026-04-09T22:37:29.382" v="1510" actId="790"/>
          <ac:spMkLst>
            <pc:docMk/>
            <pc:sldMk cId="1239424423" sldId="1167"/>
            <ac:spMk id="4" creationId="{005DFD8E-80D1-D9E4-DBF6-B1962BDCB846}"/>
          </ac:spMkLst>
        </pc:spChg>
        <pc:spChg chg="mod">
          <ac:chgData name="Lauren Martin" userId="34214532-c002-4a9a-b7f5-c3c0742f04cd" providerId="ADAL" clId="{999FA431-0D99-44F0-ADF0-5374EE7C5224}" dt="2026-04-09T22:37:29.382" v="1510" actId="790"/>
          <ac:spMkLst>
            <pc:docMk/>
            <pc:sldMk cId="1239424423" sldId="1167"/>
            <ac:spMk id="6" creationId="{58BFC56C-96C1-950B-95D3-5FA314D61445}"/>
          </ac:spMkLst>
        </pc:spChg>
      </pc:sldChg>
      <pc:sldChg chg="modSp add mod">
        <pc:chgData name="Lauren Martin" userId="34214532-c002-4a9a-b7f5-c3c0742f04cd" providerId="ADAL" clId="{999FA431-0D99-44F0-ADF0-5374EE7C5224}" dt="2026-04-09T22:37:29.382" v="1510" actId="790"/>
        <pc:sldMkLst>
          <pc:docMk/>
          <pc:sldMk cId="654623777" sldId="1168"/>
        </pc:sldMkLst>
        <pc:spChg chg="mod">
          <ac:chgData name="Lauren Martin" userId="34214532-c002-4a9a-b7f5-c3c0742f04cd" providerId="ADAL" clId="{999FA431-0D99-44F0-ADF0-5374EE7C5224}" dt="2026-04-09T22:37:29.382" v="1510" actId="790"/>
          <ac:spMkLst>
            <pc:docMk/>
            <pc:sldMk cId="654623777" sldId="1168"/>
            <ac:spMk id="2" creationId="{00000000-0000-0000-0000-000000000000}"/>
          </ac:spMkLst>
        </pc:spChg>
        <pc:spChg chg="mod">
          <ac:chgData name="Lauren Martin" userId="34214532-c002-4a9a-b7f5-c3c0742f04cd" providerId="ADAL" clId="{999FA431-0D99-44F0-ADF0-5374EE7C5224}" dt="2026-04-09T22:37:29.382" v="1510" actId="790"/>
          <ac:spMkLst>
            <pc:docMk/>
            <pc:sldMk cId="654623777" sldId="1168"/>
            <ac:spMk id="3" creationId="{F3ABC77F-A785-653E-F132-EC54274C3CC6}"/>
          </ac:spMkLst>
        </pc:spChg>
        <pc:spChg chg="mod">
          <ac:chgData name="Lauren Martin" userId="34214532-c002-4a9a-b7f5-c3c0742f04cd" providerId="ADAL" clId="{999FA431-0D99-44F0-ADF0-5374EE7C5224}" dt="2026-04-09T22:37:29.382" v="1510" actId="790"/>
          <ac:spMkLst>
            <pc:docMk/>
            <pc:sldMk cId="654623777" sldId="1168"/>
            <ac:spMk id="6" creationId="{53CB43A4-9631-3E5E-C41F-421A9F968E0F}"/>
          </ac:spMkLst>
        </pc:spChg>
        <pc:spChg chg="mod">
          <ac:chgData name="Lauren Martin" userId="34214532-c002-4a9a-b7f5-c3c0742f04cd" providerId="ADAL" clId="{999FA431-0D99-44F0-ADF0-5374EE7C5224}" dt="2026-04-09T22:37:29.382" v="1510" actId="790"/>
          <ac:spMkLst>
            <pc:docMk/>
            <pc:sldMk cId="654623777" sldId="1168"/>
            <ac:spMk id="7" creationId="{00000000-0000-0000-0000-000000000000}"/>
          </ac:spMkLst>
        </pc:spChg>
        <pc:spChg chg="mod">
          <ac:chgData name="Lauren Martin" userId="34214532-c002-4a9a-b7f5-c3c0742f04cd" providerId="ADAL" clId="{999FA431-0D99-44F0-ADF0-5374EE7C5224}" dt="2026-04-09T22:37:29.382" v="1510" actId="790"/>
          <ac:spMkLst>
            <pc:docMk/>
            <pc:sldMk cId="654623777" sldId="1168"/>
            <ac:spMk id="8" creationId="{87B19673-2E6B-605A-7055-B8044ACCEF8D}"/>
          </ac:spMkLst>
        </pc:spChg>
      </pc:sldChg>
      <pc:sldChg chg="delSp modSp add mod">
        <pc:chgData name="Lauren Martin" userId="34214532-c002-4a9a-b7f5-c3c0742f04cd" providerId="ADAL" clId="{999FA431-0D99-44F0-ADF0-5374EE7C5224}" dt="2026-04-09T22:37:29.382" v="1510" actId="790"/>
        <pc:sldMkLst>
          <pc:docMk/>
          <pc:sldMk cId="2411388066" sldId="1169"/>
        </pc:sldMkLst>
        <pc:spChg chg="mod">
          <ac:chgData name="Lauren Martin" userId="34214532-c002-4a9a-b7f5-c3c0742f04cd" providerId="ADAL" clId="{999FA431-0D99-44F0-ADF0-5374EE7C5224}" dt="2026-04-09T22:37:29.382" v="1510" actId="790"/>
          <ac:spMkLst>
            <pc:docMk/>
            <pc:sldMk cId="2411388066" sldId="1169"/>
            <ac:spMk id="6" creationId="{D579AD4A-ECAC-ACCB-9A51-EF58FBA22E2B}"/>
          </ac:spMkLst>
        </pc:spChg>
        <pc:spChg chg="mod">
          <ac:chgData name="Lauren Martin" userId="34214532-c002-4a9a-b7f5-c3c0742f04cd" providerId="ADAL" clId="{999FA431-0D99-44F0-ADF0-5374EE7C5224}" dt="2026-04-09T22:37:29.382" v="1510" actId="790"/>
          <ac:spMkLst>
            <pc:docMk/>
            <pc:sldMk cId="2411388066" sldId="1169"/>
            <ac:spMk id="7" creationId="{BE3D479A-8A0D-0125-9ABA-E28B7D27B872}"/>
          </ac:spMkLst>
        </pc:spChg>
      </pc:sldChg>
      <pc:sldChg chg="addSp delSp modSp add mod">
        <pc:chgData name="Lauren Martin" userId="34214532-c002-4a9a-b7f5-c3c0742f04cd" providerId="ADAL" clId="{999FA431-0D99-44F0-ADF0-5374EE7C5224}" dt="2026-04-09T22:37:29.382" v="1510" actId="790"/>
        <pc:sldMkLst>
          <pc:docMk/>
          <pc:sldMk cId="303383769" sldId="1170"/>
        </pc:sldMkLst>
        <pc:spChg chg="mod">
          <ac:chgData name="Lauren Martin" userId="34214532-c002-4a9a-b7f5-c3c0742f04cd" providerId="ADAL" clId="{999FA431-0D99-44F0-ADF0-5374EE7C5224}" dt="2026-04-09T22:37:29.382" v="1510" actId="790"/>
          <ac:spMkLst>
            <pc:docMk/>
            <pc:sldMk cId="303383769" sldId="1170"/>
            <ac:spMk id="2" creationId="{6B95100F-4EBF-355F-BC28-7BEFD8EFC152}"/>
          </ac:spMkLst>
        </pc:spChg>
        <pc:spChg chg="mod">
          <ac:chgData name="Lauren Martin" userId="34214532-c002-4a9a-b7f5-c3c0742f04cd" providerId="ADAL" clId="{999FA431-0D99-44F0-ADF0-5374EE7C5224}" dt="2026-04-09T22:37:29.382" v="1510" actId="790"/>
          <ac:spMkLst>
            <pc:docMk/>
            <pc:sldMk cId="303383769" sldId="1170"/>
            <ac:spMk id="3" creationId="{75882D0F-0826-C649-648B-0C1075CFC63B}"/>
          </ac:spMkLst>
        </pc:spChg>
        <pc:spChg chg="mod">
          <ac:chgData name="Lauren Martin" userId="34214532-c002-4a9a-b7f5-c3c0742f04cd" providerId="ADAL" clId="{999FA431-0D99-44F0-ADF0-5374EE7C5224}" dt="2026-04-09T22:37:29.382" v="1510" actId="790"/>
          <ac:spMkLst>
            <pc:docMk/>
            <pc:sldMk cId="303383769" sldId="1170"/>
            <ac:spMk id="4" creationId="{80649EAF-8C64-0168-29C3-2F6B29AB380E}"/>
          </ac:spMkLst>
        </pc:spChg>
        <pc:spChg chg="mod">
          <ac:chgData name="Lauren Martin" userId="34214532-c002-4a9a-b7f5-c3c0742f04cd" providerId="ADAL" clId="{999FA431-0D99-44F0-ADF0-5374EE7C5224}" dt="2026-04-09T22:37:29.382" v="1510" actId="790"/>
          <ac:spMkLst>
            <pc:docMk/>
            <pc:sldMk cId="303383769" sldId="1170"/>
            <ac:spMk id="5" creationId="{E6BBE083-8CD9-0184-7C13-094ECEE3FEC8}"/>
          </ac:spMkLst>
        </pc:spChg>
        <pc:spChg chg="mod">
          <ac:chgData name="Lauren Martin" userId="34214532-c002-4a9a-b7f5-c3c0742f04cd" providerId="ADAL" clId="{999FA431-0D99-44F0-ADF0-5374EE7C5224}" dt="2026-04-09T22:37:29.382" v="1510" actId="790"/>
          <ac:spMkLst>
            <pc:docMk/>
            <pc:sldMk cId="303383769" sldId="1170"/>
            <ac:spMk id="6" creationId="{7230E5D6-517C-DE5C-FB2E-24281056D5BA}"/>
          </ac:spMkLst>
        </pc:spChg>
        <pc:spChg chg="add mod">
          <ac:chgData name="Lauren Martin" userId="34214532-c002-4a9a-b7f5-c3c0742f04cd" providerId="ADAL" clId="{999FA431-0D99-44F0-ADF0-5374EE7C5224}" dt="2026-04-09T22:37:29.382" v="1510" actId="790"/>
          <ac:spMkLst>
            <pc:docMk/>
            <pc:sldMk cId="303383769" sldId="1170"/>
            <ac:spMk id="8" creationId="{6AB1AB7A-C6B0-78E4-C19A-D404EFF97B2B}"/>
          </ac:spMkLst>
        </pc:spChg>
        <pc:spChg chg="mod">
          <ac:chgData name="Lauren Martin" userId="34214532-c002-4a9a-b7f5-c3c0742f04cd" providerId="ADAL" clId="{999FA431-0D99-44F0-ADF0-5374EE7C5224}" dt="2026-04-09T22:37:29.382" v="1510" actId="790"/>
          <ac:spMkLst>
            <pc:docMk/>
            <pc:sldMk cId="303383769" sldId="1170"/>
            <ac:spMk id="10" creationId="{7CB4C260-8668-716B-44CA-6847DE35689A}"/>
          </ac:spMkLst>
        </pc:spChg>
      </pc:sldChg>
      <pc:sldChg chg="modSp add mod">
        <pc:chgData name="Lauren Martin" userId="34214532-c002-4a9a-b7f5-c3c0742f04cd" providerId="ADAL" clId="{999FA431-0D99-44F0-ADF0-5374EE7C5224}" dt="2026-04-09T22:37:29.382" v="1510" actId="790"/>
        <pc:sldMkLst>
          <pc:docMk/>
          <pc:sldMk cId="787914527" sldId="1171"/>
        </pc:sldMkLst>
        <pc:spChg chg="mod">
          <ac:chgData name="Lauren Martin" userId="34214532-c002-4a9a-b7f5-c3c0742f04cd" providerId="ADAL" clId="{999FA431-0D99-44F0-ADF0-5374EE7C5224}" dt="2026-04-09T22:37:29.382" v="1510" actId="790"/>
          <ac:spMkLst>
            <pc:docMk/>
            <pc:sldMk cId="787914527" sldId="1171"/>
            <ac:spMk id="2" creationId="{D4AD31CE-7690-4D93-BDCF-3850DF51AB7D}"/>
          </ac:spMkLst>
        </pc:spChg>
        <pc:spChg chg="mod">
          <ac:chgData name="Lauren Martin" userId="34214532-c002-4a9a-b7f5-c3c0742f04cd" providerId="ADAL" clId="{999FA431-0D99-44F0-ADF0-5374EE7C5224}" dt="2026-04-09T22:37:29.382" v="1510" actId="790"/>
          <ac:spMkLst>
            <pc:docMk/>
            <pc:sldMk cId="787914527" sldId="1171"/>
            <ac:spMk id="4" creationId="{E11BA390-6B34-3D07-77C0-E0A4D8CE2D6B}"/>
          </ac:spMkLst>
        </pc:spChg>
        <pc:spChg chg="mod">
          <ac:chgData name="Lauren Martin" userId="34214532-c002-4a9a-b7f5-c3c0742f04cd" providerId="ADAL" clId="{999FA431-0D99-44F0-ADF0-5374EE7C5224}" dt="2026-04-09T22:37:29.382" v="1510" actId="790"/>
          <ac:spMkLst>
            <pc:docMk/>
            <pc:sldMk cId="787914527" sldId="1171"/>
            <ac:spMk id="5" creationId="{EA30BE99-1CBA-A6D1-E4DC-0FC8B35DBA2E}"/>
          </ac:spMkLst>
        </pc:spChg>
        <pc:spChg chg="mod">
          <ac:chgData name="Lauren Martin" userId="34214532-c002-4a9a-b7f5-c3c0742f04cd" providerId="ADAL" clId="{999FA431-0D99-44F0-ADF0-5374EE7C5224}" dt="2026-04-09T22:37:29.382" v="1510" actId="790"/>
          <ac:spMkLst>
            <pc:docMk/>
            <pc:sldMk cId="787914527" sldId="1171"/>
            <ac:spMk id="6" creationId="{584FB195-4526-09A3-48DC-7A770EA7F241}"/>
          </ac:spMkLst>
        </pc:spChg>
      </pc:sldChg>
      <pc:sldChg chg="modSp add mod">
        <pc:chgData name="Lauren Martin" userId="34214532-c002-4a9a-b7f5-c3c0742f04cd" providerId="ADAL" clId="{999FA431-0D99-44F0-ADF0-5374EE7C5224}" dt="2026-04-09T22:37:29.382" v="1510" actId="790"/>
        <pc:sldMkLst>
          <pc:docMk/>
          <pc:sldMk cId="1835252592" sldId="1173"/>
        </pc:sldMkLst>
        <pc:spChg chg="mod">
          <ac:chgData name="Lauren Martin" userId="34214532-c002-4a9a-b7f5-c3c0742f04cd" providerId="ADAL" clId="{999FA431-0D99-44F0-ADF0-5374EE7C5224}" dt="2026-04-09T22:37:29.382" v="1510" actId="790"/>
          <ac:spMkLst>
            <pc:docMk/>
            <pc:sldMk cId="1835252592" sldId="1173"/>
            <ac:spMk id="2" creationId="{DD8B7AE7-FABB-D11E-16AE-775C0A912E40}"/>
          </ac:spMkLst>
        </pc:spChg>
        <pc:spChg chg="mod">
          <ac:chgData name="Lauren Martin" userId="34214532-c002-4a9a-b7f5-c3c0742f04cd" providerId="ADAL" clId="{999FA431-0D99-44F0-ADF0-5374EE7C5224}" dt="2026-04-09T22:37:29.382" v="1510" actId="790"/>
          <ac:spMkLst>
            <pc:docMk/>
            <pc:sldMk cId="1835252592" sldId="1173"/>
            <ac:spMk id="4" creationId="{81A62D55-7970-F83C-F8E0-154DDDEAE6CC}"/>
          </ac:spMkLst>
        </pc:spChg>
        <pc:spChg chg="mod">
          <ac:chgData name="Lauren Martin" userId="34214532-c002-4a9a-b7f5-c3c0742f04cd" providerId="ADAL" clId="{999FA431-0D99-44F0-ADF0-5374EE7C5224}" dt="2026-04-09T22:37:29.382" v="1510" actId="790"/>
          <ac:spMkLst>
            <pc:docMk/>
            <pc:sldMk cId="1835252592" sldId="1173"/>
            <ac:spMk id="5" creationId="{412EFCC7-CF91-1A8E-6650-057DFBB5BF94}"/>
          </ac:spMkLst>
        </pc:spChg>
        <pc:spChg chg="mod">
          <ac:chgData name="Lauren Martin" userId="34214532-c002-4a9a-b7f5-c3c0742f04cd" providerId="ADAL" clId="{999FA431-0D99-44F0-ADF0-5374EE7C5224}" dt="2026-04-09T22:37:29.382" v="1510" actId="790"/>
          <ac:spMkLst>
            <pc:docMk/>
            <pc:sldMk cId="1835252592" sldId="1173"/>
            <ac:spMk id="6" creationId="{ED054397-ED1B-18F0-928F-00DFAFDCB779}"/>
          </ac:spMkLst>
        </pc:spChg>
      </pc:sldChg>
      <pc:sldChg chg="addSp delSp modSp add mod">
        <pc:chgData name="Lauren Martin" userId="34214532-c002-4a9a-b7f5-c3c0742f04cd" providerId="ADAL" clId="{999FA431-0D99-44F0-ADF0-5374EE7C5224}" dt="2026-04-09T22:37:29.382" v="1510" actId="790"/>
        <pc:sldMkLst>
          <pc:docMk/>
          <pc:sldMk cId="2062497648" sldId="1174"/>
        </pc:sldMkLst>
        <pc:spChg chg="mod">
          <ac:chgData name="Lauren Martin" userId="34214532-c002-4a9a-b7f5-c3c0742f04cd" providerId="ADAL" clId="{999FA431-0D99-44F0-ADF0-5374EE7C5224}" dt="2026-04-09T22:37:29.382" v="1510" actId="790"/>
          <ac:spMkLst>
            <pc:docMk/>
            <pc:sldMk cId="2062497648" sldId="1174"/>
            <ac:spMk id="2" creationId="{D800F575-AD55-3953-D652-F3624E236F46}"/>
          </ac:spMkLst>
        </pc:spChg>
        <pc:spChg chg="add mod">
          <ac:chgData name="Lauren Martin" userId="34214532-c002-4a9a-b7f5-c3c0742f04cd" providerId="ADAL" clId="{999FA431-0D99-44F0-ADF0-5374EE7C5224}" dt="2026-04-09T22:37:29.382" v="1510" actId="790"/>
          <ac:spMkLst>
            <pc:docMk/>
            <pc:sldMk cId="2062497648" sldId="1174"/>
            <ac:spMk id="3" creationId="{B7F147C7-44AC-9186-5FE5-BEA682CE8B25}"/>
          </ac:spMkLst>
        </pc:spChg>
        <pc:spChg chg="mod">
          <ac:chgData name="Lauren Martin" userId="34214532-c002-4a9a-b7f5-c3c0742f04cd" providerId="ADAL" clId="{999FA431-0D99-44F0-ADF0-5374EE7C5224}" dt="2026-04-09T22:37:29.382" v="1510" actId="790"/>
          <ac:spMkLst>
            <pc:docMk/>
            <pc:sldMk cId="2062497648" sldId="1174"/>
            <ac:spMk id="4" creationId="{F831800F-B951-6C6B-1FC4-47D9E8E95CE5}"/>
          </ac:spMkLst>
        </pc:spChg>
        <pc:spChg chg="mod">
          <ac:chgData name="Lauren Martin" userId="34214532-c002-4a9a-b7f5-c3c0742f04cd" providerId="ADAL" clId="{999FA431-0D99-44F0-ADF0-5374EE7C5224}" dt="2026-04-09T22:37:29.382" v="1510" actId="790"/>
          <ac:spMkLst>
            <pc:docMk/>
            <pc:sldMk cId="2062497648" sldId="1174"/>
            <ac:spMk id="6" creationId="{CFB4E0C0-6B3E-5983-6416-07E6BABEB3A1}"/>
          </ac:spMkLst>
        </pc:spChg>
      </pc:sldChg>
      <pc:sldChg chg="modSp add mod">
        <pc:chgData name="Lauren Martin" userId="34214532-c002-4a9a-b7f5-c3c0742f04cd" providerId="ADAL" clId="{999FA431-0D99-44F0-ADF0-5374EE7C5224}" dt="2026-04-09T22:37:29.382" v="1510" actId="790"/>
        <pc:sldMkLst>
          <pc:docMk/>
          <pc:sldMk cId="2641318191" sldId="1175"/>
        </pc:sldMkLst>
        <pc:spChg chg="mod">
          <ac:chgData name="Lauren Martin" userId="34214532-c002-4a9a-b7f5-c3c0742f04cd" providerId="ADAL" clId="{999FA431-0D99-44F0-ADF0-5374EE7C5224}" dt="2026-04-09T22:37:29.382" v="1510" actId="790"/>
          <ac:spMkLst>
            <pc:docMk/>
            <pc:sldMk cId="2641318191" sldId="1175"/>
            <ac:spMk id="2" creationId="{1A58DE75-DD9A-39D9-EC8A-84091D938AE2}"/>
          </ac:spMkLst>
        </pc:spChg>
        <pc:spChg chg="mod">
          <ac:chgData name="Lauren Martin" userId="34214532-c002-4a9a-b7f5-c3c0742f04cd" providerId="ADAL" clId="{999FA431-0D99-44F0-ADF0-5374EE7C5224}" dt="2026-04-09T22:37:29.382" v="1510" actId="790"/>
          <ac:spMkLst>
            <pc:docMk/>
            <pc:sldMk cId="2641318191" sldId="1175"/>
            <ac:spMk id="3" creationId="{E4D4A420-C94A-DAFA-DC85-80EC5EA95119}"/>
          </ac:spMkLst>
        </pc:spChg>
        <pc:spChg chg="mod">
          <ac:chgData name="Lauren Martin" userId="34214532-c002-4a9a-b7f5-c3c0742f04cd" providerId="ADAL" clId="{999FA431-0D99-44F0-ADF0-5374EE7C5224}" dt="2026-04-09T22:37:29.382" v="1510" actId="790"/>
          <ac:spMkLst>
            <pc:docMk/>
            <pc:sldMk cId="2641318191" sldId="1175"/>
            <ac:spMk id="4" creationId="{7D4A26BF-D4B2-A642-1607-249A8643D713}"/>
          </ac:spMkLst>
        </pc:spChg>
        <pc:spChg chg="mod">
          <ac:chgData name="Lauren Martin" userId="34214532-c002-4a9a-b7f5-c3c0742f04cd" providerId="ADAL" clId="{999FA431-0D99-44F0-ADF0-5374EE7C5224}" dt="2026-04-09T22:37:29.382" v="1510" actId="790"/>
          <ac:spMkLst>
            <pc:docMk/>
            <pc:sldMk cId="2641318191" sldId="1175"/>
            <ac:spMk id="5" creationId="{00000000-0000-0000-0000-000000000000}"/>
          </ac:spMkLst>
        </pc:spChg>
        <pc:spChg chg="mod">
          <ac:chgData name="Lauren Martin" userId="34214532-c002-4a9a-b7f5-c3c0742f04cd" providerId="ADAL" clId="{999FA431-0D99-44F0-ADF0-5374EE7C5224}" dt="2026-04-09T22:37:29.382" v="1510" actId="790"/>
          <ac:spMkLst>
            <pc:docMk/>
            <pc:sldMk cId="2641318191" sldId="1175"/>
            <ac:spMk id="6" creationId="{12333B83-C764-F064-119C-CFD249D4F100}"/>
          </ac:spMkLst>
        </pc:spChg>
        <pc:spChg chg="mod">
          <ac:chgData name="Lauren Martin" userId="34214532-c002-4a9a-b7f5-c3c0742f04cd" providerId="ADAL" clId="{999FA431-0D99-44F0-ADF0-5374EE7C5224}" dt="2026-04-09T22:37:29.382" v="1510" actId="790"/>
          <ac:spMkLst>
            <pc:docMk/>
            <pc:sldMk cId="2641318191" sldId="1175"/>
            <ac:spMk id="9" creationId="{2F65B95D-29DA-9BF6-46C3-1706D2CA1878}"/>
          </ac:spMkLst>
        </pc:spChg>
      </pc:sldChg>
      <pc:sldChg chg="addSp delSp modSp add mod">
        <pc:chgData name="Lauren Martin" userId="34214532-c002-4a9a-b7f5-c3c0742f04cd" providerId="ADAL" clId="{999FA431-0D99-44F0-ADF0-5374EE7C5224}" dt="2026-04-09T22:37:29.382" v="1510" actId="790"/>
        <pc:sldMkLst>
          <pc:docMk/>
          <pc:sldMk cId="207657997" sldId="1176"/>
        </pc:sldMkLst>
        <pc:spChg chg="mod">
          <ac:chgData name="Lauren Martin" userId="34214532-c002-4a9a-b7f5-c3c0742f04cd" providerId="ADAL" clId="{999FA431-0D99-44F0-ADF0-5374EE7C5224}" dt="2026-04-09T22:37:29.382" v="1510" actId="790"/>
          <ac:spMkLst>
            <pc:docMk/>
            <pc:sldMk cId="207657997" sldId="1176"/>
            <ac:spMk id="2" creationId="{00ED3E7E-F36D-07AA-38FD-6FAE70105378}"/>
          </ac:spMkLst>
        </pc:spChg>
        <pc:spChg chg="mod">
          <ac:chgData name="Lauren Martin" userId="34214532-c002-4a9a-b7f5-c3c0742f04cd" providerId="ADAL" clId="{999FA431-0D99-44F0-ADF0-5374EE7C5224}" dt="2026-04-09T22:37:29.382" v="1510" actId="790"/>
          <ac:spMkLst>
            <pc:docMk/>
            <pc:sldMk cId="207657997" sldId="1176"/>
            <ac:spMk id="3" creationId="{E615931B-D003-E83C-D318-A6B659C118D8}"/>
          </ac:spMkLst>
        </pc:spChg>
        <pc:spChg chg="mod">
          <ac:chgData name="Lauren Martin" userId="34214532-c002-4a9a-b7f5-c3c0742f04cd" providerId="ADAL" clId="{999FA431-0D99-44F0-ADF0-5374EE7C5224}" dt="2026-04-09T22:37:29.382" v="1510" actId="790"/>
          <ac:spMkLst>
            <pc:docMk/>
            <pc:sldMk cId="207657997" sldId="1176"/>
            <ac:spMk id="4" creationId="{EACE7CFF-5F34-95F6-8CEC-6E7C5ADB18E3}"/>
          </ac:spMkLst>
        </pc:spChg>
        <pc:spChg chg="mod">
          <ac:chgData name="Lauren Martin" userId="34214532-c002-4a9a-b7f5-c3c0742f04cd" providerId="ADAL" clId="{999FA431-0D99-44F0-ADF0-5374EE7C5224}" dt="2026-04-09T22:37:29.382" v="1510" actId="790"/>
          <ac:spMkLst>
            <pc:docMk/>
            <pc:sldMk cId="207657997" sldId="1176"/>
            <ac:spMk id="5" creationId="{1939956C-D911-F9AF-0DE4-A8DF697CFBEC}"/>
          </ac:spMkLst>
        </pc:spChg>
        <pc:spChg chg="add mod">
          <ac:chgData name="Lauren Martin" userId="34214532-c002-4a9a-b7f5-c3c0742f04cd" providerId="ADAL" clId="{999FA431-0D99-44F0-ADF0-5374EE7C5224}" dt="2026-04-09T22:37:29.382" v="1510" actId="790"/>
          <ac:spMkLst>
            <pc:docMk/>
            <pc:sldMk cId="207657997" sldId="1176"/>
            <ac:spMk id="7" creationId="{7F9D3F47-E1EC-6349-D49A-A9389E2818A8}"/>
          </ac:spMkLst>
        </pc:spChg>
      </pc:sldChg>
      <pc:sldChg chg="modSp add mod">
        <pc:chgData name="Lauren Martin" userId="34214532-c002-4a9a-b7f5-c3c0742f04cd" providerId="ADAL" clId="{999FA431-0D99-44F0-ADF0-5374EE7C5224}" dt="2026-04-09T22:37:29.382" v="1510" actId="790"/>
        <pc:sldMkLst>
          <pc:docMk/>
          <pc:sldMk cId="3693089365" sldId="1177"/>
        </pc:sldMkLst>
        <pc:spChg chg="mod">
          <ac:chgData name="Lauren Martin" userId="34214532-c002-4a9a-b7f5-c3c0742f04cd" providerId="ADAL" clId="{999FA431-0D99-44F0-ADF0-5374EE7C5224}" dt="2026-04-09T22:37:29.382" v="1510" actId="790"/>
          <ac:spMkLst>
            <pc:docMk/>
            <pc:sldMk cId="3693089365" sldId="1177"/>
            <ac:spMk id="2" creationId="{8B4CF815-E19B-1F18-3152-C996B38E94AB}"/>
          </ac:spMkLst>
        </pc:spChg>
        <pc:spChg chg="mod">
          <ac:chgData name="Lauren Martin" userId="34214532-c002-4a9a-b7f5-c3c0742f04cd" providerId="ADAL" clId="{999FA431-0D99-44F0-ADF0-5374EE7C5224}" dt="2026-04-09T22:37:29.382" v="1510" actId="790"/>
          <ac:spMkLst>
            <pc:docMk/>
            <pc:sldMk cId="3693089365" sldId="1177"/>
            <ac:spMk id="3" creationId="{7E95BEA9-FF12-33A4-A7D2-CA1161A590C2}"/>
          </ac:spMkLst>
        </pc:spChg>
        <pc:spChg chg="mod">
          <ac:chgData name="Lauren Martin" userId="34214532-c002-4a9a-b7f5-c3c0742f04cd" providerId="ADAL" clId="{999FA431-0D99-44F0-ADF0-5374EE7C5224}" dt="2026-04-09T22:37:29.382" v="1510" actId="790"/>
          <ac:spMkLst>
            <pc:docMk/>
            <pc:sldMk cId="3693089365" sldId="1177"/>
            <ac:spMk id="4" creationId="{6223A874-1F22-5818-09F6-3E757219293A}"/>
          </ac:spMkLst>
        </pc:spChg>
        <pc:spChg chg="mod">
          <ac:chgData name="Lauren Martin" userId="34214532-c002-4a9a-b7f5-c3c0742f04cd" providerId="ADAL" clId="{999FA431-0D99-44F0-ADF0-5374EE7C5224}" dt="2026-04-09T22:37:29.382" v="1510" actId="790"/>
          <ac:spMkLst>
            <pc:docMk/>
            <pc:sldMk cId="3693089365" sldId="1177"/>
            <ac:spMk id="5" creationId="{D4C9262A-2681-178D-3526-771718896D9E}"/>
          </ac:spMkLst>
        </pc:spChg>
        <pc:spChg chg="mod">
          <ac:chgData name="Lauren Martin" userId="34214532-c002-4a9a-b7f5-c3c0742f04cd" providerId="ADAL" clId="{999FA431-0D99-44F0-ADF0-5374EE7C5224}" dt="2026-04-09T22:37:29.382" v="1510" actId="790"/>
          <ac:spMkLst>
            <pc:docMk/>
            <pc:sldMk cId="3693089365" sldId="1177"/>
            <ac:spMk id="6" creationId="{CF4AA285-64AC-78B8-4C61-DC788AD90D4F}"/>
          </ac:spMkLst>
        </pc:spChg>
      </pc:sldChg>
      <pc:sldChg chg="modSp add mod">
        <pc:chgData name="Lauren Martin" userId="34214532-c002-4a9a-b7f5-c3c0742f04cd" providerId="ADAL" clId="{999FA431-0D99-44F0-ADF0-5374EE7C5224}" dt="2026-04-09T22:37:29.382" v="1510" actId="790"/>
        <pc:sldMkLst>
          <pc:docMk/>
          <pc:sldMk cId="15127116" sldId="1178"/>
        </pc:sldMkLst>
        <pc:spChg chg="mod">
          <ac:chgData name="Lauren Martin" userId="34214532-c002-4a9a-b7f5-c3c0742f04cd" providerId="ADAL" clId="{999FA431-0D99-44F0-ADF0-5374EE7C5224}" dt="2026-04-09T22:37:29.382" v="1510" actId="790"/>
          <ac:spMkLst>
            <pc:docMk/>
            <pc:sldMk cId="15127116" sldId="1178"/>
            <ac:spMk id="2" creationId="{A450FFE8-B04A-EB82-C53E-242C185F4BB2}"/>
          </ac:spMkLst>
        </pc:spChg>
        <pc:spChg chg="mod">
          <ac:chgData name="Lauren Martin" userId="34214532-c002-4a9a-b7f5-c3c0742f04cd" providerId="ADAL" clId="{999FA431-0D99-44F0-ADF0-5374EE7C5224}" dt="2026-04-09T22:37:29.382" v="1510" actId="790"/>
          <ac:spMkLst>
            <pc:docMk/>
            <pc:sldMk cId="15127116" sldId="1178"/>
            <ac:spMk id="4" creationId="{A64D88EB-19E9-D602-EC87-E7A60CB2FF65}"/>
          </ac:spMkLst>
        </pc:spChg>
        <pc:spChg chg="mod">
          <ac:chgData name="Lauren Martin" userId="34214532-c002-4a9a-b7f5-c3c0742f04cd" providerId="ADAL" clId="{999FA431-0D99-44F0-ADF0-5374EE7C5224}" dt="2026-04-09T22:37:29.382" v="1510" actId="790"/>
          <ac:spMkLst>
            <pc:docMk/>
            <pc:sldMk cId="15127116" sldId="1178"/>
            <ac:spMk id="5" creationId="{45778826-7C60-ABB3-4AD2-60B01924D0B8}"/>
          </ac:spMkLst>
        </pc:spChg>
      </pc:sldChg>
      <pc:sldChg chg="modSp add mod">
        <pc:chgData name="Lauren Martin" userId="34214532-c002-4a9a-b7f5-c3c0742f04cd" providerId="ADAL" clId="{999FA431-0D99-44F0-ADF0-5374EE7C5224}" dt="2026-04-10T00:20:45.015" v="1779" actId="13926"/>
        <pc:sldMkLst>
          <pc:docMk/>
          <pc:sldMk cId="2104720365" sldId="1179"/>
        </pc:sldMkLst>
        <pc:spChg chg="mod">
          <ac:chgData name="Lauren Martin" userId="34214532-c002-4a9a-b7f5-c3c0742f04cd" providerId="ADAL" clId="{999FA431-0D99-44F0-ADF0-5374EE7C5224}" dt="2026-04-09T22:37:29.382" v="1510" actId="790"/>
          <ac:spMkLst>
            <pc:docMk/>
            <pc:sldMk cId="2104720365" sldId="1179"/>
            <ac:spMk id="2" creationId="{BBB47EC3-D418-462A-A803-1A59339482CC}"/>
          </ac:spMkLst>
        </pc:spChg>
        <pc:spChg chg="mod">
          <ac:chgData name="Lauren Martin" userId="34214532-c002-4a9a-b7f5-c3c0742f04cd" providerId="ADAL" clId="{999FA431-0D99-44F0-ADF0-5374EE7C5224}" dt="2026-04-10T00:20:45.015" v="1779" actId="13926"/>
          <ac:spMkLst>
            <pc:docMk/>
            <pc:sldMk cId="2104720365" sldId="1179"/>
            <ac:spMk id="3" creationId="{3B431639-ED23-448F-AED9-9F17CE38DE4F}"/>
          </ac:spMkLst>
        </pc:spChg>
      </pc:sldChg>
      <pc:sldChg chg="modSp add mod">
        <pc:chgData name="Lauren Martin" userId="34214532-c002-4a9a-b7f5-c3c0742f04cd" providerId="ADAL" clId="{999FA431-0D99-44F0-ADF0-5374EE7C5224}" dt="2026-04-09T22:37:29.382" v="1510" actId="790"/>
        <pc:sldMkLst>
          <pc:docMk/>
          <pc:sldMk cId="1573887102" sldId="1180"/>
        </pc:sldMkLst>
        <pc:spChg chg="mod">
          <ac:chgData name="Lauren Martin" userId="34214532-c002-4a9a-b7f5-c3c0742f04cd" providerId="ADAL" clId="{999FA431-0D99-44F0-ADF0-5374EE7C5224}" dt="2026-04-09T22:37:29.382" v="1510" actId="790"/>
          <ac:spMkLst>
            <pc:docMk/>
            <pc:sldMk cId="1573887102" sldId="1180"/>
            <ac:spMk id="2" creationId="{00000000-0000-0000-0000-000000000000}"/>
          </ac:spMkLst>
        </pc:spChg>
        <pc:spChg chg="mod">
          <ac:chgData name="Lauren Martin" userId="34214532-c002-4a9a-b7f5-c3c0742f04cd" providerId="ADAL" clId="{999FA431-0D99-44F0-ADF0-5374EE7C5224}" dt="2026-04-09T22:37:29.382" v="1510" actId="790"/>
          <ac:spMkLst>
            <pc:docMk/>
            <pc:sldMk cId="1573887102" sldId="1180"/>
            <ac:spMk id="3" creationId="{00000000-0000-0000-0000-000000000000}"/>
          </ac:spMkLst>
        </pc:spChg>
        <pc:spChg chg="mod">
          <ac:chgData name="Lauren Martin" userId="34214532-c002-4a9a-b7f5-c3c0742f04cd" providerId="ADAL" clId="{999FA431-0D99-44F0-ADF0-5374EE7C5224}" dt="2026-04-09T22:37:29.382" v="1510" actId="790"/>
          <ac:spMkLst>
            <pc:docMk/>
            <pc:sldMk cId="1573887102" sldId="1180"/>
            <ac:spMk id="4" creationId="{B9B0A7B0-91AF-974D-4B60-6AC6FF0D7579}"/>
          </ac:spMkLst>
        </pc:spChg>
        <pc:spChg chg="mod">
          <ac:chgData name="Lauren Martin" userId="34214532-c002-4a9a-b7f5-c3c0742f04cd" providerId="ADAL" clId="{999FA431-0D99-44F0-ADF0-5374EE7C5224}" dt="2026-04-09T22:37:29.382" v="1510" actId="790"/>
          <ac:spMkLst>
            <pc:docMk/>
            <pc:sldMk cId="1573887102" sldId="1180"/>
            <ac:spMk id="5" creationId="{5597A58A-FECB-DB38-FCA8-770CB587CDF5}"/>
          </ac:spMkLst>
        </pc:spChg>
      </pc:sldChg>
      <pc:sldChg chg="modSp add mod">
        <pc:chgData name="Lauren Martin" userId="34214532-c002-4a9a-b7f5-c3c0742f04cd" providerId="ADAL" clId="{999FA431-0D99-44F0-ADF0-5374EE7C5224}" dt="2026-04-09T22:37:29.382" v="1510" actId="790"/>
        <pc:sldMkLst>
          <pc:docMk/>
          <pc:sldMk cId="3321696297" sldId="1181"/>
        </pc:sldMkLst>
        <pc:spChg chg="mod">
          <ac:chgData name="Lauren Martin" userId="34214532-c002-4a9a-b7f5-c3c0742f04cd" providerId="ADAL" clId="{999FA431-0D99-44F0-ADF0-5374EE7C5224}" dt="2026-04-09T22:37:29.382" v="1510" actId="790"/>
          <ac:spMkLst>
            <pc:docMk/>
            <pc:sldMk cId="3321696297" sldId="1181"/>
            <ac:spMk id="3" creationId="{98502E8A-C81F-82CF-B722-650C391D6BAD}"/>
          </ac:spMkLst>
        </pc:spChg>
        <pc:spChg chg="mod">
          <ac:chgData name="Lauren Martin" userId="34214532-c002-4a9a-b7f5-c3c0742f04cd" providerId="ADAL" clId="{999FA431-0D99-44F0-ADF0-5374EE7C5224}" dt="2026-04-09T22:37:29.382" v="1510" actId="790"/>
          <ac:spMkLst>
            <pc:docMk/>
            <pc:sldMk cId="3321696297" sldId="1181"/>
            <ac:spMk id="4" creationId="{18960163-5039-A5F4-4DC9-8FC99B669926}"/>
          </ac:spMkLst>
        </pc:spChg>
      </pc:sldChg>
      <pc:sldChg chg="addSp delSp modSp add mod">
        <pc:chgData name="Lauren Martin" userId="34214532-c002-4a9a-b7f5-c3c0742f04cd" providerId="ADAL" clId="{999FA431-0D99-44F0-ADF0-5374EE7C5224}" dt="2026-04-09T22:37:29.382" v="1510" actId="790"/>
        <pc:sldMkLst>
          <pc:docMk/>
          <pc:sldMk cId="2796453900" sldId="1182"/>
        </pc:sldMkLst>
        <pc:spChg chg="mod">
          <ac:chgData name="Lauren Martin" userId="34214532-c002-4a9a-b7f5-c3c0742f04cd" providerId="ADAL" clId="{999FA431-0D99-44F0-ADF0-5374EE7C5224}" dt="2026-04-09T22:37:29.382" v="1510" actId="790"/>
          <ac:spMkLst>
            <pc:docMk/>
            <pc:sldMk cId="2796453900" sldId="1182"/>
            <ac:spMk id="2" creationId="{6FFAB5D8-5245-AB8B-877A-D6E438FD4380}"/>
          </ac:spMkLst>
        </pc:spChg>
        <pc:spChg chg="add mod">
          <ac:chgData name="Lauren Martin" userId="34214532-c002-4a9a-b7f5-c3c0742f04cd" providerId="ADAL" clId="{999FA431-0D99-44F0-ADF0-5374EE7C5224}" dt="2026-04-09T22:37:29.382" v="1510" actId="790"/>
          <ac:spMkLst>
            <pc:docMk/>
            <pc:sldMk cId="2796453900" sldId="1182"/>
            <ac:spMk id="5" creationId="{9C6ED102-ABDD-3371-CDAE-66FEB5609A74}"/>
          </ac:spMkLst>
        </pc:spChg>
        <pc:spChg chg="add mod">
          <ac:chgData name="Lauren Martin" userId="34214532-c002-4a9a-b7f5-c3c0742f04cd" providerId="ADAL" clId="{999FA431-0D99-44F0-ADF0-5374EE7C5224}" dt="2026-04-09T22:37:29.382" v="1510" actId="790"/>
          <ac:spMkLst>
            <pc:docMk/>
            <pc:sldMk cId="2796453900" sldId="1182"/>
            <ac:spMk id="6" creationId="{05CCAFA7-E7BC-0D50-74E9-6EF33CB2134D}"/>
          </ac:spMkLst>
        </pc:spChg>
      </pc:sldChg>
      <pc:sldChg chg="modSp add mod">
        <pc:chgData name="Lauren Martin" userId="34214532-c002-4a9a-b7f5-c3c0742f04cd" providerId="ADAL" clId="{999FA431-0D99-44F0-ADF0-5374EE7C5224}" dt="2026-04-09T22:37:29.382" v="1510" actId="790"/>
        <pc:sldMkLst>
          <pc:docMk/>
          <pc:sldMk cId="2760378413" sldId="1184"/>
        </pc:sldMkLst>
        <pc:spChg chg="mod">
          <ac:chgData name="Lauren Martin" userId="34214532-c002-4a9a-b7f5-c3c0742f04cd" providerId="ADAL" clId="{999FA431-0D99-44F0-ADF0-5374EE7C5224}" dt="2026-04-09T22:37:29.382" v="1510" actId="790"/>
          <ac:spMkLst>
            <pc:docMk/>
            <pc:sldMk cId="2760378413" sldId="1184"/>
            <ac:spMk id="3" creationId="{00000000-0000-0000-0000-000000000000}"/>
          </ac:spMkLst>
        </pc:spChg>
        <pc:spChg chg="mod">
          <ac:chgData name="Lauren Martin" userId="34214532-c002-4a9a-b7f5-c3c0742f04cd" providerId="ADAL" clId="{999FA431-0D99-44F0-ADF0-5374EE7C5224}" dt="2026-04-09T22:37:29.382" v="1510" actId="790"/>
          <ac:spMkLst>
            <pc:docMk/>
            <pc:sldMk cId="2760378413" sldId="1184"/>
            <ac:spMk id="4" creationId="{E3AC7C2D-ED3C-F20D-CEEA-33EC135A306F}"/>
          </ac:spMkLst>
        </pc:spChg>
      </pc:sldChg>
      <pc:sldChg chg="modSp add mod">
        <pc:chgData name="Lauren Martin" userId="34214532-c002-4a9a-b7f5-c3c0742f04cd" providerId="ADAL" clId="{999FA431-0D99-44F0-ADF0-5374EE7C5224}" dt="2026-04-09T22:37:29.382" v="1510" actId="790"/>
        <pc:sldMkLst>
          <pc:docMk/>
          <pc:sldMk cId="2353627053" sldId="1186"/>
        </pc:sldMkLst>
        <pc:spChg chg="mod">
          <ac:chgData name="Lauren Martin" userId="34214532-c002-4a9a-b7f5-c3c0742f04cd" providerId="ADAL" clId="{999FA431-0D99-44F0-ADF0-5374EE7C5224}" dt="2026-04-09T22:37:29.382" v="1510" actId="790"/>
          <ac:spMkLst>
            <pc:docMk/>
            <pc:sldMk cId="2353627053" sldId="1186"/>
            <ac:spMk id="2" creationId="{D2286728-C774-9D33-C541-8BD21F999ABD}"/>
          </ac:spMkLst>
        </pc:spChg>
        <pc:spChg chg="mod">
          <ac:chgData name="Lauren Martin" userId="34214532-c002-4a9a-b7f5-c3c0742f04cd" providerId="ADAL" clId="{999FA431-0D99-44F0-ADF0-5374EE7C5224}" dt="2026-04-09T22:37:29.382" v="1510" actId="790"/>
          <ac:spMkLst>
            <pc:docMk/>
            <pc:sldMk cId="2353627053" sldId="1186"/>
            <ac:spMk id="3" creationId="{3D1CA3F9-2D3B-8DA1-6300-4E0FD405F920}"/>
          </ac:spMkLst>
        </pc:spChg>
        <pc:graphicFrameChg chg="mod modGraphic">
          <ac:chgData name="Lauren Martin" userId="34214532-c002-4a9a-b7f5-c3c0742f04cd" providerId="ADAL" clId="{999FA431-0D99-44F0-ADF0-5374EE7C5224}" dt="2026-04-09T22:37:29.382" v="1510" actId="790"/>
          <ac:graphicFrameMkLst>
            <pc:docMk/>
            <pc:sldMk cId="2353627053" sldId="1186"/>
            <ac:graphicFrameMk id="4" creationId="{53B8D5D6-3E80-EFB8-08E7-F0FAB465716C}"/>
          </ac:graphicFrameMkLst>
        </pc:graphicFrameChg>
      </pc:sldChg>
      <pc:sldChg chg="modSp add mod">
        <pc:chgData name="Lauren Martin" userId="34214532-c002-4a9a-b7f5-c3c0742f04cd" providerId="ADAL" clId="{999FA431-0D99-44F0-ADF0-5374EE7C5224}" dt="2026-04-09T22:37:29.382" v="1510" actId="790"/>
        <pc:sldMkLst>
          <pc:docMk/>
          <pc:sldMk cId="4165191396" sldId="1187"/>
        </pc:sldMkLst>
        <pc:spChg chg="mod">
          <ac:chgData name="Lauren Martin" userId="34214532-c002-4a9a-b7f5-c3c0742f04cd" providerId="ADAL" clId="{999FA431-0D99-44F0-ADF0-5374EE7C5224}" dt="2026-04-09T22:37:29.382" v="1510" actId="790"/>
          <ac:spMkLst>
            <pc:docMk/>
            <pc:sldMk cId="4165191396" sldId="1187"/>
            <ac:spMk id="3" creationId="{046F5356-7761-3D3F-04D0-83C97C751701}"/>
          </ac:spMkLst>
        </pc:spChg>
        <pc:spChg chg="mod">
          <ac:chgData name="Lauren Martin" userId="34214532-c002-4a9a-b7f5-c3c0742f04cd" providerId="ADAL" clId="{999FA431-0D99-44F0-ADF0-5374EE7C5224}" dt="2026-04-09T22:37:29.382" v="1510" actId="790"/>
          <ac:spMkLst>
            <pc:docMk/>
            <pc:sldMk cId="4165191396" sldId="1187"/>
            <ac:spMk id="4" creationId="{5D78868C-9BAC-45E5-A9B6-C833347B14B6}"/>
          </ac:spMkLst>
        </pc:spChg>
        <pc:spChg chg="mod">
          <ac:chgData name="Lauren Martin" userId="34214532-c002-4a9a-b7f5-c3c0742f04cd" providerId="ADAL" clId="{999FA431-0D99-44F0-ADF0-5374EE7C5224}" dt="2026-04-09T22:37:29.382" v="1510" actId="790"/>
          <ac:spMkLst>
            <pc:docMk/>
            <pc:sldMk cId="4165191396" sldId="1187"/>
            <ac:spMk id="5" creationId="{BA5CEBA1-8540-EB25-5E96-5C9D94C85025}"/>
          </ac:spMkLst>
        </pc:spChg>
        <pc:spChg chg="mod">
          <ac:chgData name="Lauren Martin" userId="34214532-c002-4a9a-b7f5-c3c0742f04cd" providerId="ADAL" clId="{999FA431-0D99-44F0-ADF0-5374EE7C5224}" dt="2026-04-09T22:37:29.382" v="1510" actId="790"/>
          <ac:spMkLst>
            <pc:docMk/>
            <pc:sldMk cId="4165191396" sldId="1187"/>
            <ac:spMk id="6" creationId="{20067724-B1B6-A5B2-9C22-925AF00FC3EC}"/>
          </ac:spMkLst>
        </pc:spChg>
        <pc:picChg chg="mod">
          <ac:chgData name="Lauren Martin" userId="34214532-c002-4a9a-b7f5-c3c0742f04cd" providerId="ADAL" clId="{999FA431-0D99-44F0-ADF0-5374EE7C5224}" dt="2026-04-05T03:38:28.619" v="1063" actId="14826"/>
          <ac:picMkLst>
            <pc:docMk/>
            <pc:sldMk cId="4165191396" sldId="1187"/>
            <ac:picMk id="7" creationId="{658E3FDC-5DB1-A186-2FF3-C4A9F6175060}"/>
          </ac:picMkLst>
        </pc:picChg>
      </pc:sldChg>
      <pc:sldChg chg="addSp modSp add mod ord">
        <pc:chgData name="Lauren Martin" userId="34214532-c002-4a9a-b7f5-c3c0742f04cd" providerId="ADAL" clId="{999FA431-0D99-44F0-ADF0-5374EE7C5224}" dt="2026-04-09T22:37:29.382" v="1510" actId="790"/>
        <pc:sldMkLst>
          <pc:docMk/>
          <pc:sldMk cId="3720617575" sldId="1189"/>
        </pc:sldMkLst>
        <pc:spChg chg="mod">
          <ac:chgData name="Lauren Martin" userId="34214532-c002-4a9a-b7f5-c3c0742f04cd" providerId="ADAL" clId="{999FA431-0D99-44F0-ADF0-5374EE7C5224}" dt="2026-04-09T22:37:29.382" v="1510" actId="790"/>
          <ac:spMkLst>
            <pc:docMk/>
            <pc:sldMk cId="3720617575" sldId="1189"/>
            <ac:spMk id="3" creationId="{B4C68112-7FE8-CB5C-D1CA-8723337D8C7E}"/>
          </ac:spMkLst>
        </pc:spChg>
        <pc:spChg chg="mod">
          <ac:chgData name="Lauren Martin" userId="34214532-c002-4a9a-b7f5-c3c0742f04cd" providerId="ADAL" clId="{999FA431-0D99-44F0-ADF0-5374EE7C5224}" dt="2026-04-09T22:37:29.382" v="1510" actId="790"/>
          <ac:spMkLst>
            <pc:docMk/>
            <pc:sldMk cId="3720617575" sldId="1189"/>
            <ac:spMk id="4" creationId="{3365142D-8F9C-9B60-D7C3-C80D90E5A5D9}"/>
          </ac:spMkLst>
        </pc:spChg>
        <pc:spChg chg="mod">
          <ac:chgData name="Lauren Martin" userId="34214532-c002-4a9a-b7f5-c3c0742f04cd" providerId="ADAL" clId="{999FA431-0D99-44F0-ADF0-5374EE7C5224}" dt="2026-04-09T22:37:29.382" v="1510" actId="790"/>
          <ac:spMkLst>
            <pc:docMk/>
            <pc:sldMk cId="3720617575" sldId="1189"/>
            <ac:spMk id="5" creationId="{EB619965-6DE1-A73A-B9B4-7C2A247EDDFF}"/>
          </ac:spMkLst>
        </pc:spChg>
        <pc:spChg chg="add mod">
          <ac:chgData name="Lauren Martin" userId="34214532-c002-4a9a-b7f5-c3c0742f04cd" providerId="ADAL" clId="{999FA431-0D99-44F0-ADF0-5374EE7C5224}" dt="2026-04-09T22:37:29.382" v="1510" actId="790"/>
          <ac:spMkLst>
            <pc:docMk/>
            <pc:sldMk cId="3720617575" sldId="1189"/>
            <ac:spMk id="6" creationId="{77057C9F-8689-E802-7EF9-3D7C0E4696A0}"/>
          </ac:spMkLst>
        </pc:spChg>
        <pc:graphicFrameChg chg="mod modGraphic">
          <ac:chgData name="Lauren Martin" userId="34214532-c002-4a9a-b7f5-c3c0742f04cd" providerId="ADAL" clId="{999FA431-0D99-44F0-ADF0-5374EE7C5224}" dt="2026-04-09T22:37:29.382" v="1510" actId="790"/>
          <ac:graphicFrameMkLst>
            <pc:docMk/>
            <pc:sldMk cId="3720617575" sldId="1189"/>
            <ac:graphicFrameMk id="2" creationId="{DFAF585E-C1E4-F583-0C0A-3F797BE7C955}"/>
          </ac:graphicFrameMkLst>
        </pc:graphicFrameChg>
      </pc:sldChg>
      <pc:sldChg chg="addSp delSp modSp add mod">
        <pc:chgData name="Lauren Martin" userId="34214532-c002-4a9a-b7f5-c3c0742f04cd" providerId="ADAL" clId="{999FA431-0D99-44F0-ADF0-5374EE7C5224}" dt="2026-04-09T22:37:29.382" v="1510" actId="790"/>
        <pc:sldMkLst>
          <pc:docMk/>
          <pc:sldMk cId="2733968726" sldId="1190"/>
        </pc:sldMkLst>
        <pc:spChg chg="add del mod">
          <ac:chgData name="Lauren Martin" userId="34214532-c002-4a9a-b7f5-c3c0742f04cd" providerId="ADAL" clId="{999FA431-0D99-44F0-ADF0-5374EE7C5224}" dt="2026-04-09T22:37:29.382" v="1510" actId="790"/>
          <ac:spMkLst>
            <pc:docMk/>
            <pc:sldMk cId="2733968726" sldId="1190"/>
            <ac:spMk id="2" creationId="{6A37B44F-8338-E47C-6A7B-6EE6463DCCF9}"/>
          </ac:spMkLst>
        </pc:spChg>
        <pc:spChg chg="mod">
          <ac:chgData name="Lauren Martin" userId="34214532-c002-4a9a-b7f5-c3c0742f04cd" providerId="ADAL" clId="{999FA431-0D99-44F0-ADF0-5374EE7C5224}" dt="2026-04-09T22:37:29.382" v="1510" actId="790"/>
          <ac:spMkLst>
            <pc:docMk/>
            <pc:sldMk cId="2733968726" sldId="1190"/>
            <ac:spMk id="5" creationId="{791B08ED-1644-22D8-82CA-403F68016499}"/>
          </ac:spMkLst>
        </pc:spChg>
      </pc:sldChg>
      <pc:sldChg chg="addSp modSp add mod">
        <pc:chgData name="Lauren Martin" userId="34214532-c002-4a9a-b7f5-c3c0742f04cd" providerId="ADAL" clId="{999FA431-0D99-44F0-ADF0-5374EE7C5224}" dt="2026-04-09T22:37:29.382" v="1510" actId="790"/>
        <pc:sldMkLst>
          <pc:docMk/>
          <pc:sldMk cId="2536535112" sldId="1191"/>
        </pc:sldMkLst>
        <pc:spChg chg="add mod">
          <ac:chgData name="Lauren Martin" userId="34214532-c002-4a9a-b7f5-c3c0742f04cd" providerId="ADAL" clId="{999FA431-0D99-44F0-ADF0-5374EE7C5224}" dt="2026-04-09T22:37:29.382" v="1510" actId="790"/>
          <ac:spMkLst>
            <pc:docMk/>
            <pc:sldMk cId="2536535112" sldId="1191"/>
            <ac:spMk id="2" creationId="{88FCBA81-345B-870B-BD7E-A73C18EFAE75}"/>
          </ac:spMkLst>
        </pc:spChg>
        <pc:spChg chg="mod">
          <ac:chgData name="Lauren Martin" userId="34214532-c002-4a9a-b7f5-c3c0742f04cd" providerId="ADAL" clId="{999FA431-0D99-44F0-ADF0-5374EE7C5224}" dt="2026-04-09T22:37:29.382" v="1510" actId="790"/>
          <ac:spMkLst>
            <pc:docMk/>
            <pc:sldMk cId="2536535112" sldId="1191"/>
            <ac:spMk id="3" creationId="{0D5814EE-38F3-2A2C-AF3C-047CAEE12D02}"/>
          </ac:spMkLst>
        </pc:spChg>
        <pc:spChg chg="mod">
          <ac:chgData name="Lauren Martin" userId="34214532-c002-4a9a-b7f5-c3c0742f04cd" providerId="ADAL" clId="{999FA431-0D99-44F0-ADF0-5374EE7C5224}" dt="2026-04-09T22:37:29.382" v="1510" actId="790"/>
          <ac:spMkLst>
            <pc:docMk/>
            <pc:sldMk cId="2536535112" sldId="1191"/>
            <ac:spMk id="5" creationId="{CEE1CD7F-490F-95B6-A0DF-71EF53B79AC8}"/>
          </ac:spMkLst>
        </pc:spChg>
      </pc:sldChg>
      <pc:sldChg chg="modSp add mod">
        <pc:chgData name="Lauren Martin" userId="34214532-c002-4a9a-b7f5-c3c0742f04cd" providerId="ADAL" clId="{999FA431-0D99-44F0-ADF0-5374EE7C5224}" dt="2026-04-09T22:37:29.382" v="1510" actId="790"/>
        <pc:sldMkLst>
          <pc:docMk/>
          <pc:sldMk cId="3072534831" sldId="1192"/>
        </pc:sldMkLst>
        <pc:spChg chg="mod">
          <ac:chgData name="Lauren Martin" userId="34214532-c002-4a9a-b7f5-c3c0742f04cd" providerId="ADAL" clId="{999FA431-0D99-44F0-ADF0-5374EE7C5224}" dt="2026-04-09T22:37:29.382" v="1510" actId="790"/>
          <ac:spMkLst>
            <pc:docMk/>
            <pc:sldMk cId="3072534831" sldId="1192"/>
            <ac:spMk id="2" creationId="{93F294E1-B4C8-90AC-7D2C-E55FA7ADFC45}"/>
          </ac:spMkLst>
        </pc:spChg>
        <pc:spChg chg="mod">
          <ac:chgData name="Lauren Martin" userId="34214532-c002-4a9a-b7f5-c3c0742f04cd" providerId="ADAL" clId="{999FA431-0D99-44F0-ADF0-5374EE7C5224}" dt="2026-04-09T22:37:29.382" v="1510" actId="790"/>
          <ac:spMkLst>
            <pc:docMk/>
            <pc:sldMk cId="3072534831" sldId="1192"/>
            <ac:spMk id="3" creationId="{00000000-0000-0000-0000-000000000000}"/>
          </ac:spMkLst>
        </pc:spChg>
      </pc:sldChg>
      <pc:sldChg chg="modSp add mod">
        <pc:chgData name="Lauren Martin" userId="34214532-c002-4a9a-b7f5-c3c0742f04cd" providerId="ADAL" clId="{999FA431-0D99-44F0-ADF0-5374EE7C5224}" dt="2026-04-09T23:07:22.842" v="1547" actId="13926"/>
        <pc:sldMkLst>
          <pc:docMk/>
          <pc:sldMk cId="2853581768" sldId="1193"/>
        </pc:sldMkLst>
        <pc:spChg chg="mod">
          <ac:chgData name="Lauren Martin" userId="34214532-c002-4a9a-b7f5-c3c0742f04cd" providerId="ADAL" clId="{999FA431-0D99-44F0-ADF0-5374EE7C5224}" dt="2026-04-09T23:07:22.842" v="1547" actId="13926"/>
          <ac:spMkLst>
            <pc:docMk/>
            <pc:sldMk cId="2853581768" sldId="1193"/>
            <ac:spMk id="3" creationId="{00000000-0000-0000-0000-000000000000}"/>
          </ac:spMkLst>
        </pc:spChg>
      </pc:sldChg>
      <pc:sldChg chg="modSp add mod">
        <pc:chgData name="Lauren Martin" userId="34214532-c002-4a9a-b7f5-c3c0742f04cd" providerId="ADAL" clId="{999FA431-0D99-44F0-ADF0-5374EE7C5224}" dt="2026-04-09T22:37:29.382" v="1510" actId="790"/>
        <pc:sldMkLst>
          <pc:docMk/>
          <pc:sldMk cId="1433532390" sldId="1194"/>
        </pc:sldMkLst>
        <pc:spChg chg="mod">
          <ac:chgData name="Lauren Martin" userId="34214532-c002-4a9a-b7f5-c3c0742f04cd" providerId="ADAL" clId="{999FA431-0D99-44F0-ADF0-5374EE7C5224}" dt="2026-04-09T22:37:29.382" v="1510" actId="790"/>
          <ac:spMkLst>
            <pc:docMk/>
            <pc:sldMk cId="1433532390" sldId="1194"/>
            <ac:spMk id="2" creationId="{FF2BBF76-FB38-631A-9EE5-94075941030F}"/>
          </ac:spMkLst>
        </pc:spChg>
        <pc:spChg chg="mod">
          <ac:chgData name="Lauren Martin" userId="34214532-c002-4a9a-b7f5-c3c0742f04cd" providerId="ADAL" clId="{999FA431-0D99-44F0-ADF0-5374EE7C5224}" dt="2026-04-09T22:37:29.382" v="1510" actId="790"/>
          <ac:spMkLst>
            <pc:docMk/>
            <pc:sldMk cId="1433532390" sldId="1194"/>
            <ac:spMk id="3" creationId="{00000000-0000-0000-0000-000000000000}"/>
          </ac:spMkLst>
        </pc:spChg>
        <pc:spChg chg="mod">
          <ac:chgData name="Lauren Martin" userId="34214532-c002-4a9a-b7f5-c3c0742f04cd" providerId="ADAL" clId="{999FA431-0D99-44F0-ADF0-5374EE7C5224}" dt="2026-04-09T22:37:29.382" v="1510" actId="790"/>
          <ac:spMkLst>
            <pc:docMk/>
            <pc:sldMk cId="1433532390" sldId="1194"/>
            <ac:spMk id="4" creationId="{00000000-0000-0000-0000-000000000000}"/>
          </ac:spMkLst>
        </pc:spChg>
      </pc:sldChg>
      <pc:sldChg chg="modSp add mod">
        <pc:chgData name="Lauren Martin" userId="34214532-c002-4a9a-b7f5-c3c0742f04cd" providerId="ADAL" clId="{999FA431-0D99-44F0-ADF0-5374EE7C5224}" dt="2026-04-10T03:37:18.392" v="2317" actId="20577"/>
        <pc:sldMkLst>
          <pc:docMk/>
          <pc:sldMk cId="562907234" sldId="1195"/>
        </pc:sldMkLst>
        <pc:spChg chg="mod">
          <ac:chgData name="Lauren Martin" userId="34214532-c002-4a9a-b7f5-c3c0742f04cd" providerId="ADAL" clId="{999FA431-0D99-44F0-ADF0-5374EE7C5224}" dt="2026-04-09T22:37:29.382" v="1510" actId="790"/>
          <ac:spMkLst>
            <pc:docMk/>
            <pc:sldMk cId="562907234" sldId="1195"/>
            <ac:spMk id="2" creationId="{00000000-0000-0000-0000-000000000000}"/>
          </ac:spMkLst>
        </pc:spChg>
        <pc:spChg chg="mod">
          <ac:chgData name="Lauren Martin" userId="34214532-c002-4a9a-b7f5-c3c0742f04cd" providerId="ADAL" clId="{999FA431-0D99-44F0-ADF0-5374EE7C5224}" dt="2026-04-10T00:32:53.201" v="2033" actId="13926"/>
          <ac:spMkLst>
            <pc:docMk/>
            <pc:sldMk cId="562907234" sldId="1195"/>
            <ac:spMk id="3" creationId="{00000000-0000-0000-0000-000000000000}"/>
          </ac:spMkLst>
        </pc:spChg>
        <pc:spChg chg="mod">
          <ac:chgData name="Lauren Martin" userId="34214532-c002-4a9a-b7f5-c3c0742f04cd" providerId="ADAL" clId="{999FA431-0D99-44F0-ADF0-5374EE7C5224}" dt="2026-04-10T03:37:18.392" v="2317" actId="20577"/>
          <ac:spMkLst>
            <pc:docMk/>
            <pc:sldMk cId="562907234" sldId="1195"/>
            <ac:spMk id="4" creationId="{A42BC49B-54CD-ED27-9B89-DCC93FADCBE9}"/>
          </ac:spMkLst>
        </pc:spChg>
      </pc:sldChg>
      <pc:sldChg chg="modSp add mod">
        <pc:chgData name="Lauren Martin" userId="34214532-c002-4a9a-b7f5-c3c0742f04cd" providerId="ADAL" clId="{999FA431-0D99-44F0-ADF0-5374EE7C5224}" dt="2026-04-09T22:37:29.382" v="1510" actId="790"/>
        <pc:sldMkLst>
          <pc:docMk/>
          <pc:sldMk cId="4037563961" sldId="1196"/>
        </pc:sldMkLst>
        <pc:spChg chg="mod">
          <ac:chgData name="Lauren Martin" userId="34214532-c002-4a9a-b7f5-c3c0742f04cd" providerId="ADAL" clId="{999FA431-0D99-44F0-ADF0-5374EE7C5224}" dt="2026-04-09T22:37:29.382" v="1510" actId="790"/>
          <ac:spMkLst>
            <pc:docMk/>
            <pc:sldMk cId="4037563961" sldId="1196"/>
            <ac:spMk id="2" creationId="{F6BEDBE9-BBBC-0318-0D8E-B9AB65046339}"/>
          </ac:spMkLst>
        </pc:spChg>
        <pc:spChg chg="mod">
          <ac:chgData name="Lauren Martin" userId="34214532-c002-4a9a-b7f5-c3c0742f04cd" providerId="ADAL" clId="{999FA431-0D99-44F0-ADF0-5374EE7C5224}" dt="2026-04-09T22:37:29.382" v="1510" actId="790"/>
          <ac:spMkLst>
            <pc:docMk/>
            <pc:sldMk cId="4037563961" sldId="1196"/>
            <ac:spMk id="4" creationId="{02A61548-0461-02A1-A753-349E8F6DD9FF}"/>
          </ac:spMkLst>
        </pc:spChg>
      </pc:sldChg>
      <pc:sldChg chg="modSp add mod">
        <pc:chgData name="Lauren Martin" userId="34214532-c002-4a9a-b7f5-c3c0742f04cd" providerId="ADAL" clId="{999FA431-0D99-44F0-ADF0-5374EE7C5224}" dt="2026-04-10T00:44:34.928" v="2215" actId="20577"/>
        <pc:sldMkLst>
          <pc:docMk/>
          <pc:sldMk cId="2615564342" sldId="1197"/>
        </pc:sldMkLst>
        <pc:spChg chg="mod">
          <ac:chgData name="Lauren Martin" userId="34214532-c002-4a9a-b7f5-c3c0742f04cd" providerId="ADAL" clId="{999FA431-0D99-44F0-ADF0-5374EE7C5224}" dt="2026-04-09T22:37:29.382" v="1510" actId="790"/>
          <ac:spMkLst>
            <pc:docMk/>
            <pc:sldMk cId="2615564342" sldId="1197"/>
            <ac:spMk id="2" creationId="{00000000-0000-0000-0000-000000000000}"/>
          </ac:spMkLst>
        </pc:spChg>
        <pc:spChg chg="mod">
          <ac:chgData name="Lauren Martin" userId="34214532-c002-4a9a-b7f5-c3c0742f04cd" providerId="ADAL" clId="{999FA431-0D99-44F0-ADF0-5374EE7C5224}" dt="2026-04-10T00:34:51.060" v="2087" actId="1076"/>
          <ac:spMkLst>
            <pc:docMk/>
            <pc:sldMk cId="2615564342" sldId="1197"/>
            <ac:spMk id="4" creationId="{946DE9FC-1687-8777-F5B6-656861D2477B}"/>
          </ac:spMkLst>
        </pc:spChg>
        <pc:spChg chg="mod">
          <ac:chgData name="Lauren Martin" userId="34214532-c002-4a9a-b7f5-c3c0742f04cd" providerId="ADAL" clId="{999FA431-0D99-44F0-ADF0-5374EE7C5224}" dt="2026-04-10T00:35:08.711" v="2091" actId="1076"/>
          <ac:spMkLst>
            <pc:docMk/>
            <pc:sldMk cId="2615564342" sldId="1197"/>
            <ac:spMk id="5" creationId="{7912087A-1A4D-9918-1F75-57904D76CC8F}"/>
          </ac:spMkLst>
        </pc:spChg>
        <pc:spChg chg="mod">
          <ac:chgData name="Lauren Martin" userId="34214532-c002-4a9a-b7f5-c3c0742f04cd" providerId="ADAL" clId="{999FA431-0D99-44F0-ADF0-5374EE7C5224}" dt="2026-04-10T00:35:17.668" v="2092" actId="1076"/>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4-10T00:44:34.928" v="2215" actId="20577"/>
          <ac:graphicFrameMkLst>
            <pc:docMk/>
            <pc:sldMk cId="2615564342" sldId="1197"/>
            <ac:graphicFrameMk id="6" creationId="{96D40C7E-6458-BAF9-8673-5B48AA0C8152}"/>
          </ac:graphicFrameMkLst>
        </pc:graphicFrameChg>
      </pc:sldChg>
      <pc:sldChg chg="modSp add mod">
        <pc:chgData name="Lauren Martin" userId="34214532-c002-4a9a-b7f5-c3c0742f04cd" providerId="ADAL" clId="{999FA431-0D99-44F0-ADF0-5374EE7C5224}" dt="2026-04-09T22:37:29.382" v="1510" actId="790"/>
        <pc:sldMkLst>
          <pc:docMk/>
          <pc:sldMk cId="4244537653" sldId="1198"/>
        </pc:sldMkLst>
        <pc:spChg chg="mod">
          <ac:chgData name="Lauren Martin" userId="34214532-c002-4a9a-b7f5-c3c0742f04cd" providerId="ADAL" clId="{999FA431-0D99-44F0-ADF0-5374EE7C5224}" dt="2026-04-09T22:37:29.382" v="1510" actId="790"/>
          <ac:spMkLst>
            <pc:docMk/>
            <pc:sldMk cId="4244537653" sldId="1198"/>
            <ac:spMk id="2" creationId="{029C95F1-17B9-2CD4-20AE-31B320C84F60}"/>
          </ac:spMkLst>
        </pc:spChg>
        <pc:spChg chg="mod">
          <ac:chgData name="Lauren Martin" userId="34214532-c002-4a9a-b7f5-c3c0742f04cd" providerId="ADAL" clId="{999FA431-0D99-44F0-ADF0-5374EE7C5224}" dt="2026-04-09T22:37:29.382" v="1510" actId="790"/>
          <ac:spMkLst>
            <pc:docMk/>
            <pc:sldMk cId="4244537653" sldId="1198"/>
            <ac:spMk id="3" creationId="{00000000-0000-0000-0000-000000000000}"/>
          </ac:spMkLst>
        </pc:spChg>
      </pc:sldChg>
      <pc:sldChg chg="modSp add mod">
        <pc:chgData name="Lauren Martin" userId="34214532-c002-4a9a-b7f5-c3c0742f04cd" providerId="ADAL" clId="{999FA431-0D99-44F0-ADF0-5374EE7C5224}" dt="2026-04-09T22:37:29.382" v="1510" actId="790"/>
        <pc:sldMkLst>
          <pc:docMk/>
          <pc:sldMk cId="867282222" sldId="1199"/>
        </pc:sldMkLst>
        <pc:spChg chg="mod">
          <ac:chgData name="Lauren Martin" userId="34214532-c002-4a9a-b7f5-c3c0742f04cd" providerId="ADAL" clId="{999FA431-0D99-44F0-ADF0-5374EE7C5224}" dt="2026-04-09T22:37:29.382" v="1510" actId="790"/>
          <ac:spMkLst>
            <pc:docMk/>
            <pc:sldMk cId="867282222" sldId="1199"/>
            <ac:spMk id="2" creationId="{AEE890AE-4388-45ED-D853-355AFC7618FA}"/>
          </ac:spMkLst>
        </pc:spChg>
        <pc:spChg chg="mod">
          <ac:chgData name="Lauren Martin" userId="34214532-c002-4a9a-b7f5-c3c0742f04cd" providerId="ADAL" clId="{999FA431-0D99-44F0-ADF0-5374EE7C5224}" dt="2026-04-09T22:37:29.382" v="1510" actId="790"/>
          <ac:spMkLst>
            <pc:docMk/>
            <pc:sldMk cId="867282222" sldId="1199"/>
            <ac:spMk id="3" creationId="{00000000-0000-0000-0000-000000000000}"/>
          </ac:spMkLst>
        </pc:spChg>
        <pc:spChg chg="mod">
          <ac:chgData name="Lauren Martin" userId="34214532-c002-4a9a-b7f5-c3c0742f04cd" providerId="ADAL" clId="{999FA431-0D99-44F0-ADF0-5374EE7C5224}" dt="2026-04-09T22:37:29.382" v="1510" actId="790"/>
          <ac:spMkLst>
            <pc:docMk/>
            <pc:sldMk cId="867282222" sldId="1199"/>
            <ac:spMk id="7" creationId="{FBCFD97D-2C97-37FF-356C-A993317B1DEE}"/>
          </ac:spMkLst>
        </pc:spChg>
        <pc:picChg chg="mod">
          <ac:chgData name="Lauren Martin" userId="34214532-c002-4a9a-b7f5-c3c0742f04cd" providerId="ADAL" clId="{999FA431-0D99-44F0-ADF0-5374EE7C5224}" dt="2026-04-05T04:07:55.109" v="1483" actId="14826"/>
          <ac:picMkLst>
            <pc:docMk/>
            <pc:sldMk cId="867282222" sldId="1199"/>
            <ac:picMk id="5" creationId="{71FFCB94-D9BD-DF63-411E-992DE1EAACC4}"/>
          </ac:picMkLst>
        </pc:picChg>
      </pc:sldChg>
      <pc:sldChg chg="addSp modSp add mod">
        <pc:chgData name="Lauren Martin" userId="34214532-c002-4a9a-b7f5-c3c0742f04cd" providerId="ADAL" clId="{999FA431-0D99-44F0-ADF0-5374EE7C5224}" dt="2026-04-09T23:14:42.173" v="1711" actId="1076"/>
        <pc:sldMkLst>
          <pc:docMk/>
          <pc:sldMk cId="3601212959" sldId="1200"/>
        </pc:sldMkLst>
        <pc:spChg chg="mod">
          <ac:chgData name="Lauren Martin" userId="34214532-c002-4a9a-b7f5-c3c0742f04cd" providerId="ADAL" clId="{999FA431-0D99-44F0-ADF0-5374EE7C5224}" dt="2026-04-09T23:14:35.407" v="1708" actId="1076"/>
          <ac:spMkLst>
            <pc:docMk/>
            <pc:sldMk cId="3601212959" sldId="1200"/>
            <ac:spMk id="3" creationId="{4E70A411-8700-6A98-A227-5D53704BD71B}"/>
          </ac:spMkLst>
        </pc:spChg>
        <pc:picChg chg="add mod">
          <ac:chgData name="Lauren Martin" userId="34214532-c002-4a9a-b7f5-c3c0742f04cd" providerId="ADAL" clId="{999FA431-0D99-44F0-ADF0-5374EE7C5224}" dt="2026-04-09T23:14:42.173" v="1711" actId="1076"/>
          <ac:picMkLst>
            <pc:docMk/>
            <pc:sldMk cId="3601212959" sldId="1200"/>
            <ac:picMk id="2" creationId="{D3C43A7E-F626-FC4A-2BC9-38C211F3C99B}"/>
          </ac:picMkLst>
        </pc:picChg>
      </pc:sldChg>
      <pc:sldMasterChg chg="setBg modSldLayout">
        <pc:chgData name="Lauren Martin" userId="34214532-c002-4a9a-b7f5-c3c0742f04cd" providerId="ADAL" clId="{999FA431-0D99-44F0-ADF0-5374EE7C5224}" dt="2026-04-05T03:29:05.179" v="934"/>
        <pc:sldMasterMkLst>
          <pc:docMk/>
          <pc:sldMasterMk cId="2573750265" sldId="2147483648"/>
        </pc:sldMasterMkLst>
        <pc:sldLayoutChg chg="setBg">
          <pc:chgData name="Lauren Martin" userId="34214532-c002-4a9a-b7f5-c3c0742f04cd" providerId="ADAL" clId="{999FA431-0D99-44F0-ADF0-5374EE7C5224}" dt="2026-04-05T03:29:05.179" v="934"/>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4-05T03:29:05.179" v="934"/>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4-05T03:29:05.179" v="934"/>
        <pc:sldMasterMkLst>
          <pc:docMk/>
          <pc:sldMasterMk cId="3577035533" sldId="2147483672"/>
        </pc:sldMasterMkLst>
        <pc:sldLayoutChg chg="setBg">
          <pc:chgData name="Lauren Martin" userId="34214532-c002-4a9a-b7f5-c3c0742f04cd" providerId="ADAL" clId="{999FA431-0D99-44F0-ADF0-5374EE7C5224}" dt="2026-04-05T03:29:05.179" v="934"/>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4-05T03:29:05.179" v="934"/>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4-05T03:29:05.179" v="934"/>
        <pc:sldMasterMkLst>
          <pc:docMk/>
          <pc:sldMasterMk cId="3577035533" sldId="2147483768"/>
        </pc:sldMasterMkLst>
        <pc:sldLayoutChg chg="setBg">
          <pc:chgData name="Lauren Martin" userId="34214532-c002-4a9a-b7f5-c3c0742f04cd" providerId="ADAL" clId="{999FA431-0D99-44F0-ADF0-5374EE7C5224}" dt="2026-04-05T03:29:05.179" v="934"/>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4-05T03:29:05.179" v="934"/>
          <pc:sldLayoutMkLst>
            <pc:docMk/>
            <pc:sldMasterMk cId="3577035533" sldId="2147483768"/>
            <pc:sldLayoutMk cId="498687431" sldId="21474837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10/04/2026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10/04/2026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olyhermits.com.au/ministries/prayer-grou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olyhermits.com.au/ministries/prayer-group"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1512-ECBB-A5AA-0ACB-093875DF5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E29F3-37CC-DB9D-2D08-F5C7B5CB408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A456138-D542-F616-30E0-AB53F3F4FD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DDC4F6-3EC6-DEBA-511E-4777BF44A148}"/>
              </a:ext>
            </a:extLst>
          </p:cNvPr>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63497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hlinkClick r:id="rId3"/>
              </a:rPr>
              <a:t>Prayer Group | Ministries | Holy Hermits Online</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B6A0-E5DC-A4D4-2ED3-42A46F1B8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76B6E-0E5E-5429-2F12-166062ABA0D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E400551-6876-5DC6-924F-19C839A8EFAD}"/>
              </a:ext>
            </a:extLst>
          </p:cNvPr>
          <p:cNvSpPr>
            <a:spLocks noGrp="1"/>
          </p:cNvSpPr>
          <p:nvPr>
            <p:ph type="body" idx="1"/>
          </p:nvPr>
        </p:nvSpPr>
        <p:spPr/>
        <p:txBody>
          <a:bodyPr/>
          <a:lstStyle/>
          <a:p>
            <a:r>
              <a:rPr lang="en-AU"/>
              <a:t>Link to prayer group ministry page for weekly commitment prayer </a:t>
            </a:r>
            <a:r>
              <a:rPr lang="en-US">
                <a:hlinkClick r:id="rId3"/>
              </a:rPr>
              <a:t>Prayer Group | Ministries | Holy Hermits Online</a:t>
            </a:r>
            <a:endParaRPr lang="en-AU"/>
          </a:p>
        </p:txBody>
      </p:sp>
      <p:sp>
        <p:nvSpPr>
          <p:cNvPr id="4" name="Slide Number Placeholder 3">
            <a:extLst>
              <a:ext uri="{FF2B5EF4-FFF2-40B4-BE49-F238E27FC236}">
                <a16:creationId xmlns:a16="http://schemas.microsoft.com/office/drawing/2014/main" id="{F68D586A-9F8E-C175-B9A9-AA170F81DA4C}"/>
              </a:ext>
            </a:extLst>
          </p:cNvPr>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81210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43</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2997522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10/04/2026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10/04/2026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10/04/2026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10/04/2026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10/04/2026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10/04/2026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10/04/2026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10/04/2026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10/04/2026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10/04/2026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10/04/2026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10/04/2026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_qAaifGB_i8"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hG6lJULZ6E" TargetMode="External"/><Relationship Id="rId2" Type="http://schemas.openxmlformats.org/officeDocument/2006/relationships/hyperlink" Target="https://www.youtube.com/watch?v=g-_DmSdrQbI"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QYqbNcxA8-A"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2985433"/>
          </a:xfrm>
          <a:prstGeom prst="rect">
            <a:avLst/>
          </a:prstGeom>
          <a:noFill/>
        </p:spPr>
        <p:txBody>
          <a:bodyPr wrap="square" lIns="91440" tIns="45720" rIns="91440" bIns="45720" rtlCol="0" anchor="t">
            <a:spAutoFit/>
          </a:bodyPr>
          <a:lstStyle/>
          <a:p>
            <a:pPr algn="ctr"/>
            <a:r>
              <a:rPr lang="en-AU" sz="4400" noProof="0">
                <a:solidFill>
                  <a:srgbClr val="F5801F"/>
                </a:solidFill>
                <a:latin typeface="Comic Sans MS"/>
                <a:cs typeface="MV Boli"/>
              </a:rPr>
              <a:t>Welcome to Holy Hermits Online Worship </a:t>
            </a:r>
          </a:p>
          <a:p>
            <a:pPr algn="ctr">
              <a:lnSpc>
                <a:spcPct val="150000"/>
              </a:lnSpc>
            </a:pPr>
            <a:r>
              <a:rPr lang="en-AU" sz="3600" noProof="0">
                <a:solidFill>
                  <a:srgbClr val="F5801F"/>
                </a:solidFill>
                <a:latin typeface="Comic Sans MS"/>
                <a:cs typeface="MV Boli"/>
              </a:rPr>
              <a:t>The Second Sunday in Easter</a:t>
            </a:r>
          </a:p>
          <a:p>
            <a:pPr algn="ctr">
              <a:lnSpc>
                <a:spcPct val="150000"/>
              </a:lnSpc>
            </a:pPr>
            <a:r>
              <a:rPr lang="en-AU" sz="3600" noProof="0">
                <a:solidFill>
                  <a:srgbClr val="F5801F"/>
                </a:solidFill>
                <a:latin typeface="Comic Sans MS"/>
                <a:cs typeface="MV Boli"/>
              </a:rPr>
              <a:t>Today we are remembering </a:t>
            </a:r>
          </a:p>
          <a:p>
            <a:pPr algn="ctr"/>
            <a:r>
              <a:rPr lang="en-AU" sz="3600" noProof="0">
                <a:solidFill>
                  <a:srgbClr val="F5801F"/>
                </a:solidFill>
                <a:latin typeface="Comic Sans MS"/>
              </a:rPr>
              <a:t>Holy Hermit St Aengus</a:t>
            </a:r>
            <a:endParaRPr lang="en-AU" sz="3600" noProof="0">
              <a:solidFill>
                <a:srgbClr val="F5801F"/>
              </a:solidFill>
              <a:latin typeface="Comic Sans MS" panose="030F0702030302020204" pitchFamily="66" charset="0"/>
            </a:endParaRPr>
          </a:p>
        </p:txBody>
      </p:sp>
      <p:graphicFrame>
        <p:nvGraphicFramePr>
          <p:cNvPr id="3" name="Table 2">
            <a:extLst>
              <a:ext uri="{FF2B5EF4-FFF2-40B4-BE49-F238E27FC236}">
                <a16:creationId xmlns:a16="http://schemas.microsoft.com/office/drawing/2014/main" id="{B733595D-A538-8A7A-CC42-9E19066405EA}"/>
              </a:ext>
            </a:extLst>
          </p:cNvPr>
          <p:cNvGraphicFramePr>
            <a:graphicFrameLocks noGrp="1"/>
          </p:cNvGraphicFramePr>
          <p:nvPr>
            <p:extLst>
              <p:ext uri="{D42A27DB-BD31-4B8C-83A1-F6EECF244321}">
                <p14:modId xmlns:p14="http://schemas.microsoft.com/office/powerpoint/2010/main" val="1260263036"/>
              </p:ext>
            </p:extLst>
          </p:nvPr>
        </p:nvGraphicFramePr>
        <p:xfrm>
          <a:off x="1081183" y="3715438"/>
          <a:ext cx="10029633" cy="2593807"/>
        </p:xfrm>
        <a:graphic>
          <a:graphicData uri="http://schemas.openxmlformats.org/drawingml/2006/table">
            <a:tbl>
              <a:tblPr firstRow="1" bandRow="1">
                <a:tableStyleId>{2D5ABB26-0587-4C30-8999-92F81FD0307C}</a:tableStyleId>
              </a:tblPr>
              <a:tblGrid>
                <a:gridCol w="3343211">
                  <a:extLst>
                    <a:ext uri="{9D8B030D-6E8A-4147-A177-3AD203B41FA5}">
                      <a16:colId xmlns:a16="http://schemas.microsoft.com/office/drawing/2014/main" val="1738739509"/>
                    </a:ext>
                  </a:extLst>
                </a:gridCol>
                <a:gridCol w="3343211">
                  <a:extLst>
                    <a:ext uri="{9D8B030D-6E8A-4147-A177-3AD203B41FA5}">
                      <a16:colId xmlns:a16="http://schemas.microsoft.com/office/drawing/2014/main" val="4139255324"/>
                    </a:ext>
                  </a:extLst>
                </a:gridCol>
                <a:gridCol w="3343211">
                  <a:extLst>
                    <a:ext uri="{9D8B030D-6E8A-4147-A177-3AD203B41FA5}">
                      <a16:colId xmlns:a16="http://schemas.microsoft.com/office/drawing/2014/main" val="1978999015"/>
                    </a:ext>
                  </a:extLst>
                </a:gridCol>
              </a:tblGrid>
              <a:tr h="459947">
                <a:tc>
                  <a:txBody>
                    <a:bodyPr/>
                    <a:lstStyle/>
                    <a:p>
                      <a:r>
                        <a:rPr lang="en-AU" sz="1800" b="0" i="0" noProof="0">
                          <a:solidFill>
                            <a:schemeClr val="accent3"/>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First Reader: Bob</a:t>
                      </a:r>
                      <a:endParaRPr lang="en-AU" noProof="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noProof="0">
                          <a:solidFill>
                            <a:schemeClr val="accent3"/>
                          </a:solidFill>
                          <a:latin typeface="Comic Sans MS"/>
                        </a:rPr>
                        <a:t>Music: Lauren</a:t>
                      </a:r>
                      <a:endParaRPr lang="en-AU" noProof="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Second Reader: Liz</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noProof="0">
                          <a:solidFill>
                            <a:schemeClr val="accent3"/>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Preacher: Lauren</a:t>
                      </a:r>
                      <a:endParaRPr lang="en-AU" noProof="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noProof="0">
                          <a:solidFill>
                            <a:schemeClr val="accent3"/>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Leader: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Zoom Buttons: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Cantor: Kieron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10</a:t>
            </a:fld>
            <a:endParaRPr lang="en-AU" noProof="0">
              <a:solidFill>
                <a:prstClr val="black">
                  <a:tint val="75000"/>
                </a:prstClr>
              </a:solidFill>
            </a:endParaRPr>
          </a:p>
        </p:txBody>
      </p:sp>
      <p:sp>
        <p:nvSpPr>
          <p:cNvPr id="3" name="Rectangle 2"/>
          <p:cNvSpPr/>
          <p:nvPr/>
        </p:nvSpPr>
        <p:spPr>
          <a:xfrm>
            <a:off x="1309357" y="1551563"/>
            <a:ext cx="9573286" cy="3754874"/>
          </a:xfrm>
          <a:prstGeom prst="rect">
            <a:avLst/>
          </a:prstGeom>
        </p:spPr>
        <p:txBody>
          <a:bodyPr wrap="square" lIns="91440" tIns="45720" rIns="91440" bIns="45720" anchor="t">
            <a:spAutoFit/>
          </a:bodyPr>
          <a:lstStyle/>
          <a:p>
            <a:pPr algn="ctr" fontAlgn="base"/>
            <a:r>
              <a:rPr lang="en-AU" sz="4000" b="1" noProof="0">
                <a:solidFill>
                  <a:srgbClr val="E68422"/>
                </a:solidFill>
                <a:latin typeface="Comic Sans MS" panose="030F0702030302020204" pitchFamily="66" charset="0"/>
              </a:rPr>
              <a:t>The Gloria​</a:t>
            </a:r>
          </a:p>
          <a:p>
            <a:pPr algn="ctr" fontAlgn="base"/>
            <a:r>
              <a:rPr lang="en-AU" sz="2800" noProof="0">
                <a:solidFill>
                  <a:srgbClr val="E68422"/>
                </a:solidFill>
                <a:latin typeface="Comic Sans MS" panose="030F0702030302020204" pitchFamily="66" charset="0"/>
              </a:rPr>
              <a:t>(to be sung every Sunday during the Season of Easter)</a:t>
            </a:r>
          </a:p>
          <a:p>
            <a:pPr algn="ctr"/>
            <a:endParaRPr lang="en-AU" sz="4000" noProof="0">
              <a:solidFill>
                <a:srgbClr val="C99504"/>
              </a:solidFill>
              <a:latin typeface="Comic Sans MS"/>
            </a:endParaRPr>
          </a:p>
          <a:p>
            <a:pPr algn="ctr"/>
            <a:r>
              <a:rPr lang="en-AU" sz="2800" noProof="0">
                <a:solidFill>
                  <a:srgbClr val="E68422"/>
                </a:solidFill>
                <a:latin typeface="Comic Sans MS"/>
              </a:rPr>
              <a:t>Leader: </a:t>
            </a:r>
            <a:r>
              <a:rPr lang="en-AU" sz="2800" noProof="0">
                <a:latin typeface="Comic Sans MS"/>
              </a:rPr>
              <a:t>We now sing the Gloria together</a:t>
            </a:r>
          </a:p>
          <a:p>
            <a:endParaRPr lang="en-AU" sz="2800" noProof="0">
              <a:solidFill>
                <a:srgbClr val="C99504"/>
              </a:solidFill>
              <a:latin typeface="Comic Sans MS"/>
            </a:endParaRPr>
          </a:p>
          <a:p>
            <a:pPr algn="ctr" fontAlgn="base"/>
            <a:r>
              <a:rPr lang="en-AU" noProof="0">
                <a:solidFill>
                  <a:srgbClr val="008EC0"/>
                </a:solidFill>
                <a:latin typeface="Segoe UI"/>
                <a:cs typeface="Segoe UI"/>
              </a:rPr>
              <a:t>https://www.youtube.com/watch?v=8AK9zPuyQ2o</a:t>
            </a:r>
          </a:p>
          <a:p>
            <a:pPr algn="ctr" fontAlgn="base"/>
            <a:endParaRPr lang="en-AU" sz="2800" noProof="0">
              <a:solidFill>
                <a:srgbClr val="E68422"/>
              </a:solidFill>
              <a:latin typeface="Comic Sans MS" panose="030F0702030302020204" pitchFamily="66" charset="0"/>
              <a:cs typeface="Segoe UI"/>
            </a:endParaRPr>
          </a:p>
          <a:p>
            <a:pPr algn="ctr" fontAlgn="base"/>
            <a:r>
              <a:rPr lang="en-AU" sz="2800" noProof="0">
                <a:solidFill>
                  <a:srgbClr val="E68422"/>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E68422"/>
                </a:solidFill>
                <a:latin typeface="Comic Sans MS"/>
              </a:rPr>
              <a:t>Collect</a:t>
            </a:r>
          </a:p>
        </p:txBody>
      </p:sp>
      <p:sp>
        <p:nvSpPr>
          <p:cNvPr id="2" name="Rectangle 1"/>
          <p:cNvSpPr/>
          <p:nvPr/>
        </p:nvSpPr>
        <p:spPr>
          <a:xfrm>
            <a:off x="1685364" y="833257"/>
            <a:ext cx="8821271" cy="5191486"/>
          </a:xfrm>
          <a:prstGeom prst="rect">
            <a:avLst/>
          </a:prstGeom>
        </p:spPr>
        <p:txBody>
          <a:bodyPr wrap="square" lIns="91440" tIns="45720" rIns="91440" bIns="45720" anchor="t">
            <a:spAutoFit/>
          </a:bodyPr>
          <a:lstStyle/>
          <a:p>
            <a:pPr lvl="0" eaLnBrk="0" fontAlgn="base" hangingPunct="0">
              <a:lnSpc>
                <a:spcPct val="150000"/>
              </a:lnSpc>
            </a:pPr>
            <a:r>
              <a:rPr lang="en-AU" sz="2800" b="1" noProof="0">
                <a:solidFill>
                  <a:srgbClr val="E68422"/>
                </a:solidFill>
                <a:latin typeface="Comic Sans MS" panose="030F0902030302020204" pitchFamily="66" charset="0"/>
                <a:ea typeface="+mn-lt"/>
                <a:cs typeface="+mn-lt"/>
              </a:rPr>
              <a:t>Leader: </a:t>
            </a:r>
            <a:r>
              <a:rPr lang="en-AU" sz="2800" noProof="0">
                <a:latin typeface="Comic Sans MS" panose="030F0902030302020204" pitchFamily="66" charset="0"/>
              </a:rPr>
              <a:t>Almighty and eternal God,</a:t>
            </a:r>
          </a:p>
          <a:p>
            <a:pPr lvl="0" eaLnBrk="0" fontAlgn="base" hangingPunct="0">
              <a:lnSpc>
                <a:spcPct val="150000"/>
              </a:lnSpc>
            </a:pPr>
            <a:r>
              <a:rPr lang="en-AU" sz="2800" noProof="0">
                <a:latin typeface="Comic Sans MS" panose="030F0902030302020204" pitchFamily="66" charset="0"/>
              </a:rPr>
              <a:t>the strength of those who believe</a:t>
            </a:r>
          </a:p>
          <a:p>
            <a:pPr lvl="0" eaLnBrk="0" fontAlgn="base" hangingPunct="0">
              <a:lnSpc>
                <a:spcPct val="150000"/>
              </a:lnSpc>
            </a:pPr>
            <a:r>
              <a:rPr lang="en-AU" sz="2800" noProof="0">
                <a:latin typeface="Comic Sans MS" panose="030F0902030302020204" pitchFamily="66" charset="0"/>
              </a:rPr>
              <a:t>and the hope of those who doubt:</a:t>
            </a:r>
          </a:p>
          <a:p>
            <a:pPr lvl="0" eaLnBrk="0" fontAlgn="base" hangingPunct="0">
              <a:lnSpc>
                <a:spcPct val="150000"/>
              </a:lnSpc>
            </a:pPr>
            <a:r>
              <a:rPr lang="en-AU" sz="2800" noProof="0">
                <a:latin typeface="Comic Sans MS" panose="030F0902030302020204" pitchFamily="66" charset="0"/>
              </a:rPr>
              <a:t>may we, who have not seen, have faith</a:t>
            </a:r>
          </a:p>
          <a:p>
            <a:pPr lvl="0" eaLnBrk="0" fontAlgn="base" hangingPunct="0">
              <a:lnSpc>
                <a:spcPct val="150000"/>
              </a:lnSpc>
            </a:pPr>
            <a:r>
              <a:rPr lang="en-AU" sz="2800" noProof="0">
                <a:latin typeface="Comic Sans MS" panose="030F0902030302020204" pitchFamily="66" charset="0"/>
              </a:rPr>
              <a:t>and receive the fullness of Christ’s blessing;</a:t>
            </a:r>
          </a:p>
          <a:p>
            <a:pPr lvl="0" eaLnBrk="0" fontAlgn="base" hangingPunct="0">
              <a:lnSpc>
                <a:spcPct val="150000"/>
              </a:lnSpc>
            </a:pPr>
            <a:r>
              <a:rPr lang="en-AU" sz="2800" noProof="0">
                <a:latin typeface="Comic Sans MS" panose="030F0902030302020204" pitchFamily="66" charset="0"/>
              </a:rPr>
              <a:t>who is alive and reigns with you and the Holy Spirit,</a:t>
            </a:r>
          </a:p>
          <a:p>
            <a:pPr lvl="0" eaLnBrk="0" fontAlgn="base" hangingPunct="0">
              <a:lnSpc>
                <a:spcPct val="150000"/>
              </a:lnSpc>
            </a:pPr>
            <a:r>
              <a:rPr lang="en-AU" sz="2800" noProof="0">
                <a:latin typeface="Comic Sans MS" panose="030F0902030302020204" pitchFamily="66" charset="0"/>
              </a:rPr>
              <a:t>one God, now and for ever.</a:t>
            </a:r>
            <a:endParaRPr lang="en-AU" sz="2800" noProof="0">
              <a:latin typeface="Comic Sans MS"/>
              <a:cs typeface="Times New Roman"/>
            </a:endParaRPr>
          </a:p>
          <a:p>
            <a:pPr fontAlgn="base">
              <a:lnSpc>
                <a:spcPct val="150000"/>
              </a:lnSpc>
            </a:pPr>
            <a:r>
              <a:rPr lang="en-AU" sz="2800" b="1" noProof="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14866"/>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a:solidFill>
                  <a:srgbClr val="E68422"/>
                </a:solidFill>
                <a:latin typeface="Comic Sans MS"/>
                <a:ea typeface="Tahoma"/>
                <a:cs typeface="Tahoma"/>
              </a:rPr>
              <a:t>Reader 1: </a:t>
            </a:r>
            <a:r>
              <a:rPr lang="en-AU" sz="2800" noProof="0">
                <a:latin typeface="Comic Sans MS"/>
                <a:ea typeface="Tahoma"/>
                <a:cs typeface="Tahoma"/>
              </a:rPr>
              <a:t>The 1</a:t>
            </a:r>
            <a:r>
              <a:rPr lang="en-AU" sz="2800" baseline="30000" noProof="0">
                <a:latin typeface="Comic Sans MS"/>
                <a:ea typeface="Tahoma"/>
                <a:cs typeface="Tahoma"/>
              </a:rPr>
              <a:t>st</a:t>
            </a:r>
            <a:r>
              <a:rPr lang="en-AU" sz="2800" noProof="0">
                <a:latin typeface="Comic Sans MS"/>
                <a:ea typeface="Tahoma"/>
                <a:cs typeface="Tahoma"/>
              </a:rPr>
              <a:t> Reading is from Acts 2.14a; 2.22-32</a:t>
            </a:r>
            <a:endParaRPr lang="en-AU" sz="2800" noProof="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a:solidFill>
                  <a:srgbClr val="E68422"/>
                </a:solidFill>
                <a:latin typeface="Comic Sans MS"/>
              </a:rPr>
              <a:t>The 1st reader unmutes </a:t>
            </a:r>
          </a:p>
          <a:p>
            <a:pPr algn="l"/>
            <a:r>
              <a:rPr lang="en-AU" sz="2800" b="1" noProof="0">
                <a:solidFill>
                  <a:srgbClr val="E68422"/>
                </a:solidFill>
                <a:latin typeface="Comic Sans MS"/>
              </a:rPr>
              <a:t>Leader: </a:t>
            </a:r>
            <a:r>
              <a:rPr lang="en-AU" sz="2800" noProof="0">
                <a:latin typeface="Comic Sans MS"/>
              </a:rPr>
              <a:t>I invite the 1st reader  to unmute and offer the 1st lesson when ready.</a:t>
            </a:r>
            <a:endParaRPr lang="en-AU" sz="2800" noProof="0"/>
          </a:p>
        </p:txBody>
      </p:sp>
      <p:sp>
        <p:nvSpPr>
          <p:cNvPr id="7" name="Rectangle 6">
            <a:extLst>
              <a:ext uri="{FF2B5EF4-FFF2-40B4-BE49-F238E27FC236}">
                <a16:creationId xmlns:a16="http://schemas.microsoft.com/office/drawing/2014/main" id="{CA70304C-57F4-DF05-4EBA-736F2E392A20}"/>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2" name="TextBox 1">
            <a:extLst>
              <a:ext uri="{FF2B5EF4-FFF2-40B4-BE49-F238E27FC236}">
                <a16:creationId xmlns:a16="http://schemas.microsoft.com/office/drawing/2014/main" id="{CCB7257B-3D4B-58BD-3B72-5AA20D0F6960}"/>
              </a:ext>
            </a:extLst>
          </p:cNvPr>
          <p:cNvSpPr txBox="1"/>
          <p:nvPr/>
        </p:nvSpPr>
        <p:spPr>
          <a:xfrm>
            <a:off x="378560" y="2390142"/>
            <a:ext cx="11340000"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aseline="30000" noProof="0">
                <a:latin typeface="Comic Sans MS"/>
              </a:rPr>
              <a:t>14</a:t>
            </a:r>
            <a:r>
              <a:rPr lang="en-AU" sz="2800" noProof="0">
                <a:latin typeface="Comic Sans MS"/>
              </a:rPr>
              <a:t> But Peter, standing with the eleven, raised his voice and addressed them: ‘Men of Judea and all who live in Jerusalem, let this be known to you, and listen to what I say.</a:t>
            </a:r>
          </a:p>
          <a:p>
            <a:pPr lvl="0" eaLnBrk="0" fontAlgn="base" hangingPunct="0">
              <a:lnSpc>
                <a:spcPct val="150000"/>
              </a:lnSpc>
              <a:spcBef>
                <a:spcPct val="0"/>
              </a:spcBef>
              <a:spcAft>
                <a:spcPct val="0"/>
              </a:spcAft>
            </a:pPr>
            <a:r>
              <a:rPr lang="en-AU" sz="2800" baseline="30000" noProof="0">
                <a:latin typeface="Comic Sans MS"/>
              </a:rPr>
              <a:t>22</a:t>
            </a:r>
            <a:r>
              <a:rPr lang="en-AU" sz="2800" noProof="0">
                <a:latin typeface="Comic Sans MS"/>
              </a:rPr>
              <a:t> ‘You that are Israelites, listen to what I have to say: Jesus of Nazareth, a man attested to you by God with deeds of power, wonders, and signs that God did through him among you, </a:t>
            </a: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076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9902-0831-F335-28BE-11FFF28AA1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0DD846-59E8-F27B-3805-6FAE9A5E3006}"/>
              </a:ext>
            </a:extLst>
          </p:cNvPr>
          <p:cNvSpPr txBox="1"/>
          <p:nvPr/>
        </p:nvSpPr>
        <p:spPr>
          <a:xfrm>
            <a:off x="426000" y="413572"/>
            <a:ext cx="11340000" cy="583781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a:rPr>
              <a:t>as you yourselves know— </a:t>
            </a:r>
            <a:r>
              <a:rPr lang="en-AU" sz="2800" baseline="30000" noProof="0">
                <a:latin typeface="Comic Sans MS"/>
              </a:rPr>
              <a:t>23</a:t>
            </a:r>
            <a:r>
              <a:rPr lang="en-AU" sz="2800" noProof="0">
                <a:latin typeface="Comic Sans MS"/>
              </a:rPr>
              <a:t> this man, handed over to you according to the definite plan and foreknowledge of God, you crucified and killed by the hands of those outside the law.</a:t>
            </a:r>
          </a:p>
          <a:p>
            <a:pPr lvl="0" eaLnBrk="0" fontAlgn="base" hangingPunct="0">
              <a:lnSpc>
                <a:spcPct val="150000"/>
              </a:lnSpc>
              <a:spcBef>
                <a:spcPct val="0"/>
              </a:spcBef>
              <a:spcAft>
                <a:spcPct val="0"/>
              </a:spcAft>
            </a:pPr>
            <a:r>
              <a:rPr lang="en-AU" sz="2800" baseline="30000" noProof="0">
                <a:latin typeface="Comic Sans MS"/>
              </a:rPr>
              <a:t>24</a:t>
            </a:r>
            <a:r>
              <a:rPr lang="en-AU" sz="2800" noProof="0">
                <a:latin typeface="Comic Sans MS"/>
              </a:rPr>
              <a:t> But God raised him up, having freed him from death, because it was impossible for him to be held in its power.</a:t>
            </a:r>
          </a:p>
          <a:p>
            <a:pPr lvl="0" eaLnBrk="0" fontAlgn="base" hangingPunct="0">
              <a:lnSpc>
                <a:spcPct val="150000"/>
              </a:lnSpc>
              <a:spcBef>
                <a:spcPct val="0"/>
              </a:spcBef>
              <a:spcAft>
                <a:spcPct val="0"/>
              </a:spcAft>
            </a:pPr>
            <a:r>
              <a:rPr lang="en-AU" sz="2800" baseline="30000" noProof="0">
                <a:latin typeface="Comic Sans MS"/>
              </a:rPr>
              <a:t>25</a:t>
            </a:r>
            <a:r>
              <a:rPr lang="en-AU" sz="2800" noProof="0">
                <a:latin typeface="Comic Sans MS"/>
              </a:rPr>
              <a:t> For David says concerning him,</a:t>
            </a:r>
          </a:p>
          <a:p>
            <a:pPr lvl="0" eaLnBrk="0" fontAlgn="base" hangingPunct="0">
              <a:lnSpc>
                <a:spcPct val="150000"/>
              </a:lnSpc>
              <a:spcBef>
                <a:spcPct val="0"/>
              </a:spcBef>
              <a:spcAft>
                <a:spcPct val="0"/>
              </a:spcAft>
            </a:pPr>
            <a:r>
              <a:rPr lang="en-AU" sz="2800" noProof="0">
                <a:latin typeface="Comic Sans MS"/>
              </a:rPr>
              <a:t>“I saw the Lord always before me,</a:t>
            </a:r>
          </a:p>
          <a:p>
            <a:pPr lvl="0" eaLnBrk="0" fontAlgn="base" hangingPunct="0">
              <a:lnSpc>
                <a:spcPct val="150000"/>
              </a:lnSpc>
              <a:spcBef>
                <a:spcPct val="0"/>
              </a:spcBef>
              <a:spcAft>
                <a:spcPct val="0"/>
              </a:spcAft>
            </a:pPr>
            <a:r>
              <a:rPr lang="en-AU" sz="2800" noProof="0">
                <a:latin typeface="Comic Sans MS"/>
              </a:rPr>
              <a:t>     for he is at my right hand so that I will not be shaken;</a:t>
            </a:r>
          </a:p>
          <a:p>
            <a:pPr lvl="0" eaLnBrk="0" fontAlgn="base" hangingPunct="0">
              <a:lnSpc>
                <a:spcPct val="150000"/>
              </a:lnSpc>
              <a:spcBef>
                <a:spcPct val="0"/>
              </a:spcBef>
              <a:spcAft>
                <a:spcPct val="0"/>
              </a:spcAft>
            </a:pPr>
            <a:r>
              <a:rPr lang="en-AU" sz="2800" baseline="30000" noProof="0">
                <a:latin typeface="Comic Sans MS"/>
              </a:rPr>
              <a:t>26</a:t>
            </a:r>
            <a:r>
              <a:rPr lang="en-AU" sz="2800" noProof="0">
                <a:latin typeface="Comic Sans MS"/>
              </a:rPr>
              <a:t> therefore my heart was glad, and my tongue rejoiced;</a:t>
            </a:r>
          </a:p>
        </p:txBody>
      </p:sp>
      <p:sp>
        <p:nvSpPr>
          <p:cNvPr id="4" name="Rectangle 1">
            <a:extLst>
              <a:ext uri="{FF2B5EF4-FFF2-40B4-BE49-F238E27FC236}">
                <a16:creationId xmlns:a16="http://schemas.microsoft.com/office/drawing/2014/main" id="{EBA0EB72-9BEE-3BCC-7CE4-F6997F79FAB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7072D0-5AF6-EB74-6E68-63CB1404D24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3919628-51F2-9B81-9E9F-49774AC7D0E6}"/>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869752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79ED-7A79-CAD4-B9EE-7FB13BFFF9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7EAEB42-DC16-20D9-674D-FD64B592A05E}"/>
              </a:ext>
            </a:extLst>
          </p:cNvPr>
          <p:cNvSpPr txBox="1"/>
          <p:nvPr/>
        </p:nvSpPr>
        <p:spPr>
          <a:xfrm>
            <a:off x="426000" y="833257"/>
            <a:ext cx="11340000"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solidFill>
                  <a:srgbClr val="000000"/>
                </a:solidFill>
                <a:latin typeface="Comic Sans MS"/>
              </a:rPr>
              <a:t>	moreover, my flesh will live in hope.</a:t>
            </a:r>
          </a:p>
          <a:p>
            <a:pPr lvl="0" eaLnBrk="0" fontAlgn="base" hangingPunct="0">
              <a:lnSpc>
                <a:spcPct val="150000"/>
              </a:lnSpc>
              <a:spcBef>
                <a:spcPct val="0"/>
              </a:spcBef>
              <a:spcAft>
                <a:spcPct val="0"/>
              </a:spcAft>
            </a:pPr>
            <a:r>
              <a:rPr lang="en-AU" sz="2800" baseline="30000" noProof="0">
                <a:solidFill>
                  <a:srgbClr val="000000"/>
                </a:solidFill>
                <a:latin typeface="Comic Sans MS"/>
              </a:rPr>
              <a:t>27</a:t>
            </a:r>
            <a:r>
              <a:rPr lang="en-AU" sz="2800" noProof="0">
                <a:solidFill>
                  <a:srgbClr val="000000"/>
                </a:solidFill>
                <a:latin typeface="Comic Sans MS"/>
              </a:rPr>
              <a:t> For you will not abandon my soul to Hades,</a:t>
            </a:r>
          </a:p>
          <a:p>
            <a:pPr lvl="0" eaLnBrk="0" fontAlgn="base" hangingPunct="0">
              <a:lnSpc>
                <a:spcPct val="150000"/>
              </a:lnSpc>
              <a:spcBef>
                <a:spcPct val="0"/>
              </a:spcBef>
              <a:spcAft>
                <a:spcPct val="0"/>
              </a:spcAft>
            </a:pPr>
            <a:r>
              <a:rPr lang="en-AU" sz="2800" noProof="0">
                <a:solidFill>
                  <a:srgbClr val="000000"/>
                </a:solidFill>
                <a:latin typeface="Comic Sans MS"/>
              </a:rPr>
              <a:t>     or let your Holy One experience corruption.</a:t>
            </a:r>
          </a:p>
          <a:p>
            <a:pPr lvl="0" eaLnBrk="0" fontAlgn="base" hangingPunct="0">
              <a:lnSpc>
                <a:spcPct val="150000"/>
              </a:lnSpc>
              <a:spcBef>
                <a:spcPct val="0"/>
              </a:spcBef>
              <a:spcAft>
                <a:spcPct val="0"/>
              </a:spcAft>
            </a:pPr>
            <a:r>
              <a:rPr lang="en-AU" sz="2800" baseline="30000" noProof="0">
                <a:solidFill>
                  <a:srgbClr val="000000"/>
                </a:solidFill>
                <a:latin typeface="Comic Sans MS"/>
              </a:rPr>
              <a:t>28</a:t>
            </a:r>
            <a:r>
              <a:rPr lang="en-AU" sz="2800" noProof="0">
                <a:solidFill>
                  <a:srgbClr val="000000"/>
                </a:solidFill>
                <a:latin typeface="Comic Sans MS"/>
              </a:rPr>
              <a:t> You have made known to me the ways of life;</a:t>
            </a:r>
          </a:p>
          <a:p>
            <a:pPr lvl="0" eaLnBrk="0" fontAlgn="base" hangingPunct="0">
              <a:lnSpc>
                <a:spcPct val="150000"/>
              </a:lnSpc>
              <a:spcBef>
                <a:spcPct val="0"/>
              </a:spcBef>
              <a:spcAft>
                <a:spcPct val="0"/>
              </a:spcAft>
            </a:pPr>
            <a:r>
              <a:rPr lang="en-AU" sz="2800" noProof="0">
                <a:solidFill>
                  <a:srgbClr val="000000"/>
                </a:solidFill>
                <a:latin typeface="Comic Sans MS"/>
              </a:rPr>
              <a:t>     you will make me full of gladness with your presence.”</a:t>
            </a:r>
          </a:p>
          <a:p>
            <a:pPr lvl="0" eaLnBrk="0" fontAlgn="base" hangingPunct="0">
              <a:lnSpc>
                <a:spcPct val="150000"/>
              </a:lnSpc>
              <a:spcBef>
                <a:spcPct val="0"/>
              </a:spcBef>
              <a:spcAft>
                <a:spcPct val="0"/>
              </a:spcAft>
            </a:pPr>
            <a:r>
              <a:rPr lang="en-AU" sz="2800" baseline="30000" noProof="0">
                <a:solidFill>
                  <a:srgbClr val="000000"/>
                </a:solidFill>
                <a:latin typeface="Comic Sans MS"/>
              </a:rPr>
              <a:t>29</a:t>
            </a:r>
            <a:r>
              <a:rPr lang="en-AU" sz="2800" noProof="0">
                <a:solidFill>
                  <a:srgbClr val="000000"/>
                </a:solidFill>
                <a:latin typeface="Comic Sans MS"/>
              </a:rPr>
              <a:t> ‘Fellow Israelites, I may say to you confidently of our ancestor David that he both died and was buried, and his tomb is with us to this day.</a:t>
            </a:r>
          </a:p>
        </p:txBody>
      </p:sp>
      <p:sp>
        <p:nvSpPr>
          <p:cNvPr id="4" name="Rectangle 1">
            <a:extLst>
              <a:ext uri="{FF2B5EF4-FFF2-40B4-BE49-F238E27FC236}">
                <a16:creationId xmlns:a16="http://schemas.microsoft.com/office/drawing/2014/main" id="{98316CEE-89F0-136E-C04B-6B717A7BB13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2C48C2A-6ABC-5FD7-955C-C88DC29D475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2CA374D-D458-ABE9-B175-22E7E7D8AC40}"/>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92495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CF5B-88CD-1996-CEE4-120B909537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39BDA4-54D9-9A41-0655-A227BF901465}"/>
              </a:ext>
            </a:extLst>
          </p:cNvPr>
          <p:cNvSpPr txBox="1"/>
          <p:nvPr/>
        </p:nvSpPr>
        <p:spPr>
          <a:xfrm>
            <a:off x="426000" y="413572"/>
            <a:ext cx="11340000"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baseline="30000" noProof="0">
                <a:solidFill>
                  <a:srgbClr val="000000"/>
                </a:solidFill>
                <a:latin typeface="Comic Sans MS"/>
              </a:rPr>
              <a:t>30</a:t>
            </a:r>
            <a:r>
              <a:rPr lang="en-AU" sz="2800" noProof="0">
                <a:solidFill>
                  <a:srgbClr val="000000"/>
                </a:solidFill>
                <a:latin typeface="Comic Sans MS"/>
              </a:rPr>
              <a:t> Since he was a prophet, he knew that God had sworn with an oath to him that he would put one of his descendants on his throne.</a:t>
            </a:r>
          </a:p>
          <a:p>
            <a:pPr lvl="0" eaLnBrk="0" fontAlgn="base" hangingPunct="0">
              <a:lnSpc>
                <a:spcPct val="150000"/>
              </a:lnSpc>
              <a:spcBef>
                <a:spcPct val="0"/>
              </a:spcBef>
              <a:spcAft>
                <a:spcPct val="0"/>
              </a:spcAft>
            </a:pPr>
            <a:r>
              <a:rPr lang="en-AU" sz="2800" baseline="30000" noProof="0">
                <a:solidFill>
                  <a:srgbClr val="000000"/>
                </a:solidFill>
                <a:latin typeface="Comic Sans MS"/>
              </a:rPr>
              <a:t>31</a:t>
            </a:r>
            <a:r>
              <a:rPr lang="en-AU" sz="2800" noProof="0">
                <a:solidFill>
                  <a:srgbClr val="000000"/>
                </a:solidFill>
                <a:latin typeface="Comic Sans MS"/>
              </a:rPr>
              <a:t> Foreseeing this, David spoke of the resurrection of the Messiah, saying,</a:t>
            </a:r>
          </a:p>
          <a:p>
            <a:pPr lvl="0" eaLnBrk="0" fontAlgn="base" hangingPunct="0">
              <a:lnSpc>
                <a:spcPct val="150000"/>
              </a:lnSpc>
              <a:spcBef>
                <a:spcPct val="0"/>
              </a:spcBef>
              <a:spcAft>
                <a:spcPct val="0"/>
              </a:spcAft>
            </a:pPr>
            <a:r>
              <a:rPr lang="en-AU" sz="2800" noProof="0">
                <a:solidFill>
                  <a:srgbClr val="000000"/>
                </a:solidFill>
                <a:latin typeface="Comic Sans MS"/>
              </a:rPr>
              <a:t>“He was not abandoned to Hades,</a:t>
            </a:r>
          </a:p>
          <a:p>
            <a:pPr lvl="0" eaLnBrk="0" fontAlgn="base" hangingPunct="0">
              <a:lnSpc>
                <a:spcPct val="150000"/>
              </a:lnSpc>
              <a:spcBef>
                <a:spcPct val="0"/>
              </a:spcBef>
              <a:spcAft>
                <a:spcPct val="0"/>
              </a:spcAft>
            </a:pPr>
            <a:r>
              <a:rPr lang="en-AU" sz="2800" noProof="0">
                <a:solidFill>
                  <a:srgbClr val="000000"/>
                </a:solidFill>
                <a:latin typeface="Comic Sans MS"/>
              </a:rPr>
              <a:t>     nor did his flesh experience corruption.”</a:t>
            </a:r>
          </a:p>
          <a:p>
            <a:pPr lvl="0" eaLnBrk="0" fontAlgn="base" hangingPunct="0">
              <a:lnSpc>
                <a:spcPct val="150000"/>
              </a:lnSpc>
              <a:spcBef>
                <a:spcPct val="0"/>
              </a:spcBef>
              <a:spcAft>
                <a:spcPct val="0"/>
              </a:spcAft>
            </a:pPr>
            <a:r>
              <a:rPr lang="en-AU" sz="2800" baseline="30000" noProof="0">
                <a:solidFill>
                  <a:srgbClr val="000000"/>
                </a:solidFill>
                <a:latin typeface="Comic Sans MS"/>
              </a:rPr>
              <a:t>32</a:t>
            </a:r>
            <a:r>
              <a:rPr lang="en-AU" sz="2800" noProof="0">
                <a:solidFill>
                  <a:srgbClr val="000000"/>
                </a:solidFill>
                <a:latin typeface="Comic Sans MS"/>
              </a:rPr>
              <a:t> This Jesus God raised up, and of that all of us are witnesses.</a:t>
            </a:r>
            <a:endParaRPr lang="en-AU" sz="2800" noProof="0">
              <a:latin typeface="Comic Sans MS"/>
            </a:endParaRPr>
          </a:p>
        </p:txBody>
      </p:sp>
      <p:sp>
        <p:nvSpPr>
          <p:cNvPr id="4" name="Rectangle 1">
            <a:extLst>
              <a:ext uri="{FF2B5EF4-FFF2-40B4-BE49-F238E27FC236}">
                <a16:creationId xmlns:a16="http://schemas.microsoft.com/office/drawing/2014/main" id="{005DFD8E-80D1-D9E4-DBF6-B1962BDCB84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BFC56C-96C1-950B-95D3-5FA314D6144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3DC336CA-86EF-FEC2-742E-A4915B41408C}"/>
              </a:ext>
            </a:extLst>
          </p:cNvPr>
          <p:cNvSpPr txBox="1"/>
          <p:nvPr/>
        </p:nvSpPr>
        <p:spPr>
          <a:xfrm>
            <a:off x="2073467" y="5921208"/>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123942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3501"/>
          </a:xfrm>
          <a:prstGeom prst="rect">
            <a:avLst/>
          </a:prstGeom>
        </p:spPr>
        <p:txBody>
          <a:bodyPr wrap="square" lIns="91440" tIns="45720" rIns="91440" bIns="45720" anchor="t">
            <a:spAutoFit/>
          </a:bodyPr>
          <a:lstStyle/>
          <a:p>
            <a:pPr>
              <a:lnSpc>
                <a:spcPct val="150000"/>
              </a:lnSpc>
            </a:pPr>
            <a:r>
              <a:rPr lang="en-AU" sz="2800" b="1" noProof="0">
                <a:solidFill>
                  <a:srgbClr val="E68422"/>
                </a:solidFill>
                <a:latin typeface="Comic Sans MS"/>
              </a:rPr>
              <a:t>Leader: </a:t>
            </a:r>
            <a:r>
              <a:rPr lang="en-AU" sz="2800" noProof="0">
                <a:latin typeface="Comic Sans MS"/>
              </a:rPr>
              <a:t>We now say the psalm antiphonally, I invite the first reader to lead, and we will all respond with our cantor as our voice. </a:t>
            </a:r>
            <a:endParaRPr lang="en-AU" sz="2800" noProof="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341760" y="1536588"/>
            <a:ext cx="1612005" cy="585097"/>
          </a:xfrm>
          <a:prstGeom prst="rect">
            <a:avLst/>
          </a:prstGeom>
          <a:noFill/>
          <a:ln>
            <a:noFill/>
          </a:ln>
        </p:spPr>
        <p:txBody>
          <a:bodyPr wrap="square" lIns="91440" tIns="45720" rIns="91440" bIns="45720" rtlCol="0" anchor="t">
            <a:spAutoFit/>
          </a:bodyPr>
          <a:lstStyle/>
          <a:p>
            <a:pPr>
              <a:lnSpc>
                <a:spcPct val="150000"/>
              </a:lnSpc>
              <a:spcBef>
                <a:spcPts val="450"/>
              </a:spcBef>
              <a:spcAft>
                <a:spcPts val="450"/>
              </a:spcAft>
            </a:pPr>
            <a:r>
              <a:rPr lang="en-AU" sz="2400" u="none" strike="noStrike" noProof="0">
                <a:solidFill>
                  <a:srgbClr val="E68422"/>
                </a:solidFill>
                <a:effectLst/>
                <a:latin typeface="Comic Sans MS"/>
              </a:rPr>
              <a:t>Psalm </a:t>
            </a:r>
            <a:r>
              <a:rPr lang="en-AU" sz="2400" noProof="0">
                <a:solidFill>
                  <a:srgbClr val="E68422"/>
                </a:solidFill>
                <a:latin typeface="Comic Sans MS" panose="030F0902030302020204" pitchFamily="66" charset="0"/>
              </a:rPr>
              <a:t>16</a:t>
            </a:r>
          </a:p>
        </p:txBody>
      </p:sp>
      <p:sp>
        <p:nvSpPr>
          <p:cNvPr id="6" name="TextBox 5">
            <a:extLst>
              <a:ext uri="{FF2B5EF4-FFF2-40B4-BE49-F238E27FC236}">
                <a16:creationId xmlns:a16="http://schemas.microsoft.com/office/drawing/2014/main" id="{53CB43A4-9631-3E5E-C41F-421A9F968E0F}"/>
              </a:ext>
            </a:extLst>
          </p:cNvPr>
          <p:cNvSpPr txBox="1"/>
          <p:nvPr/>
        </p:nvSpPr>
        <p:spPr>
          <a:xfrm>
            <a:off x="2110620" y="1817921"/>
            <a:ext cx="9720000" cy="389882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baseline="30000" noProof="0">
                <a:latin typeface="Comic Sans MS" panose="030F0902030302020204" pitchFamily="66" charset="0"/>
              </a:rPr>
              <a:t>1 </a:t>
            </a:r>
            <a:r>
              <a:rPr lang="en-AU" sz="2800" noProof="0">
                <a:latin typeface="Comic Sans MS" panose="030F0902030302020204" pitchFamily="66" charset="0"/>
              </a:rPr>
              <a:t>Preserve me, O God:</a:t>
            </a:r>
          </a:p>
          <a:p>
            <a:pPr lvl="0" eaLnBrk="0" fontAlgn="base" hangingPunct="0">
              <a:lnSpc>
                <a:spcPct val="150000"/>
              </a:lnSpc>
              <a:spcBef>
                <a:spcPct val="0"/>
              </a:spcBef>
              <a:spcAft>
                <a:spcPct val="0"/>
              </a:spcAft>
            </a:pPr>
            <a:r>
              <a:rPr lang="en-AU" sz="2800" noProof="0">
                <a:latin typeface="Comic Sans MS" panose="030F0902030302020204" pitchFamily="66" charset="0"/>
              </a:rPr>
              <a:t>  for in you have I taken refuge.</a:t>
            </a:r>
          </a:p>
          <a:p>
            <a:pPr lvl="0" eaLnBrk="0" fontAlgn="base" hangingPunct="0">
              <a:lnSpc>
                <a:spcPct val="150000"/>
              </a:lnSpc>
              <a:spcBef>
                <a:spcPct val="0"/>
              </a:spcBef>
              <a:spcAft>
                <a:spcPct val="0"/>
              </a:spcAft>
            </a:pPr>
            <a:r>
              <a:rPr lang="en-AU" sz="2800" b="1" baseline="30000" noProof="0">
                <a:latin typeface="Comic Sans MS" panose="030F0902030302020204" pitchFamily="66" charset="0"/>
              </a:rPr>
              <a:t>2</a:t>
            </a:r>
            <a:r>
              <a:rPr lang="en-AU" sz="2800" b="1" noProof="0">
                <a:latin typeface="Comic Sans MS" panose="030F0902030302020204" pitchFamily="66" charset="0"/>
              </a:rPr>
              <a:t> I have said to the Lord, You are my lord:</a:t>
            </a:r>
          </a:p>
          <a:p>
            <a:pPr lvl="0" eaLnBrk="0" fontAlgn="base" hangingPunct="0">
              <a:lnSpc>
                <a:spcPct val="150000"/>
              </a:lnSpc>
              <a:spcBef>
                <a:spcPct val="0"/>
              </a:spcBef>
              <a:spcAft>
                <a:spcPct val="0"/>
              </a:spcAft>
            </a:pPr>
            <a:r>
              <a:rPr lang="en-AU" sz="2800" b="1" noProof="0">
                <a:latin typeface="Comic Sans MS" panose="030F0902030302020204" pitchFamily="66" charset="0"/>
              </a:rPr>
              <a:t>  and all my good depends on you.</a:t>
            </a:r>
            <a:endParaRPr lang="en-AU" sz="2800" noProof="0">
              <a:latin typeface="Comic Sans MS" panose="030F0902030302020204" pitchFamily="66" charset="0"/>
            </a:endParaRPr>
          </a:p>
          <a:p>
            <a:pPr lvl="0" eaLnBrk="0" fontAlgn="base" hangingPunct="0">
              <a:lnSpc>
                <a:spcPct val="150000"/>
              </a:lnSpc>
              <a:spcBef>
                <a:spcPct val="0"/>
              </a:spcBef>
              <a:spcAft>
                <a:spcPct val="0"/>
              </a:spcAft>
            </a:pPr>
            <a:r>
              <a:rPr lang="en-AU" sz="2800" baseline="30000" noProof="0">
                <a:latin typeface="Comic Sans MS" panose="030F0902030302020204" pitchFamily="66" charset="0"/>
              </a:rPr>
              <a:t>3</a:t>
            </a:r>
            <a:r>
              <a:rPr lang="en-AU" sz="2800" noProof="0">
                <a:latin typeface="Comic Sans MS" panose="030F0902030302020204" pitchFamily="66" charset="0"/>
              </a:rPr>
              <a:t> As for those who are held holy on the earth:</a:t>
            </a:r>
          </a:p>
          <a:p>
            <a:pPr lvl="0" eaLnBrk="0" fontAlgn="base" hangingPunct="0">
              <a:lnSpc>
                <a:spcPct val="150000"/>
              </a:lnSpc>
              <a:spcBef>
                <a:spcPct val="0"/>
              </a:spcBef>
              <a:spcAft>
                <a:spcPct val="0"/>
              </a:spcAft>
            </a:pPr>
            <a:r>
              <a:rPr lang="en-AU" sz="2800" noProof="0">
                <a:latin typeface="Comic Sans MS" panose="030F0902030302020204" pitchFamily="66" charset="0"/>
              </a:rPr>
              <a:t>  the other gods in whom people delight,</a:t>
            </a:r>
          </a:p>
        </p:txBody>
      </p:sp>
      <p:sp>
        <p:nvSpPr>
          <p:cNvPr id="8" name="Rectangle 7">
            <a:extLst>
              <a:ext uri="{FF2B5EF4-FFF2-40B4-BE49-F238E27FC236}">
                <a16:creationId xmlns:a16="http://schemas.microsoft.com/office/drawing/2014/main" id="{87B19673-2E6B-605A-7055-B8044ACCEF8D}"/>
              </a:ext>
            </a:extLst>
          </p:cNvPr>
          <p:cNvSpPr/>
          <p:nvPr/>
        </p:nvSpPr>
        <p:spPr>
          <a:xfrm>
            <a:off x="7487199" y="6281043"/>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654623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6" name="TextBox 5">
            <a:extLst>
              <a:ext uri="{FF2B5EF4-FFF2-40B4-BE49-F238E27FC236}">
                <a16:creationId xmlns:a16="http://schemas.microsoft.com/office/drawing/2014/main" id="{127DBF4A-1573-677F-C541-50E35E1751BD}"/>
              </a:ext>
            </a:extLst>
          </p:cNvPr>
          <p:cNvSpPr txBox="1"/>
          <p:nvPr/>
        </p:nvSpPr>
        <p:spPr>
          <a:xfrm>
            <a:off x="1021860" y="510091"/>
            <a:ext cx="10148280" cy="583781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b="1" baseline="30000" noProof="0">
                <a:latin typeface="Comic Sans MS" panose="030F0902030302020204" pitchFamily="66" charset="0"/>
              </a:rPr>
              <a:t>4</a:t>
            </a:r>
            <a:r>
              <a:rPr lang="en-AU" sz="2800" b="1" noProof="0">
                <a:latin typeface="Comic Sans MS" panose="030F0902030302020204" pitchFamily="66" charset="0"/>
              </a:rPr>
              <a:t> Though the idols are many that they run after:</a:t>
            </a:r>
          </a:p>
          <a:p>
            <a:pPr lvl="0" eaLnBrk="0" fontAlgn="base" hangingPunct="0">
              <a:lnSpc>
                <a:spcPct val="150000"/>
              </a:lnSpc>
              <a:spcBef>
                <a:spcPct val="0"/>
              </a:spcBef>
              <a:spcAft>
                <a:spcPct val="0"/>
              </a:spcAft>
            </a:pPr>
            <a:r>
              <a:rPr lang="en-AU" sz="2800" b="1" noProof="0">
                <a:latin typeface="Comic Sans MS" panose="030F0902030302020204" pitchFamily="66" charset="0"/>
              </a:rPr>
              <a:t>  their offerings of blood I will not offer,</a:t>
            </a:r>
          </a:p>
          <a:p>
            <a:pPr lvl="0" eaLnBrk="0" fontAlgn="base" hangingPunct="0">
              <a:lnSpc>
                <a:spcPct val="150000"/>
              </a:lnSpc>
              <a:spcBef>
                <a:spcPct val="0"/>
              </a:spcBef>
              <a:spcAft>
                <a:spcPct val="0"/>
              </a:spcAft>
            </a:pPr>
            <a:r>
              <a:rPr lang="en-AU" sz="2800" b="1" noProof="0">
                <a:latin typeface="Comic Sans MS" panose="030F0902030302020204" pitchFamily="66" charset="0"/>
              </a:rPr>
              <a:t>  nor take their name upon my lips.</a:t>
            </a:r>
            <a:endParaRPr lang="en-AU" sz="2800" noProof="0">
              <a:latin typeface="Comic Sans MS" panose="030F0902030302020204" pitchFamily="66" charset="0"/>
            </a:endParaRPr>
          </a:p>
          <a:p>
            <a:pPr lvl="0" eaLnBrk="0" fontAlgn="base" hangingPunct="0">
              <a:lnSpc>
                <a:spcPct val="150000"/>
              </a:lnSpc>
              <a:spcBef>
                <a:spcPct val="0"/>
              </a:spcBef>
              <a:spcAft>
                <a:spcPct val="0"/>
              </a:spcAft>
            </a:pPr>
            <a:r>
              <a:rPr lang="en-AU" sz="2800" baseline="30000" noProof="0">
                <a:latin typeface="Comic Sans MS" panose="030F0902030302020204" pitchFamily="66" charset="0"/>
              </a:rPr>
              <a:t>5</a:t>
            </a:r>
            <a:r>
              <a:rPr lang="en-AU" sz="2800" noProof="0">
                <a:latin typeface="Comic Sans MS" panose="030F0902030302020204" pitchFamily="66" charset="0"/>
              </a:rPr>
              <a:t> The Lord is my appointed portion and my cup:</a:t>
            </a:r>
          </a:p>
          <a:p>
            <a:pPr lvl="0" eaLnBrk="0" fontAlgn="base" hangingPunct="0">
              <a:lnSpc>
                <a:spcPct val="150000"/>
              </a:lnSpc>
              <a:spcBef>
                <a:spcPct val="0"/>
              </a:spcBef>
              <a:spcAft>
                <a:spcPct val="0"/>
              </a:spcAft>
            </a:pPr>
            <a:r>
              <a:rPr lang="en-AU" sz="2800" noProof="0">
                <a:latin typeface="Comic Sans MS" panose="030F0902030302020204" pitchFamily="66" charset="0"/>
              </a:rPr>
              <a:t>  you hold my lot in your hands.</a:t>
            </a:r>
          </a:p>
          <a:p>
            <a:pPr lvl="0" eaLnBrk="0" fontAlgn="base" hangingPunct="0">
              <a:lnSpc>
                <a:spcPct val="150000"/>
              </a:lnSpc>
              <a:spcBef>
                <a:spcPct val="0"/>
              </a:spcBef>
              <a:spcAft>
                <a:spcPct val="0"/>
              </a:spcAft>
            </a:pPr>
            <a:r>
              <a:rPr lang="en-AU" sz="2800" b="1" baseline="30000" noProof="0">
                <a:latin typeface="Comic Sans MS" panose="030F0902030302020204" pitchFamily="66" charset="0"/>
              </a:rPr>
              <a:t>6</a:t>
            </a:r>
            <a:r>
              <a:rPr lang="en-AU" sz="2800" b="1" noProof="0">
                <a:latin typeface="Comic Sans MS" panose="030F0902030302020204" pitchFamily="66" charset="0"/>
              </a:rPr>
              <a:t> The share that has fallen to me is in pleasant places:</a:t>
            </a:r>
          </a:p>
          <a:p>
            <a:pPr lvl="0" eaLnBrk="0" fontAlgn="base" hangingPunct="0">
              <a:lnSpc>
                <a:spcPct val="150000"/>
              </a:lnSpc>
              <a:spcBef>
                <a:spcPct val="0"/>
              </a:spcBef>
              <a:spcAft>
                <a:spcPct val="0"/>
              </a:spcAft>
            </a:pPr>
            <a:r>
              <a:rPr lang="en-AU" sz="2800" b="1" noProof="0">
                <a:latin typeface="Comic Sans MS" panose="030F0902030302020204" pitchFamily="66" charset="0"/>
              </a:rPr>
              <a:t>  and a fair land is my possession.</a:t>
            </a:r>
            <a:endParaRPr lang="en-AU" sz="2800" noProof="0">
              <a:latin typeface="Comic Sans MS" panose="030F0902030302020204" pitchFamily="66" charset="0"/>
            </a:endParaRPr>
          </a:p>
          <a:p>
            <a:pPr lvl="0" eaLnBrk="0" fontAlgn="base" hangingPunct="0">
              <a:lnSpc>
                <a:spcPct val="150000"/>
              </a:lnSpc>
              <a:spcBef>
                <a:spcPct val="0"/>
              </a:spcBef>
              <a:spcAft>
                <a:spcPct val="0"/>
              </a:spcAft>
            </a:pPr>
            <a:r>
              <a:rPr lang="en-AU" sz="2800" baseline="30000" noProof="0">
                <a:latin typeface="Comic Sans MS" panose="030F0902030302020204" pitchFamily="66" charset="0"/>
              </a:rPr>
              <a:t>7</a:t>
            </a:r>
            <a:r>
              <a:rPr lang="en-AU" sz="2800" noProof="0">
                <a:latin typeface="Comic Sans MS" panose="030F0902030302020204" pitchFamily="66" charset="0"/>
              </a:rPr>
              <a:t> I will bless the Lord who has given me counsel:</a:t>
            </a:r>
          </a:p>
          <a:p>
            <a:pPr lvl="0" eaLnBrk="0" fontAlgn="base" hangingPunct="0">
              <a:lnSpc>
                <a:spcPct val="150000"/>
              </a:lnSpc>
              <a:spcBef>
                <a:spcPct val="0"/>
              </a:spcBef>
              <a:spcAft>
                <a:spcPct val="0"/>
              </a:spcAft>
            </a:pPr>
            <a:r>
              <a:rPr lang="en-AU" sz="2800" noProof="0">
                <a:latin typeface="Comic Sans MS" panose="030F0902030302020204" pitchFamily="66" charset="0"/>
              </a:rPr>
              <a:t>  at night also he has instructed my heart.</a:t>
            </a:r>
          </a:p>
        </p:txBody>
      </p:sp>
      <p:sp>
        <p:nvSpPr>
          <p:cNvPr id="2" name="Rectangle 1">
            <a:extLst>
              <a:ext uri="{FF2B5EF4-FFF2-40B4-BE49-F238E27FC236}">
                <a16:creationId xmlns:a16="http://schemas.microsoft.com/office/drawing/2014/main" id="{9B54991D-5809-555C-3BDC-9A4564265DEE}"/>
              </a:ext>
            </a:extLst>
          </p:cNvPr>
          <p:cNvSpPr/>
          <p:nvPr/>
        </p:nvSpPr>
        <p:spPr>
          <a:xfrm>
            <a:off x="7487199" y="6281043"/>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66629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8A445-4AEA-CD75-E05C-21FC663AB5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E3D479A-8A0D-0125-9ABA-E28B7D27B872}"/>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6" name="TextBox 5">
            <a:extLst>
              <a:ext uri="{FF2B5EF4-FFF2-40B4-BE49-F238E27FC236}">
                <a16:creationId xmlns:a16="http://schemas.microsoft.com/office/drawing/2014/main" id="{D579AD4A-ECAC-ACCB-9A51-EF58FBA22E2B}"/>
              </a:ext>
            </a:extLst>
          </p:cNvPr>
          <p:cNvSpPr txBox="1"/>
          <p:nvPr/>
        </p:nvSpPr>
        <p:spPr>
          <a:xfrm>
            <a:off x="1021860" y="510091"/>
            <a:ext cx="10148280" cy="583781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b="1" baseline="30000" noProof="0">
                <a:latin typeface="Comic Sans MS" panose="030F0902030302020204" pitchFamily="66" charset="0"/>
              </a:rPr>
              <a:t>8</a:t>
            </a:r>
            <a:r>
              <a:rPr lang="en-AU" sz="2800" b="1" noProof="0">
                <a:latin typeface="Comic Sans MS" panose="030F0902030302020204" pitchFamily="66" charset="0"/>
              </a:rPr>
              <a:t> I have set the Lord always before me:</a:t>
            </a:r>
          </a:p>
          <a:p>
            <a:pPr lvl="0" eaLnBrk="0" fontAlgn="base" hangingPunct="0">
              <a:lnSpc>
                <a:spcPct val="150000"/>
              </a:lnSpc>
              <a:spcBef>
                <a:spcPct val="0"/>
              </a:spcBef>
              <a:spcAft>
                <a:spcPct val="0"/>
              </a:spcAft>
            </a:pPr>
            <a:r>
              <a:rPr lang="en-AU" sz="2800" b="1" noProof="0">
                <a:latin typeface="Comic Sans MS" panose="030F0902030302020204" pitchFamily="66" charset="0"/>
              </a:rPr>
              <a:t>  he is at my right hand, and I shall not fall.</a:t>
            </a:r>
          </a:p>
          <a:p>
            <a:pPr lvl="0" eaLnBrk="0" fontAlgn="base" hangingPunct="0">
              <a:lnSpc>
                <a:spcPct val="150000"/>
              </a:lnSpc>
              <a:spcBef>
                <a:spcPct val="0"/>
              </a:spcBef>
              <a:spcAft>
                <a:spcPct val="0"/>
              </a:spcAft>
            </a:pPr>
            <a:r>
              <a:rPr lang="en-AU" sz="2800" baseline="30000" noProof="0">
                <a:latin typeface="Comic Sans MS" panose="030F0902030302020204" pitchFamily="66" charset="0"/>
              </a:rPr>
              <a:t>9</a:t>
            </a:r>
            <a:r>
              <a:rPr lang="en-AU" sz="2800" noProof="0">
                <a:latin typeface="Comic Sans MS" panose="030F0902030302020204" pitchFamily="66" charset="0"/>
              </a:rPr>
              <a:t> Therefore my heart is glad and my spirit rejoices:</a:t>
            </a:r>
          </a:p>
          <a:p>
            <a:pPr lvl="0" eaLnBrk="0" fontAlgn="base" hangingPunct="0">
              <a:lnSpc>
                <a:spcPct val="150000"/>
              </a:lnSpc>
              <a:spcBef>
                <a:spcPct val="0"/>
              </a:spcBef>
              <a:spcAft>
                <a:spcPct val="0"/>
              </a:spcAft>
            </a:pPr>
            <a:r>
              <a:rPr lang="en-AU" sz="2800" noProof="0">
                <a:latin typeface="Comic Sans MS" panose="030F0902030302020204" pitchFamily="66" charset="0"/>
              </a:rPr>
              <a:t>  my flesh also shall rest secure.</a:t>
            </a:r>
          </a:p>
          <a:p>
            <a:pPr lvl="0" eaLnBrk="0" fontAlgn="base" hangingPunct="0">
              <a:lnSpc>
                <a:spcPct val="150000"/>
              </a:lnSpc>
              <a:spcBef>
                <a:spcPct val="0"/>
              </a:spcBef>
              <a:spcAft>
                <a:spcPct val="0"/>
              </a:spcAft>
            </a:pPr>
            <a:r>
              <a:rPr lang="en-AU" sz="2800" b="1" baseline="30000" noProof="0">
                <a:latin typeface="Comic Sans MS" panose="030F0902030302020204" pitchFamily="66" charset="0"/>
              </a:rPr>
              <a:t>10</a:t>
            </a:r>
            <a:r>
              <a:rPr lang="en-AU" sz="2800" b="1" noProof="0">
                <a:latin typeface="Comic Sans MS" panose="030F0902030302020204" pitchFamily="66" charset="0"/>
              </a:rPr>
              <a:t> For you will not give me over to the power of death:</a:t>
            </a:r>
          </a:p>
          <a:p>
            <a:pPr lvl="0" eaLnBrk="0" fontAlgn="base" hangingPunct="0">
              <a:lnSpc>
                <a:spcPct val="150000"/>
              </a:lnSpc>
              <a:spcBef>
                <a:spcPct val="0"/>
              </a:spcBef>
              <a:spcAft>
                <a:spcPct val="0"/>
              </a:spcAft>
            </a:pPr>
            <a:r>
              <a:rPr lang="en-AU" sz="2800" b="1" noProof="0">
                <a:latin typeface="Comic Sans MS" panose="030F0902030302020204" pitchFamily="66" charset="0"/>
              </a:rPr>
              <a:t>  nor suffer your faithful one to see the Pit.</a:t>
            </a:r>
            <a:endParaRPr lang="en-AU" sz="2800" noProof="0">
              <a:latin typeface="Comic Sans MS" panose="030F0902030302020204" pitchFamily="66" charset="0"/>
            </a:endParaRPr>
          </a:p>
          <a:p>
            <a:pPr lvl="0" eaLnBrk="0" fontAlgn="base" hangingPunct="0">
              <a:lnSpc>
                <a:spcPct val="150000"/>
              </a:lnSpc>
              <a:spcBef>
                <a:spcPct val="0"/>
              </a:spcBef>
              <a:spcAft>
                <a:spcPct val="0"/>
              </a:spcAft>
            </a:pPr>
            <a:r>
              <a:rPr lang="en-AU" sz="2800" baseline="30000" noProof="0">
                <a:latin typeface="Comic Sans MS" panose="030F0902030302020204" pitchFamily="66" charset="0"/>
              </a:rPr>
              <a:t>11</a:t>
            </a:r>
            <a:r>
              <a:rPr lang="en-AU" sz="2800" noProof="0">
                <a:latin typeface="Comic Sans MS" panose="030F0902030302020204" pitchFamily="66" charset="0"/>
              </a:rPr>
              <a:t> You will show me the path of life:</a:t>
            </a:r>
          </a:p>
          <a:p>
            <a:pPr lvl="0" eaLnBrk="0" fontAlgn="base" hangingPunct="0">
              <a:lnSpc>
                <a:spcPct val="150000"/>
              </a:lnSpc>
              <a:spcBef>
                <a:spcPct val="0"/>
              </a:spcBef>
              <a:spcAft>
                <a:spcPct val="0"/>
              </a:spcAft>
            </a:pPr>
            <a:r>
              <a:rPr lang="en-AU" sz="2800" noProof="0">
                <a:latin typeface="Comic Sans MS" panose="030F0902030302020204" pitchFamily="66" charset="0"/>
              </a:rPr>
              <a:t>  in your presence is the fulness of joy,</a:t>
            </a:r>
          </a:p>
          <a:p>
            <a:pPr lvl="0" eaLnBrk="0" fontAlgn="base" hangingPunct="0">
              <a:lnSpc>
                <a:spcPct val="150000"/>
              </a:lnSpc>
              <a:spcBef>
                <a:spcPct val="0"/>
              </a:spcBef>
              <a:spcAft>
                <a:spcPct val="0"/>
              </a:spcAft>
            </a:pPr>
            <a:r>
              <a:rPr lang="en-AU" sz="2800" noProof="0">
                <a:latin typeface="Comic Sans MS" panose="030F0902030302020204" pitchFamily="66" charset="0"/>
              </a:rPr>
              <a:t>  and from your right hand flow delights for evermore.</a:t>
            </a:r>
          </a:p>
        </p:txBody>
      </p:sp>
    </p:spTree>
    <p:extLst>
      <p:ext uri="{BB962C8B-B14F-4D97-AF65-F5344CB8AC3E}">
        <p14:creationId xmlns:p14="http://schemas.microsoft.com/office/powerpoint/2010/main" val="2411388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19</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609600" y="1618210"/>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a:solidFill>
                  <a:srgbClr val="E68422"/>
                </a:solidFill>
                <a:latin typeface="Comic Sans MS"/>
                <a:ea typeface="Tahoma"/>
                <a:cs typeface="Tahoma"/>
              </a:rPr>
              <a:t>Reader 2: </a:t>
            </a:r>
            <a:r>
              <a:rPr lang="en-AU" sz="2800" noProof="0">
                <a:latin typeface="Comic Sans MS"/>
                <a:ea typeface="Tahoma"/>
                <a:cs typeface="Tahoma"/>
              </a:rPr>
              <a:t>The 2</a:t>
            </a:r>
            <a:r>
              <a:rPr lang="en-AU" sz="2800" baseline="30000" noProof="0">
                <a:latin typeface="Comic Sans MS"/>
                <a:ea typeface="Tahoma"/>
                <a:cs typeface="Tahoma"/>
              </a:rPr>
              <a:t>nd</a:t>
            </a:r>
            <a:r>
              <a:rPr lang="en-AU" sz="2800" noProof="0">
                <a:latin typeface="Comic Sans MS"/>
                <a:ea typeface="Tahoma"/>
                <a:cs typeface="Tahoma"/>
              </a:rPr>
              <a:t> Reading is from </a:t>
            </a:r>
            <a:r>
              <a:rPr lang="en-AU" sz="2800" noProof="0">
                <a:latin typeface="Comic Sans MS" panose="030F0902030302020204" pitchFamily="66" charset="0"/>
                <a:ea typeface="Tahoma"/>
                <a:cs typeface="Tahoma"/>
              </a:rPr>
              <a:t> 1 Peter 1.1-12</a:t>
            </a:r>
            <a:endParaRPr lang="en-AU" sz="2800" noProof="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597639" y="198025"/>
            <a:ext cx="10984761"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E68422"/>
                </a:solidFill>
                <a:latin typeface="Comic Sans MS"/>
              </a:rPr>
              <a:t>The 2nd reader unmutes</a:t>
            </a:r>
            <a:r>
              <a:rPr lang="en-AU" sz="2800" b="1" noProof="0">
                <a:solidFill>
                  <a:srgbClr val="E3960B"/>
                </a:solidFill>
                <a:latin typeface="Comic Sans MS"/>
              </a:rPr>
              <a:t> </a:t>
            </a:r>
            <a:endParaRPr lang="en-AU" sz="2800" noProof="0">
              <a:solidFill>
                <a:srgbClr val="E3960B"/>
              </a:solidFill>
              <a:latin typeface="Comic Sans MS"/>
            </a:endParaRPr>
          </a:p>
          <a:p>
            <a:r>
              <a:rPr lang="en-AU" sz="2800" b="1" noProof="0">
                <a:solidFill>
                  <a:srgbClr val="E68422"/>
                </a:solidFill>
                <a:latin typeface="Comic Sans MS"/>
              </a:rPr>
              <a:t>Leader: </a:t>
            </a:r>
            <a:r>
              <a:rPr lang="en-AU" sz="2800" noProof="0">
                <a:latin typeface="Comic Sans MS"/>
              </a:rPr>
              <a:t>Thank you, I invite the 2nd reader to unmute and offer the 2nd lesson when ready.</a:t>
            </a:r>
            <a:endParaRPr lang="en-AU" sz="2800" noProof="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510019" y="2342699"/>
            <a:ext cx="11160000"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1" baseline="30000" noProof="0">
                <a:solidFill>
                  <a:srgbClr val="000000"/>
                </a:solidFill>
                <a:latin typeface="Comic Sans MS" panose="030F0902030302020204" pitchFamily="66" charset="0"/>
              </a:rPr>
              <a:t>1</a:t>
            </a:r>
            <a:r>
              <a:rPr lang="en-AU" sz="2800" noProof="0">
                <a:solidFill>
                  <a:srgbClr val="000000"/>
                </a:solidFill>
                <a:latin typeface="Comic Sans MS" panose="030F0902030302020204" pitchFamily="66" charset="0"/>
              </a:rPr>
              <a:t> Peter, an apostle of Jesus Christ, To the exiles of the Dispersion in Pontus, Galatia, Cappadocia, Asia, and Bithynia, </a:t>
            </a:r>
            <a:r>
              <a:rPr lang="en-AU" sz="2800" baseline="30000" noProof="0">
                <a:solidFill>
                  <a:srgbClr val="000000"/>
                </a:solidFill>
                <a:latin typeface="Comic Sans MS" panose="030F0902030302020204" pitchFamily="66" charset="0"/>
              </a:rPr>
              <a:t>2</a:t>
            </a:r>
            <a:r>
              <a:rPr lang="en-AU" sz="2800" noProof="0">
                <a:solidFill>
                  <a:srgbClr val="000000"/>
                </a:solidFill>
                <a:latin typeface="Comic Sans MS" panose="030F0902030302020204" pitchFamily="66" charset="0"/>
              </a:rPr>
              <a:t> who have been chosen and destined by God the Father and sanctified by the Spirit to be obedient to Jesus Christ and to be sprinkled with his blood: May grace and peace be yours in abundance. </a:t>
            </a:r>
            <a:r>
              <a:rPr lang="en-AU" sz="2800" baseline="30000" noProof="0">
                <a:solidFill>
                  <a:srgbClr val="000000"/>
                </a:solidFill>
                <a:latin typeface="Comic Sans MS" panose="030F0902030302020204" pitchFamily="66" charset="0"/>
              </a:rPr>
              <a:t>3</a:t>
            </a:r>
            <a:r>
              <a:rPr lang="en-AU" sz="2800" noProof="0">
                <a:solidFill>
                  <a:srgbClr val="000000"/>
                </a:solidFill>
                <a:latin typeface="Comic Sans MS" panose="030F0902030302020204" pitchFamily="66" charset="0"/>
              </a:rPr>
              <a:t> Blessed be the God and Father of our Lord Jesus Christ! </a:t>
            </a: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6AB1AB7A-C6B0-78E4-C19A-D404EFF97B2B}"/>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0338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panose="030F0702030302020204" pitchFamily="66" charset="0"/>
              </a:rPr>
              <a:t>Hospitality</a:t>
            </a:r>
            <a:r>
              <a:rPr lang="en-AU" sz="3200" b="1" noProof="0">
                <a:solidFill>
                  <a:srgbClr val="E3960B"/>
                </a:solidFill>
                <a:latin typeface="Comic Sans MS" panose="030F0702030302020204" pitchFamily="66" charset="0"/>
              </a:rPr>
              <a:t> </a:t>
            </a:r>
            <a:endParaRPr lang="en-AU" sz="3200" b="1" noProof="0">
              <a:solidFill>
                <a:srgbClr val="E3960B"/>
              </a:solidFill>
              <a:latin typeface="Comic Sans MS" panose="030F0702030302020204" pitchFamily="66" charset="0"/>
              <a:cs typeface="Times New Roman"/>
            </a:endParaRPr>
          </a:p>
          <a:p>
            <a:pPr>
              <a:spcBef>
                <a:spcPts val="600"/>
              </a:spcBef>
              <a:spcAft>
                <a:spcPts val="1200"/>
              </a:spcAft>
            </a:pPr>
            <a:r>
              <a:rPr lang="en-AU" sz="2400" b="1" noProof="0">
                <a:solidFill>
                  <a:schemeClr val="accent3"/>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884C-EB67-636D-6045-991FDDD29F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AD31CE-7690-4D93-BDCF-3850DF51AB7D}"/>
              </a:ext>
            </a:extLst>
          </p:cNvPr>
          <p:cNvSpPr txBox="1"/>
          <p:nvPr/>
        </p:nvSpPr>
        <p:spPr>
          <a:xfrm>
            <a:off x="516000" y="510091"/>
            <a:ext cx="11160000" cy="583781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By his great mercy he has given us a new birth into a living hope through the resurrection of Jesus Christ from the dead, </a:t>
            </a:r>
            <a:r>
              <a:rPr lang="en-AU" sz="2800" baseline="30000" noProof="0">
                <a:latin typeface="Comic Sans MS" panose="030F0902030302020204" pitchFamily="66" charset="0"/>
              </a:rPr>
              <a:t>4</a:t>
            </a:r>
            <a:r>
              <a:rPr lang="en-AU" sz="2800" noProof="0">
                <a:latin typeface="Comic Sans MS" panose="030F0902030302020204" pitchFamily="66" charset="0"/>
              </a:rPr>
              <a:t> and into an inheritance that is imperishable, undefiled, and unfading, kept in heaven for you, </a:t>
            </a:r>
            <a:r>
              <a:rPr lang="en-AU" sz="2800" baseline="30000" noProof="0">
                <a:latin typeface="Comic Sans MS" panose="030F0902030302020204" pitchFamily="66" charset="0"/>
              </a:rPr>
              <a:t>5 </a:t>
            </a:r>
            <a:r>
              <a:rPr lang="en-AU" sz="2800" noProof="0">
                <a:latin typeface="Comic Sans MS" panose="030F0902030302020204" pitchFamily="66" charset="0"/>
              </a:rPr>
              <a:t>who are being protected by the power of God through faith for a salvation ready to be revealed in the last time. </a:t>
            </a:r>
            <a:r>
              <a:rPr lang="en-AU" sz="2800" baseline="30000" noProof="0">
                <a:latin typeface="Comic Sans MS" panose="030F0902030302020204" pitchFamily="66" charset="0"/>
              </a:rPr>
              <a:t>6</a:t>
            </a:r>
            <a:r>
              <a:rPr lang="en-AU" sz="2800" noProof="0">
                <a:latin typeface="Comic Sans MS" panose="030F0902030302020204" pitchFamily="66" charset="0"/>
              </a:rPr>
              <a:t> In this you rejoice, even if now for a little while you have had to suffer various trials, </a:t>
            </a:r>
            <a:r>
              <a:rPr lang="en-AU" sz="2800" baseline="30000" noProof="0">
                <a:latin typeface="Comic Sans MS" panose="030F0902030302020204" pitchFamily="66" charset="0"/>
              </a:rPr>
              <a:t>7</a:t>
            </a:r>
            <a:r>
              <a:rPr lang="en-AU" sz="2800" noProof="0">
                <a:latin typeface="Comic Sans MS" panose="030F0902030302020204" pitchFamily="66" charset="0"/>
              </a:rPr>
              <a:t> so that the genuineness of your faith—being more precious than gold that, though perishable, is tested by fire—may be found to result in praise and glory and</a:t>
            </a:r>
            <a:endParaRPr lang="en-AU" sz="2800" noProof="0">
              <a:latin typeface="Comic Sans MS"/>
            </a:endParaRPr>
          </a:p>
        </p:txBody>
      </p:sp>
      <p:sp>
        <p:nvSpPr>
          <p:cNvPr id="4" name="Rectangle 1">
            <a:extLst>
              <a:ext uri="{FF2B5EF4-FFF2-40B4-BE49-F238E27FC236}">
                <a16:creationId xmlns:a16="http://schemas.microsoft.com/office/drawing/2014/main" id="{E11BA390-6B34-3D07-77C0-E0A4D8CE2D6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4FB195-4526-09A3-48DC-7A770EA7F2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A30BE99-1CBA-A6D1-E4DC-0FC8B35DBA2E}"/>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78791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7062-391F-4083-D41E-53912AED61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8B7AE7-FABB-D11E-16AE-775C0A912E40}"/>
              </a:ext>
            </a:extLst>
          </p:cNvPr>
          <p:cNvSpPr txBox="1"/>
          <p:nvPr/>
        </p:nvSpPr>
        <p:spPr>
          <a:xfrm>
            <a:off x="516000" y="833257"/>
            <a:ext cx="11160000"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honour when Jesus Christ is revealed. </a:t>
            </a:r>
            <a:r>
              <a:rPr lang="en-AU" sz="2800" baseline="30000" noProof="0">
                <a:latin typeface="Comic Sans MS" panose="030F0902030302020204" pitchFamily="66" charset="0"/>
              </a:rPr>
              <a:t>8</a:t>
            </a:r>
            <a:r>
              <a:rPr lang="en-AU" sz="2800" noProof="0">
                <a:latin typeface="Comic Sans MS" panose="030F0902030302020204" pitchFamily="66" charset="0"/>
              </a:rPr>
              <a:t> Although you have not seen him, you love him; and even though you do not see him now, you believe in him and rejoice with an indescribable and glorious joy, </a:t>
            </a:r>
            <a:r>
              <a:rPr lang="en-AU" sz="2800" baseline="30000" noProof="0">
                <a:latin typeface="Comic Sans MS" panose="030F0902030302020204" pitchFamily="66" charset="0"/>
              </a:rPr>
              <a:t>9</a:t>
            </a:r>
            <a:r>
              <a:rPr lang="en-AU" sz="2800" noProof="0">
                <a:latin typeface="Comic Sans MS" panose="030F0902030302020204" pitchFamily="66" charset="0"/>
              </a:rPr>
              <a:t> for you are receiving the outcome of your faith, the salvation of your souls. </a:t>
            </a:r>
            <a:r>
              <a:rPr lang="en-AU" sz="2800" baseline="30000" noProof="0">
                <a:latin typeface="Comic Sans MS" panose="030F0902030302020204" pitchFamily="66" charset="0"/>
              </a:rPr>
              <a:t>10</a:t>
            </a:r>
            <a:r>
              <a:rPr lang="en-AU" sz="2800" noProof="0">
                <a:latin typeface="Comic Sans MS" panose="030F0902030302020204" pitchFamily="66" charset="0"/>
              </a:rPr>
              <a:t> Concerning this salvation, the prophets who prophesied of the grace that was to be yours made careful search and inquiry, </a:t>
            </a:r>
            <a:r>
              <a:rPr lang="en-AU" sz="2800" baseline="30000" noProof="0">
                <a:latin typeface="Comic Sans MS" panose="030F0902030302020204" pitchFamily="66" charset="0"/>
              </a:rPr>
              <a:t>11</a:t>
            </a:r>
            <a:r>
              <a:rPr lang="en-AU" sz="2800" noProof="0">
                <a:latin typeface="Comic Sans MS" panose="030F0902030302020204" pitchFamily="66" charset="0"/>
              </a:rPr>
              <a:t> inquiring about the person or time that the Spirit of Christ within them indicated, </a:t>
            </a:r>
            <a:endParaRPr lang="en-AU" sz="2800" noProof="0">
              <a:latin typeface="Comic Sans MS"/>
            </a:endParaRPr>
          </a:p>
        </p:txBody>
      </p:sp>
      <p:sp>
        <p:nvSpPr>
          <p:cNvPr id="4" name="Rectangle 1">
            <a:extLst>
              <a:ext uri="{FF2B5EF4-FFF2-40B4-BE49-F238E27FC236}">
                <a16:creationId xmlns:a16="http://schemas.microsoft.com/office/drawing/2014/main" id="{81A62D55-7970-F83C-F8E0-154DDDEAE6C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ED054397-ED1B-18F0-928F-00DFAFDCB77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12EFCC7-CF91-1A8E-6650-057DFBB5BF94}"/>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1835252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F7C5-EB0C-F8EA-9F4E-E2FBC498C6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00F575-AD55-3953-D652-F3624E236F46}"/>
              </a:ext>
            </a:extLst>
          </p:cNvPr>
          <p:cNvSpPr txBox="1"/>
          <p:nvPr/>
        </p:nvSpPr>
        <p:spPr>
          <a:xfrm>
            <a:off x="516000" y="1144308"/>
            <a:ext cx="11160000" cy="389882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when it testified in advance to the sufferings destined for Christ and the subsequent glory. </a:t>
            </a:r>
            <a:r>
              <a:rPr lang="en-AU" sz="2800" baseline="30000" noProof="0">
                <a:latin typeface="Comic Sans MS" panose="030F0902030302020204" pitchFamily="66" charset="0"/>
              </a:rPr>
              <a:t>12</a:t>
            </a:r>
            <a:r>
              <a:rPr lang="en-AU" sz="2800" noProof="0">
                <a:latin typeface="Comic Sans MS" panose="030F0902030302020204" pitchFamily="66" charset="0"/>
              </a:rPr>
              <a:t> It was revealed to them that they were serving not themselves but you, in regard to the things that have now been announced to you through those who brought you good news by the Holy Spirit sent from heaven—things into which angels long to look!</a:t>
            </a:r>
            <a:endParaRPr lang="en-AU" sz="2800" noProof="0">
              <a:latin typeface="Comic Sans MS"/>
            </a:endParaRPr>
          </a:p>
        </p:txBody>
      </p:sp>
      <p:sp>
        <p:nvSpPr>
          <p:cNvPr id="4" name="Rectangle 1">
            <a:extLst>
              <a:ext uri="{FF2B5EF4-FFF2-40B4-BE49-F238E27FC236}">
                <a16:creationId xmlns:a16="http://schemas.microsoft.com/office/drawing/2014/main" id="{F831800F-B951-6C6B-1FC4-47D9E8E95CE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FB4E0C0-6B3E-5983-6416-07E6BABEB3A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7F147C7-44AC-9186-5FE5-BEA682CE8B25}"/>
              </a:ext>
            </a:extLst>
          </p:cNvPr>
          <p:cNvSpPr txBox="1"/>
          <p:nvPr/>
        </p:nvSpPr>
        <p:spPr>
          <a:xfrm>
            <a:off x="2073467" y="5921208"/>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206249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23</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before </a:t>
            </a:r>
          </a:p>
          <a:p>
            <a:pPr algn="ctr">
              <a:lnSpc>
                <a:spcPct val="114999"/>
              </a:lnSpc>
            </a:pPr>
            <a:r>
              <a:rPr lang="en-AU" sz="4000" b="1" noProof="0">
                <a:solidFill>
                  <a:srgbClr val="FFC000"/>
                </a:solidFill>
                <a:latin typeface="Comic Sans MS"/>
              </a:rPr>
              <a:t>​the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1A58DE75-DD9A-39D9-EC8A-84091D938AE2}"/>
              </a:ext>
            </a:extLst>
          </p:cNvPr>
          <p:cNvSpPr txBox="1"/>
          <p:nvPr/>
        </p:nvSpPr>
        <p:spPr>
          <a:xfrm>
            <a:off x="462497" y="2065015"/>
            <a:ext cx="11354772" cy="454515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aseline="30000" noProof="0">
                <a:latin typeface="Comic Sans MS" panose="030F0902030302020204" pitchFamily="66" charset="0"/>
              </a:rPr>
              <a:t>19</a:t>
            </a:r>
            <a:r>
              <a:rPr lang="en-AU" sz="2800" noProof="0">
                <a:latin typeface="Comic Sans MS" panose="030F0902030302020204" pitchFamily="66" charset="0"/>
              </a:rPr>
              <a:t> When it was evening on that day, the first day of the week, and the doors of the house where the disciples had met were locked for fear of the Jews, Jesus came and stood among them and said, ‘Peace be with you.’ </a:t>
            </a:r>
            <a:r>
              <a:rPr lang="en-AU" sz="2800" baseline="30000" noProof="0">
                <a:latin typeface="Comic Sans MS" panose="030F0902030302020204" pitchFamily="66" charset="0"/>
              </a:rPr>
              <a:t>20</a:t>
            </a:r>
            <a:r>
              <a:rPr lang="en-AU" sz="2800" noProof="0">
                <a:latin typeface="Comic Sans MS" panose="030F0902030302020204" pitchFamily="66" charset="0"/>
              </a:rPr>
              <a:t> After he said this, he showed them his hands and his side. Then the disciples rejoiced when they saw the Lord. </a:t>
            </a:r>
            <a:r>
              <a:rPr lang="en-AU" sz="2800" baseline="30000" noProof="0">
                <a:latin typeface="Comic Sans MS" panose="030F0902030302020204" pitchFamily="66" charset="0"/>
              </a:rPr>
              <a:t>21</a:t>
            </a:r>
            <a:r>
              <a:rPr lang="en-AU" sz="2800" noProof="0">
                <a:latin typeface="Comic Sans MS" panose="030F0902030302020204" pitchFamily="66" charset="0"/>
              </a:rPr>
              <a:t> Jesus said to them again, ‘Peace be with you. As the Father has sent me, so I send you.’</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F65B95D-29DA-9BF6-46C3-1706D2CA1878}"/>
              </a:ext>
            </a:extLst>
          </p:cNvPr>
          <p:cNvSpPr/>
          <p:nvPr/>
        </p:nvSpPr>
        <p:spPr>
          <a:xfrm>
            <a:off x="7798164" y="6352707"/>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462497" y="105183"/>
            <a:ext cx="11267006" cy="1959832"/>
          </a:xfrm>
          <a:prstGeom prst="rect">
            <a:avLst/>
          </a:prstGeom>
          <a:noFill/>
        </p:spPr>
        <p:txBody>
          <a:bodyPr wrap="square" lIns="91440" tIns="45720" rIns="91440" bIns="45720" anchor="t">
            <a:spAutoFit/>
          </a:bodyPr>
          <a:lstStyle/>
          <a:p>
            <a:pPr>
              <a:lnSpc>
                <a:spcPct val="150000"/>
              </a:lnSpc>
            </a:pPr>
            <a:r>
              <a:rPr lang="en-AU" sz="2800" noProof="0" dirty="0">
                <a:solidFill>
                  <a:srgbClr val="E68422"/>
                </a:solidFill>
                <a:latin typeface="Comic Sans MS"/>
              </a:rPr>
              <a:t>Deacon: </a:t>
            </a:r>
            <a:r>
              <a:rPr lang="en-AU" sz="2800" noProof="0" dirty="0">
                <a:latin typeface="Comic Sans MS"/>
              </a:rPr>
              <a:t>The Gospel of our Lord Jesus Christ according to St John Chapter 20 beginning at the 19</a:t>
            </a:r>
            <a:r>
              <a:rPr lang="en-AU" sz="2800" baseline="30000" noProof="0" dirty="0">
                <a:latin typeface="Comic Sans MS"/>
              </a:rPr>
              <a:t>th</a:t>
            </a:r>
            <a:r>
              <a:rPr lang="en-AU" sz="2800" noProof="0" dirty="0">
                <a:latin typeface="Comic Sans MS"/>
              </a:rPr>
              <a:t> verse </a:t>
            </a:r>
            <a:endParaRPr lang="en-AU" sz="2400" noProof="0" dirty="0">
              <a:latin typeface="Comic Sans MS"/>
            </a:endParaRPr>
          </a:p>
          <a:p>
            <a:pPr algn="ctr">
              <a:lnSpc>
                <a:spcPct val="150000"/>
              </a:lnSpc>
            </a:pPr>
            <a:r>
              <a:rPr lang="en-AU" sz="2800" b="1" noProof="0" dirty="0">
                <a:solidFill>
                  <a:srgbClr val="E68422"/>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Tree>
    <p:extLst>
      <p:ext uri="{BB962C8B-B14F-4D97-AF65-F5344CB8AC3E}">
        <p14:creationId xmlns:p14="http://schemas.microsoft.com/office/powerpoint/2010/main" val="264131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4C09-8B49-3A15-9682-DE72CBFF3B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6994A31-1CDA-97A9-801D-079E3E86A94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566BB248-F948-8FFE-9C89-BDE085A8A3DB}"/>
              </a:ext>
            </a:extLst>
          </p:cNvPr>
          <p:cNvSpPr txBox="1"/>
          <p:nvPr/>
        </p:nvSpPr>
        <p:spPr>
          <a:xfrm>
            <a:off x="418800" y="510091"/>
            <a:ext cx="11354400" cy="5837817"/>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aseline="30000" noProof="0">
                <a:latin typeface="Comic Sans MS" panose="030F0902030302020204" pitchFamily="66" charset="0"/>
              </a:rPr>
              <a:t>22</a:t>
            </a:r>
            <a:r>
              <a:rPr lang="en-AU" sz="2800" noProof="0">
                <a:latin typeface="Comic Sans MS" panose="030F0902030302020204" pitchFamily="66" charset="0"/>
              </a:rPr>
              <a:t> When he had said this, he breathed on them and said to them, ‘Receive the Holy Spirit. </a:t>
            </a:r>
            <a:r>
              <a:rPr lang="en-AU" sz="2800" baseline="30000" noProof="0">
                <a:latin typeface="Comic Sans MS" panose="030F0902030302020204" pitchFamily="66" charset="0"/>
              </a:rPr>
              <a:t>23</a:t>
            </a:r>
            <a:r>
              <a:rPr lang="en-AU" sz="2800" noProof="0">
                <a:latin typeface="Comic Sans MS" panose="030F0902030302020204" pitchFamily="66" charset="0"/>
              </a:rPr>
              <a:t> If you forgive the sins of any, they are forgiven them; if you retain the sins of any, they are retained.’ </a:t>
            </a:r>
            <a:r>
              <a:rPr lang="en-AU" sz="2800" baseline="30000" noProof="0">
                <a:latin typeface="Comic Sans MS" panose="030F0902030302020204" pitchFamily="66" charset="0"/>
              </a:rPr>
              <a:t>24 </a:t>
            </a:r>
            <a:r>
              <a:rPr lang="en-AU" sz="2800" noProof="0">
                <a:latin typeface="Comic Sans MS" panose="030F0902030302020204" pitchFamily="66" charset="0"/>
              </a:rPr>
              <a:t>But Thomas (who was called the Twin), one of the twelve, was not with them when Jesus came. </a:t>
            </a:r>
            <a:r>
              <a:rPr lang="en-AU" sz="2800" baseline="30000" noProof="0">
                <a:latin typeface="Comic Sans MS" panose="030F0902030302020204" pitchFamily="66" charset="0"/>
              </a:rPr>
              <a:t>25</a:t>
            </a:r>
            <a:r>
              <a:rPr lang="en-AU" sz="2800" noProof="0">
                <a:latin typeface="Comic Sans MS" panose="030F0902030302020204" pitchFamily="66" charset="0"/>
              </a:rPr>
              <a:t> So the other disciples told him, ‘We have seen the Lord.’ But he said to them, ‘Unless I see the mark of the nails in his hands, and put my finger in the mark of the nails and my hand in his side, I will not believe.’ </a:t>
            </a:r>
            <a:r>
              <a:rPr lang="en-AU" sz="2800" baseline="30000" noProof="0">
                <a:latin typeface="Comic Sans MS" panose="030F0902030302020204" pitchFamily="66" charset="0"/>
              </a:rPr>
              <a:t>26</a:t>
            </a:r>
            <a:r>
              <a:rPr lang="en-AU" sz="2800" noProof="0">
                <a:latin typeface="Comic Sans MS" panose="030F0902030302020204" pitchFamily="66" charset="0"/>
              </a:rPr>
              <a:t> A week later his disciples were again in the house, and Thomas was with them. </a:t>
            </a:r>
          </a:p>
        </p:txBody>
      </p:sp>
      <p:sp>
        <p:nvSpPr>
          <p:cNvPr id="4" name="Rectangle 1">
            <a:extLst>
              <a:ext uri="{FF2B5EF4-FFF2-40B4-BE49-F238E27FC236}">
                <a16:creationId xmlns:a16="http://schemas.microsoft.com/office/drawing/2014/main" id="{B3B32621-D2EB-669E-B4B9-C94AA3B518F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9C9271D8-D3E1-65B4-F36D-086088A1B59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CFAB058-6BE2-10D5-B591-733C5E057423}"/>
              </a:ext>
            </a:extLst>
          </p:cNvPr>
          <p:cNvSpPr/>
          <p:nvPr/>
        </p:nvSpPr>
        <p:spPr>
          <a:xfrm>
            <a:off x="7798164" y="6352707"/>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00073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BFFA-CC2E-127D-A804-E6D3576D80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39956C-D911-F9AF-0DE4-A8DF697CFBEC}"/>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00ED3E7E-F36D-07AA-38FD-6FAE70105378}"/>
              </a:ext>
            </a:extLst>
          </p:cNvPr>
          <p:cNvSpPr txBox="1"/>
          <p:nvPr/>
        </p:nvSpPr>
        <p:spPr>
          <a:xfrm>
            <a:off x="418800" y="1156422"/>
            <a:ext cx="11354400" cy="454515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Although the doors were shut, Jesus came and stood among them and said, ‘Peace be with you.’ </a:t>
            </a:r>
            <a:r>
              <a:rPr lang="en-AU" sz="2800" baseline="30000" noProof="0">
                <a:latin typeface="Comic Sans MS" panose="030F0902030302020204" pitchFamily="66" charset="0"/>
              </a:rPr>
              <a:t>27</a:t>
            </a:r>
            <a:r>
              <a:rPr lang="en-AU" sz="2800" noProof="0">
                <a:latin typeface="Comic Sans MS" panose="030F0902030302020204" pitchFamily="66" charset="0"/>
              </a:rPr>
              <a:t> Then he said to Thomas, ‘Put your finger here and see my hands. Reach out your hand and put it in my side. Do not doubt but believe.’ </a:t>
            </a:r>
            <a:r>
              <a:rPr lang="en-AU" sz="2800" baseline="30000" noProof="0">
                <a:latin typeface="Comic Sans MS" panose="030F0902030302020204" pitchFamily="66" charset="0"/>
              </a:rPr>
              <a:t>28</a:t>
            </a:r>
            <a:r>
              <a:rPr lang="en-AU" sz="2800" noProof="0">
                <a:latin typeface="Comic Sans MS" panose="030F0902030302020204" pitchFamily="66" charset="0"/>
              </a:rPr>
              <a:t> Thomas answered him, ‘My Lord and my God!’ </a:t>
            </a:r>
            <a:r>
              <a:rPr lang="en-AU" sz="2800" baseline="30000" noProof="0">
                <a:latin typeface="Comic Sans MS" panose="030F0902030302020204" pitchFamily="66" charset="0"/>
              </a:rPr>
              <a:t>29</a:t>
            </a:r>
            <a:r>
              <a:rPr lang="en-AU" sz="2800" noProof="0">
                <a:latin typeface="Comic Sans MS" panose="030F0902030302020204" pitchFamily="66" charset="0"/>
              </a:rPr>
              <a:t> Jesus said to him, ‘Have you believed because you have seen me? Blessed are those who have not seen and yet have come to believe.’</a:t>
            </a:r>
          </a:p>
        </p:txBody>
      </p:sp>
      <p:sp>
        <p:nvSpPr>
          <p:cNvPr id="4" name="Rectangle 1">
            <a:extLst>
              <a:ext uri="{FF2B5EF4-FFF2-40B4-BE49-F238E27FC236}">
                <a16:creationId xmlns:a16="http://schemas.microsoft.com/office/drawing/2014/main" id="{EACE7CFF-5F34-95F6-8CEC-6E7C5ADB18E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615931B-D003-E83C-D318-A6B659C118D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7F9D3F47-E1EC-6349-D49A-A9389E2818A8}"/>
              </a:ext>
            </a:extLst>
          </p:cNvPr>
          <p:cNvSpPr/>
          <p:nvPr/>
        </p:nvSpPr>
        <p:spPr>
          <a:xfrm>
            <a:off x="7798164" y="6352707"/>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07657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103A-48F7-6710-C4A8-36C88FF108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C9262A-2681-178D-3526-771718896D9E}"/>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8B4CF815-E19B-1F18-3152-C996B38E94AB}"/>
              </a:ext>
            </a:extLst>
          </p:cNvPr>
          <p:cNvSpPr txBox="1"/>
          <p:nvPr/>
        </p:nvSpPr>
        <p:spPr>
          <a:xfrm>
            <a:off x="418800" y="822837"/>
            <a:ext cx="11354400" cy="260616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aseline="30000" noProof="0">
                <a:latin typeface="Comic Sans MS" panose="030F0902030302020204" pitchFamily="66" charset="0"/>
              </a:rPr>
              <a:t>30</a:t>
            </a:r>
            <a:r>
              <a:rPr lang="en-AU" sz="2800" noProof="0">
                <a:latin typeface="Comic Sans MS" panose="030F0902030302020204" pitchFamily="66" charset="0"/>
              </a:rPr>
              <a:t> Now Jesus did many other signs in the presence of his disciples, which are not written in this book. </a:t>
            </a:r>
            <a:r>
              <a:rPr lang="en-AU" sz="2800" baseline="30000" noProof="0">
                <a:latin typeface="Comic Sans MS" panose="030F0902030302020204" pitchFamily="66" charset="0"/>
              </a:rPr>
              <a:t>31</a:t>
            </a:r>
            <a:r>
              <a:rPr lang="en-AU" sz="2800" noProof="0">
                <a:latin typeface="Comic Sans MS" panose="030F0902030302020204" pitchFamily="66" charset="0"/>
              </a:rPr>
              <a:t> But these are written so that you may come to believe that Jesus is the Messiah, the Son of God, and that through believing you may have life in his name.</a:t>
            </a:r>
          </a:p>
        </p:txBody>
      </p:sp>
      <p:sp>
        <p:nvSpPr>
          <p:cNvPr id="4" name="Rectangle 1">
            <a:extLst>
              <a:ext uri="{FF2B5EF4-FFF2-40B4-BE49-F238E27FC236}">
                <a16:creationId xmlns:a16="http://schemas.microsoft.com/office/drawing/2014/main" id="{6223A874-1F22-5818-09F6-3E757219293A}"/>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7E95BEA9-FF12-33A4-A7D2-CA1161A590C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1">
            <a:extLst>
              <a:ext uri="{FF2B5EF4-FFF2-40B4-BE49-F238E27FC236}">
                <a16:creationId xmlns:a16="http://schemas.microsoft.com/office/drawing/2014/main" id="{CF4AA285-64AC-78B8-4C61-DC788AD90D4F}"/>
              </a:ext>
            </a:extLst>
          </p:cNvPr>
          <p:cNvSpPr txBox="1"/>
          <p:nvPr/>
        </p:nvSpPr>
        <p:spPr>
          <a:xfrm>
            <a:off x="418800" y="4837013"/>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a:latin typeface="Comic Sans MS"/>
              </a:rPr>
              <a:t>This is the Gospel of the Lord.   </a:t>
            </a:r>
            <a:r>
              <a:rPr lang="en-AU" sz="2800" b="1" noProof="0">
                <a:latin typeface="Comic Sans MS"/>
              </a:rPr>
              <a:t>Praise to you Lord Jesus Christ.</a:t>
            </a:r>
            <a:endParaRPr lang="en-AU" sz="2800" noProof="0"/>
          </a:p>
        </p:txBody>
      </p:sp>
    </p:spTree>
    <p:extLst>
      <p:ext uri="{BB962C8B-B14F-4D97-AF65-F5344CB8AC3E}">
        <p14:creationId xmlns:p14="http://schemas.microsoft.com/office/powerpoint/2010/main" val="3693089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28</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a:t>
            </a:r>
            <a:endParaRPr lang="en-AU" sz="4000" b="1" noProof="0">
              <a:solidFill>
                <a:srgbClr val="FFC000"/>
              </a:solidFill>
              <a:latin typeface="Comic Sans MS"/>
              <a:cs typeface="Calibri"/>
            </a:endParaRPr>
          </a:p>
          <a:p>
            <a:pPr algn="ctr">
              <a:lnSpc>
                <a:spcPct val="114999"/>
              </a:lnSpc>
            </a:pPr>
            <a:r>
              <a:rPr lang="en-AU" sz="4000" b="1" noProof="0">
                <a:solidFill>
                  <a:srgbClr val="FFC000"/>
                </a:solidFill>
                <a:latin typeface="Comic Sans MS"/>
              </a:rPr>
              <a:t>after ​the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29</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noProof="0">
                <a:solidFill>
                  <a:srgbClr val="E68422"/>
                </a:solidFill>
                <a:latin typeface="Comic Sans MS"/>
              </a:rPr>
              <a:t>Sermon</a:t>
            </a:r>
            <a:endParaRPr lang="en-AU" sz="6600" noProof="0">
              <a:solidFill>
                <a:srgbClr val="E68422"/>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461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a:t>
            </a:r>
            <a:r>
              <a:rPr lang="en-AU" sz="2400" b="1" i="1" noProof="0">
                <a:solidFill>
                  <a:srgbClr val="E68422"/>
                </a:solidFill>
                <a:latin typeface="Comic Sans MS"/>
              </a:rPr>
              <a:t> </a:t>
            </a:r>
            <a:r>
              <a:rPr lang="en-AU" sz="2400" noProof="0">
                <a:latin typeface="Comic Sans MS"/>
              </a:rPr>
              <a:t>The Sermon is recorded to YouTube for sharing later.</a:t>
            </a:r>
            <a:endParaRPr lang="en-AU" sz="2400" noProof="0">
              <a:ea typeface="Calibri"/>
              <a:cs typeface="Calibri"/>
            </a:endParaRPr>
          </a:p>
          <a:p>
            <a:pPr>
              <a:lnSpc>
                <a:spcPct val="150000"/>
              </a:lnSpc>
            </a:pPr>
            <a:r>
              <a:rPr lang="en-AU" sz="2400" noProof="0">
                <a:latin typeface="Comic Sans MS"/>
              </a:rPr>
              <a:t>Only the preacher's video and audio will be recorded.</a:t>
            </a:r>
          </a:p>
          <a:p>
            <a:pPr>
              <a:lnSpc>
                <a:spcPct val="150000"/>
              </a:lnSpc>
            </a:pPr>
            <a:r>
              <a:rPr lang="en-AU" sz="2400" noProof="0">
                <a:latin typeface="Comic Sans MS"/>
                <a:ea typeface="Calibri"/>
                <a:cs typeface="Calibri"/>
              </a:rPr>
              <a:t>The chat and other participants' feeds remain out of sight of the recording.</a:t>
            </a:r>
          </a:p>
          <a:p>
            <a:pPr>
              <a:lnSpc>
                <a:spcPct val="150000"/>
              </a:lnSpc>
            </a:pPr>
            <a:endParaRPr lang="en-AU" sz="2400" b="1" i="1" noProof="0">
              <a:solidFill>
                <a:srgbClr val="E3960B"/>
              </a:solidFill>
              <a:latin typeface="Comic Sans MS"/>
              <a:ea typeface="Calibri"/>
              <a:cs typeface="Calibri"/>
            </a:endParaRPr>
          </a:p>
          <a:p>
            <a:pPr marL="342900" indent="-342900">
              <a:lnSpc>
                <a:spcPct val="150000"/>
              </a:lnSpc>
              <a:buFont typeface="Wingdings"/>
              <a:buChar char="Ø"/>
            </a:pPr>
            <a:r>
              <a:rPr lang="en-AU" sz="2400" i="1" noProof="0">
                <a:solidFill>
                  <a:srgbClr val="E68422"/>
                </a:solidFill>
                <a:latin typeface="Comic Sans MS"/>
                <a:ea typeface="Calibri"/>
                <a:cs typeface="Calibri"/>
              </a:rPr>
              <a:t>Leader and Cantor mute  </a:t>
            </a:r>
            <a:endParaRPr lang="en-AU" sz="2400" i="1" noProof="0">
              <a:solidFill>
                <a:srgbClr val="E68422"/>
              </a:solidFill>
              <a:latin typeface="Calibri"/>
              <a:ea typeface="Calibri"/>
              <a:cs typeface="Calibri"/>
            </a:endParaRPr>
          </a:p>
          <a:p>
            <a:pPr marL="342900" indent="-342900">
              <a:lnSpc>
                <a:spcPct val="150000"/>
              </a:lnSpc>
              <a:buFont typeface="Wingdings"/>
              <a:buChar char="Ø"/>
            </a:pPr>
            <a:r>
              <a:rPr lang="en-AU" sz="2400" i="1" noProof="0">
                <a:solidFill>
                  <a:srgbClr val="E68422"/>
                </a:solidFill>
                <a:latin typeface="Comic Sans MS"/>
                <a:ea typeface="Calibri"/>
                <a:cs typeface="Calibri"/>
              </a:rPr>
              <a:t>Broadcaster exits screenshare </a:t>
            </a:r>
            <a:endParaRPr lang="en-AU" sz="2400" i="1" noProof="0">
              <a:solidFill>
                <a:srgbClr val="E68422"/>
              </a:solidFill>
              <a:latin typeface="Calibri"/>
              <a:ea typeface="Calibri"/>
              <a:cs typeface="Calibri"/>
            </a:endParaRPr>
          </a:p>
          <a:p>
            <a:pPr marL="342900" indent="-342900">
              <a:lnSpc>
                <a:spcPct val="150000"/>
              </a:lnSpc>
              <a:buFont typeface="Wingdings,Sans-Serif"/>
              <a:buChar char="Ø"/>
            </a:pPr>
            <a:r>
              <a:rPr lang="en-AU" sz="2400" i="1" noProof="0">
                <a:solidFill>
                  <a:srgbClr val="E68422"/>
                </a:solidFill>
                <a:latin typeface="Comic Sans MS"/>
                <a:ea typeface="Calibri"/>
                <a:cs typeface="Calibri"/>
              </a:rPr>
              <a:t>Preacher unmutes</a:t>
            </a:r>
            <a:endParaRPr lang="en-AU" sz="2400" noProof="0">
              <a:solidFill>
                <a:srgbClr val="E68422"/>
              </a:solidFill>
              <a:latin typeface="Comic Sans MS"/>
              <a:ea typeface="Calibri"/>
              <a:cs typeface="Calibri"/>
            </a:endParaRPr>
          </a:p>
          <a:p>
            <a:pPr marL="342900" indent="-342900">
              <a:lnSpc>
                <a:spcPct val="150000"/>
              </a:lnSpc>
              <a:buFont typeface="Wingdings,Sans-Serif"/>
              <a:buChar char="Ø"/>
            </a:pPr>
            <a:r>
              <a:rPr lang="en-AU" sz="2400" i="1" noProof="0">
                <a:solidFill>
                  <a:srgbClr val="E68422"/>
                </a:solidFill>
                <a:latin typeface="Comic Sans MS"/>
                <a:ea typeface="Calibri"/>
                <a:cs typeface="Calibri"/>
              </a:rPr>
              <a:t>Zoom buttons ”pins” preacher’s screen + selects “record to the cloud”</a:t>
            </a:r>
            <a:endParaRPr lang="en-AU" sz="2400" noProof="0">
              <a:solidFill>
                <a:srgbClr val="E68422"/>
              </a:solidFill>
              <a:latin typeface="Times New Roman"/>
              <a:ea typeface="Calibri"/>
              <a:cs typeface="Times New Roman"/>
            </a:endParaRPr>
          </a:p>
        </p:txBody>
      </p:sp>
    </p:spTree>
    <p:extLst>
      <p:ext uri="{BB962C8B-B14F-4D97-AF65-F5344CB8AC3E}">
        <p14:creationId xmlns:p14="http://schemas.microsoft.com/office/powerpoint/2010/main" val="1512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397423" y="109062"/>
            <a:ext cx="11299830" cy="6261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600" b="1" noProof="0">
                <a:solidFill>
                  <a:srgbClr val="F5801F"/>
                </a:solidFill>
                <a:latin typeface="Comic Sans MS"/>
              </a:rPr>
              <a:t>Leader:</a:t>
            </a:r>
            <a:r>
              <a:rPr lang="en-AU" sz="2600" i="1" noProof="0">
                <a:solidFill>
                  <a:srgbClr val="F5801F"/>
                </a:solidFill>
                <a:latin typeface="Comic Sans MS"/>
              </a:rPr>
              <a:t> </a:t>
            </a:r>
            <a:r>
              <a:rPr lang="en-AU" sz="2600" noProof="0">
                <a:latin typeface="Comic Sans MS"/>
              </a:rPr>
              <a:t>Our Holy Hermit today is St Aengus.</a:t>
            </a:r>
          </a:p>
        </p:txBody>
      </p:sp>
      <p:sp>
        <p:nvSpPr>
          <p:cNvPr id="4" name="Rectangle 3"/>
          <p:cNvSpPr/>
          <p:nvPr/>
        </p:nvSpPr>
        <p:spPr>
          <a:xfrm>
            <a:off x="247260" y="757334"/>
            <a:ext cx="9423514" cy="6026009"/>
          </a:xfrm>
          <a:prstGeom prst="rect">
            <a:avLst/>
          </a:prstGeom>
        </p:spPr>
        <p:txBody>
          <a:bodyPr wrap="square" lIns="91440" tIns="45720" rIns="91440" bIns="45720" anchor="t">
            <a:spAutoFit/>
          </a:bodyPr>
          <a:lstStyle/>
          <a:p>
            <a:pPr>
              <a:lnSpc>
                <a:spcPct val="150000"/>
              </a:lnSpc>
            </a:pPr>
            <a:r>
              <a:rPr lang="en-AU" sz="2600" noProof="0">
                <a:latin typeface="Comic Sans MS"/>
              </a:rPr>
              <a:t>Aengus of </a:t>
            </a:r>
            <a:r>
              <a:rPr lang="en-AU" sz="2600" noProof="0" err="1">
                <a:latin typeface="Comic Sans MS"/>
              </a:rPr>
              <a:t>Clonenagh</a:t>
            </a:r>
            <a:r>
              <a:rPr lang="en-AU" sz="2600" noProof="0">
                <a:latin typeface="Comic Sans MS"/>
              </a:rPr>
              <a:t> was a monk and Culdee reformer famed for deep devotion to the saints and a life of rigorous prayer, fasting, and penance. Trained in Laois, he lived as a hermit at Dysert </a:t>
            </a:r>
            <a:r>
              <a:rPr lang="en-AU" sz="2600" noProof="0" err="1">
                <a:latin typeface="Comic Sans MS"/>
              </a:rPr>
              <a:t>Beagh</a:t>
            </a:r>
            <a:r>
              <a:rPr lang="en-AU" sz="2600" noProof="0">
                <a:latin typeface="Comic Sans MS"/>
              </a:rPr>
              <a:t> and Dysert Enos before seeking refuge at Tallaght, where he collaborated with St </a:t>
            </a:r>
            <a:r>
              <a:rPr lang="en-AU" sz="2600" noProof="0" err="1">
                <a:latin typeface="Comic Sans MS"/>
              </a:rPr>
              <a:t>Máelrúain</a:t>
            </a:r>
            <a:r>
              <a:rPr lang="en-AU" sz="2600" noProof="0">
                <a:latin typeface="Comic Sans MS"/>
              </a:rPr>
              <a:t> on the Martyrology of Tallaght. Returning home, he became abbot and later bishop, compiling his own </a:t>
            </a:r>
            <a:r>
              <a:rPr lang="en-AU" sz="2600" noProof="0" err="1">
                <a:latin typeface="Comic Sans MS"/>
              </a:rPr>
              <a:t>Féilire</a:t>
            </a:r>
            <a:r>
              <a:rPr lang="en-AU" sz="2600" noProof="0">
                <a:latin typeface="Comic Sans MS"/>
              </a:rPr>
              <a:t> of Irish saints. Remembered as a founder of the Céilí </a:t>
            </a:r>
            <a:r>
              <a:rPr lang="en-AU" sz="2600" noProof="0" err="1">
                <a:latin typeface="Comic Sans MS"/>
              </a:rPr>
              <a:t>Dé</a:t>
            </a:r>
            <a:r>
              <a:rPr lang="en-AU" sz="2600" noProof="0">
                <a:latin typeface="Comic Sans MS"/>
              </a:rPr>
              <a:t> movement, he died in 824, honoured for shaping Ireland’s ascetic spiritual tradition. His feast is celebrated on March 11.</a:t>
            </a:r>
            <a:endParaRPr lang="en-AU" sz="2600" noProof="0">
              <a:latin typeface="Comic Sans MS"/>
              <a:cs typeface="Times New Roman"/>
            </a:endParaRP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pic>
        <p:nvPicPr>
          <p:cNvPr id="1026" name="Picture 2">
            <a:extLst>
              <a:ext uri="{FF2B5EF4-FFF2-40B4-BE49-F238E27FC236}">
                <a16:creationId xmlns:a16="http://schemas.microsoft.com/office/drawing/2014/main" id="{684FB066-85BF-DC34-5991-F7CE9CD20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746552" y="567510"/>
            <a:ext cx="2270987"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631ECE-FB1A-19A8-AC6C-ED42AAD22F4E}"/>
              </a:ext>
            </a:extLst>
          </p:cNvPr>
          <p:cNvSpPr/>
          <p:nvPr/>
        </p:nvSpPr>
        <p:spPr>
          <a:xfrm>
            <a:off x="9746552" y="4691222"/>
            <a:ext cx="2474059" cy="1938992"/>
          </a:xfrm>
          <a:prstGeom prst="rect">
            <a:avLst/>
          </a:prstGeom>
        </p:spPr>
        <p:txBody>
          <a:bodyPr wrap="square">
            <a:spAutoFit/>
          </a:bodyPr>
          <a:lstStyle/>
          <a:p>
            <a:r>
              <a:rPr lang="en-GB" sz="2400">
                <a:latin typeface="Comic Sans MS"/>
              </a:rPr>
              <a:t>To read more about our hermits click the link​</a:t>
            </a:r>
            <a:r>
              <a:rPr lang="en-US" sz="2400">
                <a:latin typeface="Comic Sans MS"/>
              </a:rPr>
              <a:t>​ in the send out</a:t>
            </a:r>
          </a:p>
        </p:txBody>
      </p:sp>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30</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E68422"/>
                </a:solidFill>
                <a:latin typeface="Comic Sans MS"/>
                <a:cs typeface="Segoe UI"/>
              </a:rPr>
              <a:t>Leader unmutes</a:t>
            </a:r>
          </a:p>
          <a:p>
            <a:pPr algn="ctr"/>
            <a:endParaRPr lang="en-AU" i="1" noProof="0">
              <a:solidFill>
                <a:srgbClr val="E68422"/>
              </a:solidFill>
              <a:latin typeface="Comic Sans MS" panose="030F0702030302020204" pitchFamily="66" charset="0"/>
              <a:cs typeface="Segoe UI"/>
            </a:endParaRPr>
          </a:p>
          <a:p>
            <a:pPr algn="ctr"/>
            <a:r>
              <a:rPr lang="en-AU" sz="4000" b="1" noProof="0">
                <a:solidFill>
                  <a:srgbClr val="E68422"/>
                </a:solidFill>
                <a:latin typeface="Comic Sans MS"/>
              </a:rPr>
              <a:t>Our next Hymn is </a:t>
            </a:r>
          </a:p>
          <a:p>
            <a:pPr algn="ctr"/>
            <a:r>
              <a:rPr lang="en-AU" sz="4000" b="1" noProof="0">
                <a:solidFill>
                  <a:srgbClr val="E68422"/>
                </a:solidFill>
                <a:latin typeface="Comic Sans MS"/>
              </a:rPr>
              <a:t>O Sons and Daughters</a:t>
            </a:r>
          </a:p>
          <a:p>
            <a:pPr algn="ctr"/>
            <a:endParaRPr lang="en-AU" sz="3600" b="1" noProof="0">
              <a:solidFill>
                <a:srgbClr val="E68422"/>
              </a:solidFill>
              <a:latin typeface="Comic Sans MS"/>
              <a:ea typeface="Calibri"/>
              <a:cs typeface="Times New Roman"/>
            </a:endParaRPr>
          </a:p>
          <a:p>
            <a:pPr algn="ctr"/>
            <a:r>
              <a:rPr lang="en-AU" sz="2400" noProof="0">
                <a:solidFill>
                  <a:srgbClr val="E68422"/>
                </a:solidFill>
                <a:ea typeface="+mn-lt"/>
                <a:cs typeface="+mn-lt"/>
                <a:hlinkClick r:id="rId2"/>
              </a:rPr>
              <a:t>https://www.youtube.com/watch?v=_qAaifGB_i8</a:t>
            </a:r>
            <a:r>
              <a:rPr lang="en-AU" sz="2400" noProof="0">
                <a:solidFill>
                  <a:srgbClr val="E68422"/>
                </a:solidFill>
                <a:ea typeface="+mn-lt"/>
                <a:cs typeface="+mn-lt"/>
              </a:rPr>
              <a:t> </a:t>
            </a:r>
            <a:endParaRPr lang="en-AU" sz="3600" noProof="0">
              <a:solidFill>
                <a:srgbClr val="E68422"/>
              </a:solidFill>
              <a:latin typeface="Times New Roman"/>
              <a:ea typeface="Calibri"/>
              <a:cs typeface="Times New Roman"/>
            </a:endParaRPr>
          </a:p>
          <a:p>
            <a:pPr algn="ctr"/>
            <a:endParaRPr lang="en-AU" sz="3600" noProof="0">
              <a:solidFill>
                <a:srgbClr val="E68422"/>
              </a:solidFill>
              <a:latin typeface="Times New Roman"/>
              <a:ea typeface="Calibri"/>
              <a:cs typeface="Times New Roman"/>
            </a:endParaRPr>
          </a:p>
          <a:p>
            <a:pPr algn="ctr"/>
            <a:endParaRPr lang="en-AU" sz="1200" noProof="0">
              <a:solidFill>
                <a:srgbClr val="E68422"/>
              </a:solidFill>
              <a:latin typeface="Comic Sans MS" panose="030F0902030302020204" pitchFamily="66" charset="0"/>
              <a:ea typeface="Calibri"/>
              <a:cs typeface="Calibri"/>
            </a:endParaRPr>
          </a:p>
          <a:p>
            <a:pPr algn="ctr"/>
            <a:r>
              <a:rPr lang="en-AU" sz="2800" i="0" u="none" strike="noStrike" noProof="0">
                <a:solidFill>
                  <a:srgbClr val="E68422"/>
                </a:solidFill>
                <a:effectLst/>
                <a:latin typeface="Comic Sans MS"/>
              </a:rPr>
              <a:t>We stay on mute</a:t>
            </a:r>
            <a:endParaRPr lang="en-AU" sz="2800" noProof="0">
              <a:solidFill>
                <a:srgbClr val="E68422"/>
              </a:solidFill>
              <a:latin typeface="Comic Sans MS"/>
              <a:cs typeface="Times New Roman"/>
            </a:endParaRPr>
          </a:p>
          <a:p>
            <a:pPr algn="ctr"/>
            <a:r>
              <a:rPr lang="en-AU" sz="2800" noProof="0">
                <a:solidFill>
                  <a:srgbClr val="E68422"/>
                </a:solidFill>
                <a:latin typeface="Comic Sans MS"/>
              </a:rPr>
              <a:t>Leader mutes</a:t>
            </a:r>
            <a:endParaRPr lang="en-AU" noProof="0">
              <a:solidFill>
                <a:srgbClr val="E68422"/>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E68422"/>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E68422"/>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174815" cy="646331"/>
          </a:xfrm>
          <a:prstGeom prst="rect">
            <a:avLst/>
          </a:prstGeom>
        </p:spPr>
        <p:txBody>
          <a:bodyPr wrap="none">
            <a:spAutoFit/>
          </a:bodyPr>
          <a:lstStyle/>
          <a:p>
            <a:r>
              <a:rPr lang="en-AU" sz="3600" b="1" noProof="0">
                <a:solidFill>
                  <a:srgbClr val="E68422"/>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E68422"/>
                </a:solidFill>
                <a:latin typeface="Comic Sans MS"/>
                <a:cs typeface="Arial"/>
              </a:rPr>
              <a:t>The Leader and Cantor unmute</a:t>
            </a:r>
            <a:endParaRPr lang="en-AU" sz="1400" noProof="0">
              <a:solidFill>
                <a:srgbClr val="E68422"/>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E68422"/>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rPr>
              <a:t>Prayer of Thanksgiving before Intercessions</a:t>
            </a:r>
            <a:r>
              <a:rPr lang="en-AU" sz="2400" b="1" noProof="0">
                <a:solidFill>
                  <a:srgbClr val="E68422"/>
                </a:solidFill>
                <a:latin typeface="Comic Sans MS"/>
              </a:rPr>
              <a:t> </a:t>
            </a:r>
            <a:endParaRPr lang="en-AU" sz="2400" b="1" noProof="0">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563021" y="1424060"/>
            <a:ext cx="9065956"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E68422"/>
                </a:solidFill>
                <a:latin typeface="Comic Sans MS"/>
              </a:rPr>
              <a:t>Leader: </a:t>
            </a:r>
            <a:r>
              <a:rPr lang="en-AU" sz="2800" noProof="0">
                <a:latin typeface="Comic Sans MS"/>
              </a:rPr>
              <a:t>As we enter prayer, I invite the second reader to unmute to lead our intercessions which follow the prayer of thanksgiving.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192181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A805-94AE-18CC-65BC-449AB231AC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502E8A-C81F-82CF-B722-650C391D6BAD}"/>
              </a:ext>
            </a:extLst>
          </p:cNvPr>
          <p:cNvSpPr txBox="1"/>
          <p:nvPr/>
        </p:nvSpPr>
        <p:spPr>
          <a:xfrm>
            <a:off x="1316880" y="292862"/>
            <a:ext cx="9521452"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rPr>
              <a:t>Prayer of Thanksgiving before Intercessions</a:t>
            </a:r>
            <a:r>
              <a:rPr lang="en-AU" sz="2400" b="1" noProof="0">
                <a:solidFill>
                  <a:srgbClr val="E68422"/>
                </a:solidFill>
                <a:latin typeface="Comic Sans MS"/>
              </a:rPr>
              <a:t> </a:t>
            </a:r>
            <a:endParaRPr lang="en-AU" sz="2400" b="1" noProof="0">
              <a:solidFill>
                <a:srgbClr val="E68422"/>
              </a:solidFill>
              <a:latin typeface="Comic Sans MS" panose="030F0702030302020204" pitchFamily="66" charset="0"/>
            </a:endParaRPr>
          </a:p>
        </p:txBody>
      </p:sp>
      <p:sp>
        <p:nvSpPr>
          <p:cNvPr id="4" name="TextBox 3">
            <a:extLst>
              <a:ext uri="{FF2B5EF4-FFF2-40B4-BE49-F238E27FC236}">
                <a16:creationId xmlns:a16="http://schemas.microsoft.com/office/drawing/2014/main" id="{18960163-5039-A5F4-4DC9-8FC99B669926}"/>
              </a:ext>
            </a:extLst>
          </p:cNvPr>
          <p:cNvSpPr txBox="1"/>
          <p:nvPr/>
        </p:nvSpPr>
        <p:spPr>
          <a:xfrm>
            <a:off x="818007" y="892245"/>
            <a:ext cx="10555985"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E68422"/>
                </a:solidFill>
                <a:latin typeface="Comic Sans MS"/>
              </a:rPr>
              <a:t>Leader</a:t>
            </a:r>
            <a:r>
              <a:rPr lang="en-AU" sz="2800" noProof="0">
                <a:solidFill>
                  <a:srgbClr val="E68422"/>
                </a:solidFill>
                <a:latin typeface="Comic Sans MS"/>
              </a:rPr>
              <a:t>: </a:t>
            </a:r>
            <a:r>
              <a:rPr lang="en-AU" sz="2800" noProof="0">
                <a:latin typeface="Comic Sans MS"/>
              </a:rPr>
              <a:t>Almighty God, we give thanks</a:t>
            </a:r>
          </a:p>
          <a:p>
            <a:pPr>
              <a:lnSpc>
                <a:spcPct val="150000"/>
              </a:lnSpc>
            </a:pPr>
            <a:r>
              <a:rPr lang="en-AU" sz="2800" noProof="0">
                <a:latin typeface="Comic Sans MS"/>
              </a:rPr>
              <a:t>that you have welcomed us as your children;</a:t>
            </a:r>
          </a:p>
          <a:p>
            <a:pPr>
              <a:lnSpc>
                <a:spcPct val="150000"/>
              </a:lnSpc>
            </a:pPr>
            <a:r>
              <a:rPr lang="en-AU" sz="2800" noProof="0">
                <a:latin typeface="Comic Sans MS"/>
              </a:rPr>
              <a:t>and we praise you for our inheritance,</a:t>
            </a:r>
          </a:p>
          <a:p>
            <a:pPr>
              <a:lnSpc>
                <a:spcPct val="150000"/>
              </a:lnSpc>
            </a:pPr>
            <a:r>
              <a:rPr lang="en-AU" sz="2800" noProof="0">
                <a:latin typeface="Comic Sans MS"/>
              </a:rPr>
              <a:t>imperishable, undefiled and unfading.</a:t>
            </a:r>
          </a:p>
          <a:p>
            <a:pPr>
              <a:lnSpc>
                <a:spcPct val="150000"/>
              </a:lnSpc>
            </a:pPr>
            <a:r>
              <a:rPr lang="en-AU" sz="2800" noProof="0">
                <a:latin typeface="Comic Sans MS"/>
              </a:rPr>
              <a:t>In your family, we are sisters and brothers</a:t>
            </a:r>
          </a:p>
          <a:p>
            <a:pPr>
              <a:lnSpc>
                <a:spcPct val="150000"/>
              </a:lnSpc>
            </a:pPr>
            <a:r>
              <a:rPr lang="en-AU" sz="2800" noProof="0">
                <a:latin typeface="Comic Sans MS"/>
              </a:rPr>
              <a:t>bound by faith and the knowledge and love of you.</a:t>
            </a:r>
          </a:p>
          <a:p>
            <a:pPr>
              <a:lnSpc>
                <a:spcPct val="150000"/>
              </a:lnSpc>
            </a:pPr>
            <a:r>
              <a:rPr lang="en-AU" sz="2800" noProof="0">
                <a:latin typeface="Comic Sans MS"/>
              </a:rPr>
              <a:t>We thank and praise you, Lord,</a:t>
            </a:r>
          </a:p>
          <a:p>
            <a:pPr>
              <a:lnSpc>
                <a:spcPct val="150000"/>
              </a:lnSpc>
            </a:pPr>
            <a:r>
              <a:rPr lang="en-AU" sz="2800" noProof="0">
                <a:latin typeface="Comic Sans MS"/>
              </a:rPr>
              <a:t>for the joy of learning and growing in you.</a:t>
            </a:r>
          </a:p>
          <a:p>
            <a:pPr>
              <a:lnSpc>
                <a:spcPct val="150000"/>
              </a:lnSpc>
            </a:pPr>
            <a:r>
              <a:rPr lang="en-AU" sz="2800" b="1" noProof="0">
                <a:solidFill>
                  <a:srgbClr val="E68422"/>
                </a:solidFill>
                <a:latin typeface="Comic Sans MS" panose="030F0902030302020204" pitchFamily="66" charset="0"/>
              </a:rPr>
              <a:t>All: </a:t>
            </a:r>
            <a:r>
              <a:rPr lang="en-AU" sz="2800" b="1" noProof="0">
                <a:latin typeface="Comic Sans MS" panose="030F0902030302020204" pitchFamily="66" charset="0"/>
              </a:rPr>
              <a:t>Amen.</a:t>
            </a:r>
            <a:endParaRPr lang="en-AU" sz="2800" b="1" noProof="0">
              <a:solidFill>
                <a:srgbClr val="E3960B"/>
              </a:solidFill>
              <a:latin typeface="Comic Sans MS" panose="030F0902030302020204" pitchFamily="66" charset="0"/>
            </a:endParaRPr>
          </a:p>
        </p:txBody>
      </p:sp>
    </p:spTree>
    <p:extLst>
      <p:ext uri="{BB962C8B-B14F-4D97-AF65-F5344CB8AC3E}">
        <p14:creationId xmlns:p14="http://schemas.microsoft.com/office/powerpoint/2010/main" val="3321696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E68422"/>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E68422"/>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796453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E68422"/>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126068193"/>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36</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
        <p:nvSpPr>
          <p:cNvPr id="2" name="Rectangle 1">
            <a:extLst>
              <a:ext uri="{FF2B5EF4-FFF2-40B4-BE49-F238E27FC236}">
                <a16:creationId xmlns:a16="http://schemas.microsoft.com/office/drawing/2014/main" id="{56853D04-455A-E8BF-EC66-D0FB60B69F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21186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37</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7030A0"/>
                </a:solidFill>
                <a:latin typeface="Comic Sans MS"/>
              </a:rPr>
              <a:t> </a:t>
            </a:r>
            <a:r>
              <a:rPr lang="en-AU" sz="2800" b="1" noProof="0">
                <a:solidFill>
                  <a:srgbClr val="E68422"/>
                </a:solidFill>
                <a:latin typeface="Comic Sans MS"/>
              </a:rPr>
              <a:t>PAUSE…</a:t>
            </a:r>
            <a:endParaRPr lang="en-AU" sz="2800" b="1" noProof="0">
              <a:solidFill>
                <a:srgbClr val="E68422"/>
              </a:solidFill>
              <a:latin typeface="Comic Sans MS"/>
              <a:cs typeface="Times New Roman"/>
            </a:endParaRPr>
          </a:p>
        </p:txBody>
      </p:sp>
      <p:pic>
        <p:nvPicPr>
          <p:cNvPr id="7" name="Picture 6">
            <a:extLst>
              <a:ext uri="{FF2B5EF4-FFF2-40B4-BE49-F238E27FC236}">
                <a16:creationId xmlns:a16="http://schemas.microsoft.com/office/drawing/2014/main" id="{658E3FDC-5DB1-A186-2FF3-C4A9F61750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57195" y="1210905"/>
            <a:ext cx="3706291" cy="3706291"/>
          </a:xfrm>
          <a:prstGeom prst="rect">
            <a:avLst/>
          </a:prstGeom>
        </p:spPr>
      </p:pic>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spTree>
    <p:extLst>
      <p:ext uri="{BB962C8B-B14F-4D97-AF65-F5344CB8AC3E}">
        <p14:creationId xmlns:p14="http://schemas.microsoft.com/office/powerpoint/2010/main" val="4165191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38</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3427382343"/>
              </p:ext>
            </p:extLst>
          </p:nvPr>
        </p:nvGraphicFramePr>
        <p:xfrm>
          <a:off x="156000" y="1753553"/>
          <a:ext cx="11880000" cy="4785360"/>
        </p:xfrm>
        <a:graphic>
          <a:graphicData uri="http://schemas.openxmlformats.org/drawingml/2006/table">
            <a:tbl>
              <a:tblPr>
                <a:tableStyleId>{2D5ABB26-0587-4C30-8999-92F81FD0307C}</a:tableStyleId>
              </a:tblPr>
              <a:tblGrid>
                <a:gridCol w="4126440">
                  <a:extLst>
                    <a:ext uri="{9D8B030D-6E8A-4147-A177-3AD203B41FA5}">
                      <a16:colId xmlns:a16="http://schemas.microsoft.com/office/drawing/2014/main" val="767805349"/>
                    </a:ext>
                  </a:extLst>
                </a:gridCol>
                <a:gridCol w="1724328">
                  <a:extLst>
                    <a:ext uri="{9D8B030D-6E8A-4147-A177-3AD203B41FA5}">
                      <a16:colId xmlns:a16="http://schemas.microsoft.com/office/drawing/2014/main" val="3607724199"/>
                    </a:ext>
                  </a:extLst>
                </a:gridCol>
                <a:gridCol w="2748684">
                  <a:extLst>
                    <a:ext uri="{9D8B030D-6E8A-4147-A177-3AD203B41FA5}">
                      <a16:colId xmlns:a16="http://schemas.microsoft.com/office/drawing/2014/main" val="2846615783"/>
                    </a:ext>
                  </a:extLst>
                </a:gridCol>
                <a:gridCol w="3280548">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noProof="0" err="1">
                          <a:solidFill>
                            <a:srgbClr val="000000"/>
                          </a:solidFill>
                          <a:effectLst/>
                          <a:latin typeface="Comic Sans MS"/>
                        </a:rPr>
                        <a:t>Rev'd</a:t>
                      </a:r>
                      <a:r>
                        <a:rPr lang="en-AU" sz="28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Dr Julie ​​</a:t>
                      </a:r>
                    </a:p>
                    <a:p>
                      <a:pPr algn="l" rtl="0" fontAlgn="base">
                        <a:lnSpc>
                          <a:spcPct val="100000"/>
                        </a:lnSpc>
                        <a:spcBef>
                          <a:spcPts val="0"/>
                        </a:spcBef>
                        <a:spcAft>
                          <a:spcPts val="0"/>
                        </a:spcAft>
                      </a:pPr>
                      <a:r>
                        <a:rPr lang="en-AU" sz="2800" b="0" i="0" noProof="0">
                          <a:solidFill>
                            <a:srgbClr val="000000"/>
                          </a:solidFill>
                          <a:effectLst/>
                          <a:latin typeface="Comic Sans MS"/>
                        </a:rPr>
                        <a:t>Ruth​​</a:t>
                      </a:r>
                    </a:p>
                    <a:p>
                      <a:pPr algn="l" rtl="0" fontAlgn="base">
                        <a:lnSpc>
                          <a:spcPct val="100000"/>
                        </a:lnSpc>
                        <a:spcBef>
                          <a:spcPts val="0"/>
                        </a:spcBef>
                        <a:spcAft>
                          <a:spcPts val="0"/>
                        </a:spcAft>
                      </a:pPr>
                      <a:r>
                        <a:rPr lang="en-AU" sz="2800" b="0" i="0" noProof="0">
                          <a:solidFill>
                            <a:srgbClr val="000000"/>
                          </a:solidFill>
                          <a:effectLst/>
                          <a:latin typeface="Comic Sans MS"/>
                        </a:rPr>
                        <a:t>Phil​</a:t>
                      </a:r>
                    </a:p>
                    <a:p>
                      <a:pPr algn="l" rtl="0" fontAlgn="base">
                        <a:lnSpc>
                          <a:spcPct val="100000"/>
                        </a:lnSpc>
                        <a:spcBef>
                          <a:spcPts val="0"/>
                        </a:spcBef>
                        <a:spcAft>
                          <a:spcPts val="0"/>
                        </a:spcAft>
                      </a:pPr>
                      <a:r>
                        <a:rPr lang="en-AU" sz="28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Bill &amp; Marjorie​​</a:t>
                      </a:r>
                    </a:p>
                    <a:p>
                      <a:pPr algn="l" rtl="0" fontAlgn="base">
                        <a:lnSpc>
                          <a:spcPct val="100000"/>
                        </a:lnSpc>
                        <a:spcBef>
                          <a:spcPts val="0"/>
                        </a:spcBef>
                        <a:spcAft>
                          <a:spcPts val="0"/>
                        </a:spcAft>
                      </a:pPr>
                      <a:r>
                        <a:rPr lang="en-AU" sz="2800" b="0" i="0" noProof="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Paul &amp; </a:t>
                      </a:r>
                      <a:r>
                        <a:rPr lang="en-AU" sz="2800" b="0" i="0" noProof="0" err="1">
                          <a:solidFill>
                            <a:srgbClr val="000000"/>
                          </a:solidFill>
                          <a:effectLst/>
                          <a:latin typeface="Comic Sans MS"/>
                        </a:rPr>
                        <a:t>Darhon</a:t>
                      </a:r>
                      <a:endParaRPr lang="en-AU" sz="28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Judy &amp; Mary​​    </a:t>
                      </a:r>
                    </a:p>
                    <a:p>
                      <a:pPr algn="l" rtl="0" fontAlgn="base">
                        <a:lnSpc>
                          <a:spcPct val="100000"/>
                        </a:lnSpc>
                        <a:spcBef>
                          <a:spcPts val="0"/>
                        </a:spcBef>
                        <a:spcAft>
                          <a:spcPts val="0"/>
                        </a:spcAft>
                      </a:pPr>
                      <a:r>
                        <a:rPr lang="en-AU" sz="2800" b="0" i="0" noProof="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Miriam</a:t>
                      </a:r>
                    </a:p>
                    <a:p>
                      <a:pPr lvl="0" algn="l">
                        <a:lnSpc>
                          <a:spcPct val="100000"/>
                        </a:lnSpc>
                        <a:spcBef>
                          <a:spcPts val="0"/>
                        </a:spcBef>
                        <a:spcAft>
                          <a:spcPts val="0"/>
                        </a:spcAft>
                        <a:buNone/>
                      </a:pPr>
                      <a:r>
                        <a:rPr lang="en-AU" sz="2800" b="0" i="0" u="none" strike="noStrike" noProof="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Kirsten, Greg, </a:t>
                      </a:r>
                    </a:p>
                    <a:p>
                      <a:pPr algn="l" rtl="0" fontAlgn="base">
                        <a:lnSpc>
                          <a:spcPct val="100000"/>
                        </a:lnSpc>
                        <a:spcBef>
                          <a:spcPts val="0"/>
                        </a:spcBef>
                        <a:spcAft>
                          <a:spcPts val="0"/>
                        </a:spcAft>
                      </a:pPr>
                      <a:r>
                        <a:rPr lang="en-AU" sz="2800" b="0" i="0" noProof="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Alan &amp; Gaylene</a:t>
                      </a:r>
                      <a:r>
                        <a:rPr lang="en-AU" sz="28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Matthew &amp; Nicholas</a:t>
                      </a:r>
                      <a:r>
                        <a:rPr lang="en-AU" sz="28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Kathy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
        <p:nvSpPr>
          <p:cNvPr id="6" name="Rectangle 5">
            <a:extLst>
              <a:ext uri="{FF2B5EF4-FFF2-40B4-BE49-F238E27FC236}">
                <a16:creationId xmlns:a16="http://schemas.microsoft.com/office/drawing/2014/main" id="{77057C9F-8689-E802-7EF9-3D7C0E4696A0}"/>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720617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endParaRPr lang="en-AU" sz="2800" noProof="0">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7030A0"/>
                </a:solidFill>
                <a:latin typeface="Comic Sans MS"/>
              </a:rPr>
              <a:t> </a:t>
            </a:r>
            <a:r>
              <a:rPr lang="en-AU" sz="2800" b="1" noProof="0">
                <a:solidFill>
                  <a:srgbClr val="E68422"/>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4</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551183"/>
            <a:ext cx="10855058" cy="3724418"/>
          </a:xfrm>
          <a:prstGeom prst="rect">
            <a:avLst/>
          </a:prstGeom>
          <a:noFill/>
        </p:spPr>
        <p:txBody>
          <a:bodyPr wrap="square" lIns="91440" tIns="45720" rIns="91440" bIns="45720" rtlCol="0" anchor="t">
            <a:spAutoFit/>
          </a:bodyPr>
          <a:lstStyle/>
          <a:p>
            <a:pPr>
              <a:lnSpc>
                <a:spcPct val="150000"/>
              </a:lnSpc>
            </a:pPr>
            <a:r>
              <a:rPr lang="en-AU" sz="2800" b="1" noProof="0">
                <a:solidFill>
                  <a:schemeClr val="accent3"/>
                </a:solidFill>
                <a:latin typeface="Comic Sans MS"/>
              </a:rPr>
              <a:t>Leader: </a:t>
            </a:r>
            <a:r>
              <a:rPr lang="en-AU" sz="2800" noProof="0">
                <a:latin typeface="Comic Sans MS"/>
              </a:rPr>
              <a:t>As we come into worship let’s take a few deep breaths, </a:t>
            </a:r>
          </a:p>
          <a:p>
            <a:pPr>
              <a:lnSpc>
                <a:spcPct val="150000"/>
              </a:lnSpc>
            </a:pPr>
            <a:r>
              <a:rPr lang="en-AU" sz="2800" noProof="0">
                <a:latin typeface="Comic Sans MS"/>
              </a:rPr>
              <a:t>Let go of anything that isn’t serving us,</a:t>
            </a:r>
          </a:p>
          <a:p>
            <a:pPr>
              <a:lnSpc>
                <a:spcPct val="150000"/>
              </a:lnSpc>
            </a:pPr>
            <a:r>
              <a:rPr lang="en-AU" sz="2800" noProof="0">
                <a:latin typeface="Comic Sans MS"/>
              </a:rPr>
              <a:t>And become aware of God’s presence here with us.</a:t>
            </a:r>
          </a:p>
          <a:p>
            <a:pPr>
              <a:lnSpc>
                <a:spcPct val="150000"/>
              </a:lnSpc>
            </a:pPr>
            <a:endParaRPr lang="en-AU" sz="2800" b="1" noProof="0">
              <a:latin typeface="Comic Sans MS"/>
            </a:endParaRPr>
          </a:p>
          <a:p>
            <a:pPr algn="ctr">
              <a:lnSpc>
                <a:spcPct val="150000"/>
              </a:lnSpc>
            </a:pPr>
            <a:r>
              <a:rPr lang="en-AU" sz="2400" noProof="0">
                <a:solidFill>
                  <a:srgbClr val="7030A0"/>
                </a:solidFill>
                <a:latin typeface="Comic Sans MS"/>
              </a:rPr>
              <a:t>(A Gregorian Chant for Eastertide)</a:t>
            </a:r>
            <a:endParaRPr lang="en-AU" sz="2400" noProof="0">
              <a:solidFill>
                <a:srgbClr val="7030A0"/>
              </a:solidFill>
              <a:latin typeface="Comic Sans MS"/>
              <a:hlinkClick r:id="rId2"/>
            </a:endParaRPr>
          </a:p>
          <a:p>
            <a:pPr algn="ctr">
              <a:lnSpc>
                <a:spcPct val="150000"/>
              </a:lnSpc>
            </a:pPr>
            <a:r>
              <a:rPr lang="en-AU" sz="2400" noProof="0">
                <a:solidFill>
                  <a:srgbClr val="7030A0"/>
                </a:solidFill>
                <a:latin typeface="Comic Sans MS"/>
                <a:hlinkClick r:id="rId3"/>
              </a:rPr>
              <a:t>https://www.youtube.com/watch?v=shG6lJULZ6E</a:t>
            </a:r>
            <a:r>
              <a:rPr lang="en-AU" sz="2400" noProof="0">
                <a:solidFill>
                  <a:srgbClr val="7030A0"/>
                </a:solidFill>
                <a:latin typeface="Comic Sans MS"/>
              </a:rPr>
              <a:t> </a:t>
            </a: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chemeClr val="accent3"/>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69"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E68422"/>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268941" y="780973"/>
            <a:ext cx="11880000" cy="1313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800" b="1" noProof="0">
                <a:solidFill>
                  <a:srgbClr val="E68422"/>
                </a:solidFill>
                <a:latin typeface="Comic Sans MS"/>
              </a:rPr>
              <a:t>Leader: </a:t>
            </a:r>
            <a:r>
              <a:rPr lang="en-AU" sz="2800" noProof="0">
                <a:solidFill>
                  <a:srgbClr val="000000"/>
                </a:solidFill>
                <a:latin typeface="Comic Sans MS"/>
              </a:rPr>
              <a:t>Loving</a:t>
            </a:r>
            <a:r>
              <a:rPr lang="en-AU" sz="2800" i="0" u="none" strike="noStrike" noProof="0">
                <a:solidFill>
                  <a:srgbClr val="000000"/>
                </a:solidFill>
                <a:effectLst/>
                <a:latin typeface="Comic Sans MS"/>
              </a:rPr>
              <a:t> God, joining with the Church in our cycle of prayer, we ask </a:t>
            </a:r>
            <a:r>
              <a:rPr lang="en-AU" sz="28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5C6B456-E758-959D-E51F-3942913CBE2F}"/>
              </a:ext>
            </a:extLst>
          </p:cNvPr>
          <p:cNvSpPr txBox="1"/>
          <p:nvPr/>
        </p:nvSpPr>
        <p:spPr>
          <a:xfrm>
            <a:off x="574941" y="2094474"/>
            <a:ext cx="11268000" cy="4545155"/>
          </a:xfrm>
          <a:prstGeom prst="rect">
            <a:avLst/>
          </a:prstGeom>
          <a:noFill/>
        </p:spPr>
        <p:txBody>
          <a:bodyPr wrap="square" rtlCol="0">
            <a:spAutoFit/>
          </a:bodyPr>
          <a:lstStyle/>
          <a:p>
            <a:pPr marL="457200" lvl="0" indent="-457200" eaLnBrk="0" fontAlgn="base" hangingPunct="0">
              <a:lnSpc>
                <a:spcPct val="150000"/>
              </a:lnSpc>
              <a:spcBef>
                <a:spcPct val="0"/>
              </a:spcBef>
              <a:spcAft>
                <a:spcPct val="0"/>
              </a:spcAft>
              <a:buFont typeface="Arial" panose="020B0604020202020204" pitchFamily="34" charset="0"/>
              <a:buChar char="•"/>
            </a:pPr>
            <a:r>
              <a:rPr lang="en-AU" sz="2800" noProof="0" err="1">
                <a:latin typeface="Comic Sans MS" panose="030F0902030302020204" pitchFamily="66" charset="0"/>
              </a:rPr>
              <a:t>Igreja</a:t>
            </a:r>
            <a:r>
              <a:rPr lang="en-AU" sz="2800" noProof="0">
                <a:latin typeface="Comic Sans MS" panose="030F0902030302020204" pitchFamily="66" charset="0"/>
              </a:rPr>
              <a:t> Anglicana de </a:t>
            </a:r>
            <a:r>
              <a:rPr lang="en-AU" sz="2800" noProof="0" err="1">
                <a:latin typeface="Comic Sans MS" panose="030F0902030302020204" pitchFamily="66" charset="0"/>
              </a:rPr>
              <a:t>Mocambique</a:t>
            </a:r>
            <a:r>
              <a:rPr lang="en-AU" sz="2800" noProof="0">
                <a:latin typeface="Comic Sans MS" panose="030F0902030302020204" pitchFamily="66" charset="0"/>
              </a:rPr>
              <a:t> e Angola</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800" noProof="0">
                <a:latin typeface="Comic Sans MS" panose="030F0902030302020204" pitchFamily="66" charset="0"/>
              </a:rPr>
              <a:t>The Diocese of Grafton: †Murray &amp; †Tiffany; Clergy and People</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800" noProof="0">
                <a:latin typeface="Comic Sans MS" panose="030F0902030302020204" pitchFamily="66" charset="0"/>
              </a:rPr>
              <a:t>The Parish of Brisbane Mar </a:t>
            </a:r>
            <a:r>
              <a:rPr lang="en-AU" sz="2800" noProof="0" err="1">
                <a:latin typeface="Comic Sans MS" panose="030F0902030302020204" pitchFamily="66" charset="0"/>
              </a:rPr>
              <a:t>Thoma</a:t>
            </a:r>
            <a:r>
              <a:rPr lang="en-AU" sz="2800" noProof="0">
                <a:latin typeface="Comic Sans MS" panose="030F0902030302020204" pitchFamily="66" charset="0"/>
              </a:rPr>
              <a:t> Church: †Gregorios</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800" noProof="0">
                <a:latin typeface="Comic Sans MS" panose="030F0902030302020204" pitchFamily="66" charset="0"/>
              </a:rPr>
              <a:t>St Margaret’s Home Assist, Secure, Sandgate</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800" noProof="0">
                <a:latin typeface="Comic Sans MS" panose="030F0902030302020204" pitchFamily="66" charset="0"/>
              </a:rPr>
              <a:t>St John’s Anglican College, Forest Lake: Principal – Maria; Chaplain – Juliana; Chair of College Council – Carla; members of College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206187" y="79814"/>
            <a:ext cx="11779624"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E68422"/>
                </a:solidFill>
                <a:latin typeface="Comic Sans MS"/>
              </a:rPr>
              <a:t>Commitment prayer for the week: Deliverance​ Ministry Team</a:t>
            </a:r>
          </a:p>
        </p:txBody>
      </p:sp>
      <p:sp>
        <p:nvSpPr>
          <p:cNvPr id="2" name="TextBox 1">
            <a:extLst>
              <a:ext uri="{FF2B5EF4-FFF2-40B4-BE49-F238E27FC236}">
                <a16:creationId xmlns:a16="http://schemas.microsoft.com/office/drawing/2014/main" id="{AA1FE97F-A379-9F20-EDE0-3A62E2818D5B}"/>
              </a:ext>
            </a:extLst>
          </p:cNvPr>
          <p:cNvSpPr txBox="1"/>
          <p:nvPr/>
        </p:nvSpPr>
        <p:spPr>
          <a:xfrm>
            <a:off x="515999" y="1157032"/>
            <a:ext cx="11160000" cy="454393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solidFill>
                  <a:srgbClr val="000000"/>
                </a:solidFill>
                <a:latin typeface="Comic Sans MS" panose="030F0902030302020204" pitchFamily="66" charset="0"/>
              </a:rPr>
              <a:t>Come Holy Spirit and make the hearts of your servants, Reverend Claye and the deliverance ministry team, your dwelling place and home. ​May darkness be dispelled by your light, and troubles calmed by your peace. ​​​</a:t>
            </a:r>
          </a:p>
          <a:p>
            <a:pPr lvl="0" eaLnBrk="0" fontAlgn="base" hangingPunct="0">
              <a:lnSpc>
                <a:spcPct val="150000"/>
              </a:lnSpc>
              <a:spcBef>
                <a:spcPct val="0"/>
              </a:spcBef>
              <a:spcAft>
                <a:spcPct val="0"/>
              </a:spcAft>
            </a:pPr>
            <a:r>
              <a:rPr lang="en-AU" sz="2800" noProof="0">
                <a:solidFill>
                  <a:srgbClr val="000000"/>
                </a:solidFill>
                <a:latin typeface="Comic Sans MS" panose="030F0902030302020204" pitchFamily="66" charset="0"/>
              </a:rPr>
              <a:t>​Lord Jesus, we ask that you protect, guide and strengthen them, and all whom they encounter. ​​Give them courage, ability, wisdom and discernment. ​​​</a:t>
            </a:r>
          </a:p>
        </p:txBody>
      </p:sp>
      <p:sp>
        <p:nvSpPr>
          <p:cNvPr id="3" name="Rectangle 2">
            <a:extLst>
              <a:ext uri="{FF2B5EF4-FFF2-40B4-BE49-F238E27FC236}">
                <a16:creationId xmlns:a16="http://schemas.microsoft.com/office/drawing/2014/main" id="{1D632233-3D3D-2563-6F2F-85A3CEE0551C}"/>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152388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7E7E3-7DAA-E8C8-BDDB-EAD23D95C0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91B08ED-1644-22D8-82CA-403F68016499}"/>
              </a:ext>
            </a:extLst>
          </p:cNvPr>
          <p:cNvSpPr/>
          <p:nvPr/>
        </p:nvSpPr>
        <p:spPr>
          <a:xfrm>
            <a:off x="206187" y="79814"/>
            <a:ext cx="11779624"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E68422"/>
                </a:solidFill>
                <a:latin typeface="Comic Sans MS"/>
              </a:rPr>
              <a:t>Commitment prayer for the week: Deliverance​ Ministry Team</a:t>
            </a:r>
          </a:p>
        </p:txBody>
      </p:sp>
      <p:sp>
        <p:nvSpPr>
          <p:cNvPr id="2" name="TextBox 1">
            <a:extLst>
              <a:ext uri="{FF2B5EF4-FFF2-40B4-BE49-F238E27FC236}">
                <a16:creationId xmlns:a16="http://schemas.microsoft.com/office/drawing/2014/main" id="{6A37B44F-8338-E47C-6A7B-6EE6463DCCF9}"/>
              </a:ext>
            </a:extLst>
          </p:cNvPr>
          <p:cNvSpPr txBox="1"/>
          <p:nvPr/>
        </p:nvSpPr>
        <p:spPr>
          <a:xfrm>
            <a:off x="515999" y="1157617"/>
            <a:ext cx="11160000" cy="519026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solidFill>
                  <a:srgbClr val="000000"/>
                </a:solidFill>
                <a:latin typeface="Comic Sans MS" panose="030F0902030302020204" pitchFamily="66" charset="0"/>
              </a:rPr>
              <a:t>​​​Surround them with sound advice and support, that they may have insight and discretion. ​​Drawing on the Holy Spirit may they be strong in vocation and trust in you. ​​​</a:t>
            </a:r>
          </a:p>
          <a:p>
            <a:pPr lvl="0" eaLnBrk="0" fontAlgn="base" hangingPunct="0">
              <a:lnSpc>
                <a:spcPct val="150000"/>
              </a:lnSpc>
              <a:spcBef>
                <a:spcPct val="0"/>
              </a:spcBef>
              <a:spcAft>
                <a:spcPct val="0"/>
              </a:spcAft>
            </a:pPr>
            <a:r>
              <a:rPr lang="en-AU" sz="2800" noProof="0">
                <a:solidFill>
                  <a:srgbClr val="000000"/>
                </a:solidFill>
                <a:latin typeface="Comic Sans MS" panose="030F0902030302020204" pitchFamily="66" charset="0"/>
              </a:rPr>
              <a:t>​We pray for those in need of healing and their ongoing relationship with you, as they journey towards the fullness and freedom of eternal life. ​May all evil and pain be transformed through the suffering of Christ and all dying glorified by your risen life. ​</a:t>
            </a:r>
            <a:r>
              <a:rPr lang="en-AU" sz="2800" b="1" noProof="0">
                <a:solidFill>
                  <a:srgbClr val="000000"/>
                </a:solidFill>
                <a:latin typeface="Comic Sans MS" panose="030F0902030302020204" pitchFamily="66" charset="0"/>
              </a:rPr>
              <a:t>Amen.</a:t>
            </a:r>
            <a:endParaRPr lang="en-AU" sz="2800" b="1" noProof="0">
              <a:latin typeface="Comic Sans MS" panose="030F0902030302020204" pitchFamily="66" charset="0"/>
            </a:endParaRPr>
          </a:p>
        </p:txBody>
      </p:sp>
    </p:spTree>
    <p:extLst>
      <p:ext uri="{BB962C8B-B14F-4D97-AF65-F5344CB8AC3E}">
        <p14:creationId xmlns:p14="http://schemas.microsoft.com/office/powerpoint/2010/main" val="2733968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E68422"/>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E68422"/>
                </a:solidFill>
                <a:latin typeface="Comic Sans MS"/>
                <a:cs typeface="Segoe UI"/>
              </a:rPr>
              <a:t>All: </a:t>
            </a:r>
            <a:r>
              <a:rPr lang="en-AU" sz="2800" b="1" noProof="0">
                <a:latin typeface="Comic Sans MS"/>
                <a:cs typeface="Segoe UI"/>
              </a:rPr>
              <a:t>Our Father in heaven,</a:t>
            </a:r>
            <a:r>
              <a:rPr lang="en-AU" sz="2800" noProof="0">
                <a:latin typeface="Comic Sans MS"/>
                <a:cs typeface="Segoe UI"/>
              </a:rPr>
              <a:t> </a:t>
            </a:r>
            <a:r>
              <a:rPr lang="en-AU" sz="2800" b="1" noProof="0">
                <a:latin typeface="Comic Sans MS"/>
                <a:cs typeface="Segoe UI"/>
              </a:rPr>
              <a:t>hallowed be your name,</a:t>
            </a:r>
            <a:r>
              <a:rPr lang="en-AU" sz="2800" noProof="0">
                <a:latin typeface="Comic Sans MS"/>
                <a:cs typeface="Segoe UI"/>
              </a:rPr>
              <a:t> </a:t>
            </a:r>
          </a:p>
          <a:p>
            <a:pPr>
              <a:lnSpc>
                <a:spcPct val="150000"/>
              </a:lnSpc>
            </a:pPr>
            <a:r>
              <a:rPr lang="en-AU" sz="2800" b="1" noProof="0">
                <a:latin typeface="Comic Sans MS"/>
                <a:cs typeface="Segoe UI"/>
              </a:rPr>
              <a:t>your kingdom come, your will be done,</a:t>
            </a:r>
            <a:r>
              <a:rPr lang="en-AU" sz="2800" noProof="0">
                <a:latin typeface="Comic Sans MS"/>
                <a:cs typeface="Segoe UI"/>
              </a:rPr>
              <a:t> </a:t>
            </a:r>
            <a:r>
              <a:rPr lang="en-AU" sz="2800" b="1" noProof="0">
                <a:latin typeface="Comic Sans MS"/>
                <a:cs typeface="Segoe UI"/>
              </a:rPr>
              <a:t>on earth as in heaven.</a:t>
            </a:r>
            <a:r>
              <a:rPr lang="en-AU" sz="2800" noProof="0">
                <a:latin typeface="Comic Sans MS"/>
                <a:cs typeface="Segoe UI"/>
              </a:rPr>
              <a:t> </a:t>
            </a:r>
          </a:p>
          <a:p>
            <a:pPr>
              <a:lnSpc>
                <a:spcPct val="150000"/>
              </a:lnSpc>
            </a:pPr>
            <a:r>
              <a:rPr lang="en-AU" sz="2800" b="1" noProof="0">
                <a:latin typeface="Comic Sans MS"/>
                <a:cs typeface="Segoe UI"/>
              </a:rPr>
              <a:t>Give us today our daily bread.</a:t>
            </a:r>
            <a:r>
              <a:rPr lang="en-AU" sz="2800" noProof="0">
                <a:latin typeface="Comic Sans MS"/>
                <a:cs typeface="Segoe UI"/>
              </a:rPr>
              <a:t> </a:t>
            </a:r>
          </a:p>
          <a:p>
            <a:pPr>
              <a:lnSpc>
                <a:spcPct val="150000"/>
              </a:lnSpc>
            </a:pPr>
            <a:r>
              <a:rPr lang="en-AU" sz="2800" b="1" noProof="0">
                <a:latin typeface="Comic Sans MS"/>
                <a:cs typeface="Segoe UI"/>
              </a:rPr>
              <a:t>Forgive us our sins </a:t>
            </a:r>
            <a:endParaRPr lang="en-AU" sz="2800" noProof="0">
              <a:latin typeface="Comic Sans MS"/>
              <a:cs typeface="Segoe UI"/>
            </a:endParaRPr>
          </a:p>
          <a:p>
            <a:pPr>
              <a:lnSpc>
                <a:spcPct val="150000"/>
              </a:lnSpc>
            </a:pPr>
            <a:r>
              <a:rPr lang="en-AU" sz="2800" b="1" noProof="0">
                <a:latin typeface="Comic Sans MS"/>
                <a:cs typeface="Segoe UI"/>
              </a:rPr>
              <a:t>	as we forgive those who sin against us.</a:t>
            </a:r>
            <a:r>
              <a:rPr lang="en-AU" sz="2800" noProof="0">
                <a:latin typeface="Comic Sans MS"/>
                <a:cs typeface="Segoe UI"/>
              </a:rPr>
              <a:t> </a:t>
            </a:r>
          </a:p>
          <a:p>
            <a:pPr>
              <a:lnSpc>
                <a:spcPct val="150000"/>
              </a:lnSpc>
            </a:pPr>
            <a:r>
              <a:rPr lang="en-AU" sz="2800" b="1" noProof="0">
                <a:latin typeface="Comic Sans MS"/>
                <a:cs typeface="Segoe UI"/>
              </a:rPr>
              <a:t>Save us from the time of trial and deliver us from evil.</a:t>
            </a:r>
            <a:r>
              <a:rPr lang="en-AU" sz="2800" noProof="0">
                <a:latin typeface="Comic Sans MS"/>
                <a:cs typeface="Segoe UI"/>
              </a:rPr>
              <a:t> </a:t>
            </a:r>
          </a:p>
          <a:p>
            <a:pPr>
              <a:lnSpc>
                <a:spcPct val="150000"/>
              </a:lnSpc>
            </a:pPr>
            <a:r>
              <a:rPr lang="en-AU" sz="2800" b="1" noProof="0">
                <a:latin typeface="Comic Sans MS"/>
                <a:cs typeface="Segoe UI"/>
              </a:rPr>
              <a:t>For the kingdom, the power, and the glory are yours </a:t>
            </a:r>
            <a:endParaRPr lang="en-AU" sz="2800" noProof="0">
              <a:latin typeface="Comic Sans MS"/>
              <a:cs typeface="Segoe UI"/>
            </a:endParaRPr>
          </a:p>
          <a:p>
            <a:pPr>
              <a:lnSpc>
                <a:spcPct val="150000"/>
              </a:lnSpc>
            </a:pPr>
            <a:r>
              <a:rPr lang="en-AU" sz="2800" b="1" noProof="0">
                <a:latin typeface="Comic Sans MS"/>
                <a:cs typeface="Segoe UI"/>
              </a:rPr>
              <a:t>now and for ever. </a:t>
            </a:r>
            <a:endParaRPr lang="en-AU" sz="2800" noProof="0">
              <a:latin typeface="Comic Sans MS"/>
              <a:cs typeface="Segoe UI"/>
            </a:endParaRPr>
          </a:p>
          <a:p>
            <a:pPr>
              <a:lnSpc>
                <a:spcPct val="150000"/>
              </a:lnSpc>
            </a:pPr>
            <a:r>
              <a:rPr lang="en-AU" sz="2800" b="1" noProof="0">
                <a:latin typeface="Comic Sans MS"/>
                <a:cs typeface="Segoe UI"/>
              </a:rPr>
              <a:t>Amen.</a:t>
            </a:r>
            <a:endParaRPr lang="en-AU" sz="2800" noProof="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E68422"/>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657556"/>
            <a:ext cx="7228642" cy="830997"/>
          </a:xfrm>
          <a:prstGeom prst="rect">
            <a:avLst/>
          </a:prstGeom>
          <a:noFill/>
        </p:spPr>
        <p:txBody>
          <a:bodyPr wrap="square" lIns="91440" tIns="45720" rIns="91440" bIns="45720" rtlCol="0" anchor="t">
            <a:spAutoFit/>
          </a:bodyPr>
          <a:lstStyle/>
          <a:p>
            <a:pPr algn="ctr"/>
            <a:r>
              <a:rPr lang="en-AU" sz="4800" b="1" noProof="0">
                <a:solidFill>
                  <a:srgbClr val="E68422"/>
                </a:solidFill>
                <a:latin typeface="Comic Sans MS"/>
              </a:rPr>
              <a:t>Hermit Wisdom</a:t>
            </a:r>
          </a:p>
        </p:txBody>
      </p:sp>
      <p:pic>
        <p:nvPicPr>
          <p:cNvPr id="2" name="Picture 2">
            <a:extLst>
              <a:ext uri="{FF2B5EF4-FFF2-40B4-BE49-F238E27FC236}">
                <a16:creationId xmlns:a16="http://schemas.microsoft.com/office/drawing/2014/main" id="{D3C43A7E-F626-FC4A-2BC9-38C211F3C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702654" y="1650874"/>
            <a:ext cx="2786691" cy="486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1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3881F-D3F1-5BFB-6D6F-4F8175EDA9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9B4401-7BA4-98D9-3B49-05D8A3F36DB5}"/>
              </a:ext>
            </a:extLst>
          </p:cNvPr>
          <p:cNvSpPr txBox="1"/>
          <p:nvPr/>
        </p:nvSpPr>
        <p:spPr>
          <a:xfrm>
            <a:off x="410305" y="527465"/>
            <a:ext cx="11371387" cy="584775"/>
          </a:xfrm>
          <a:prstGeom prst="rect">
            <a:avLst/>
          </a:prstGeom>
          <a:noFill/>
        </p:spPr>
        <p:txBody>
          <a:bodyPr wrap="square" lIns="91440" tIns="45720" rIns="91440" bIns="45720" rtlCol="0" anchor="t">
            <a:spAutoFit/>
          </a:bodyPr>
          <a:lstStyle/>
          <a:p>
            <a:pPr algn="ctr"/>
            <a:r>
              <a:rPr lang="en-AU" sz="3200" i="1" noProof="0">
                <a:solidFill>
                  <a:srgbClr val="F5801F"/>
                </a:solidFill>
                <a:latin typeface="Comic Sans MS"/>
              </a:rPr>
              <a:t>Hermit Prayer</a:t>
            </a:r>
          </a:p>
        </p:txBody>
      </p:sp>
      <p:sp>
        <p:nvSpPr>
          <p:cNvPr id="2" name="TextBox 1">
            <a:extLst>
              <a:ext uri="{FF2B5EF4-FFF2-40B4-BE49-F238E27FC236}">
                <a16:creationId xmlns:a16="http://schemas.microsoft.com/office/drawing/2014/main" id="{FBA1EC81-6EAE-A94E-8CC1-47791E32014F}"/>
              </a:ext>
            </a:extLst>
          </p:cNvPr>
          <p:cNvSpPr txBox="1"/>
          <p:nvPr/>
        </p:nvSpPr>
        <p:spPr>
          <a:xfrm>
            <a:off x="2533136" y="1139049"/>
            <a:ext cx="7125724" cy="5191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F5801F"/>
                </a:solidFill>
                <a:latin typeface="Comic Sans MS"/>
                <a:cs typeface="Segoe UI"/>
              </a:rPr>
              <a:t>Leader: </a:t>
            </a:r>
            <a:r>
              <a:rPr lang="en-AU" sz="2800" noProof="0" dirty="0">
                <a:latin typeface="Comic Sans MS"/>
                <a:cs typeface="Segoe UI"/>
              </a:rPr>
              <a:t>A prayer inspired by St Aengus</a:t>
            </a:r>
          </a:p>
          <a:p>
            <a:pPr>
              <a:lnSpc>
                <a:spcPct val="150000"/>
              </a:lnSpc>
            </a:pPr>
            <a:r>
              <a:rPr lang="en-AU" sz="2800" noProof="0" dirty="0">
                <a:solidFill>
                  <a:srgbClr val="F5801F"/>
                </a:solidFill>
                <a:latin typeface="Comic Sans MS"/>
                <a:cs typeface="Segoe UI"/>
              </a:rPr>
              <a:t>​</a:t>
            </a:r>
            <a:endParaRPr lang="en-AU" sz="2800" noProof="0" dirty="0">
              <a:latin typeface="Comic Sans MS"/>
              <a:cs typeface="Segoe UI"/>
            </a:endParaRPr>
          </a:p>
          <a:p>
            <a:pPr>
              <a:lnSpc>
                <a:spcPct val="150000"/>
              </a:lnSpc>
            </a:pPr>
            <a:r>
              <a:rPr lang="en-US" sz="2800" noProof="0" dirty="0">
                <a:latin typeface="Comic Sans MS"/>
                <a:cs typeface="Segoe UI"/>
              </a:rPr>
              <a:t>O Christ,  </a:t>
            </a:r>
          </a:p>
          <a:p>
            <a:pPr>
              <a:lnSpc>
                <a:spcPct val="150000"/>
              </a:lnSpc>
            </a:pPr>
            <a:r>
              <a:rPr lang="en-US" sz="2800" noProof="0" dirty="0">
                <a:latin typeface="Comic Sans MS"/>
                <a:cs typeface="Segoe UI"/>
              </a:rPr>
              <a:t>make me your close companion,  </a:t>
            </a:r>
          </a:p>
          <a:p>
            <a:pPr>
              <a:lnSpc>
                <a:spcPct val="150000"/>
              </a:lnSpc>
            </a:pPr>
            <a:r>
              <a:rPr lang="en-US" sz="2800" noProof="0" dirty="0">
                <a:latin typeface="Comic Sans MS"/>
                <a:cs typeface="Segoe UI"/>
              </a:rPr>
              <a:t>in prayer, in silence, and in love.  </a:t>
            </a:r>
          </a:p>
          <a:p>
            <a:pPr>
              <a:lnSpc>
                <a:spcPct val="150000"/>
              </a:lnSpc>
            </a:pPr>
            <a:r>
              <a:rPr lang="en-US" sz="2800" noProof="0" dirty="0">
                <a:latin typeface="Comic Sans MS"/>
                <a:cs typeface="Segoe UI"/>
              </a:rPr>
              <a:t>Root me in the faith of your saints,  </a:t>
            </a:r>
          </a:p>
          <a:p>
            <a:pPr>
              <a:lnSpc>
                <a:spcPct val="150000"/>
              </a:lnSpc>
            </a:pPr>
            <a:r>
              <a:rPr lang="en-US" sz="2800" noProof="0" dirty="0">
                <a:latin typeface="Comic Sans MS"/>
                <a:cs typeface="Segoe UI"/>
              </a:rPr>
              <a:t>and keep my heart near to you;  </a:t>
            </a:r>
          </a:p>
          <a:p>
            <a:pPr>
              <a:lnSpc>
                <a:spcPct val="150000"/>
              </a:lnSpc>
            </a:pPr>
            <a:r>
              <a:rPr lang="en-US" sz="2800" noProof="0" dirty="0">
                <a:latin typeface="Comic Sans MS"/>
                <a:cs typeface="Segoe UI"/>
              </a:rPr>
              <a:t>for you live and reign for ever. </a:t>
            </a:r>
            <a:r>
              <a:rPr lang="en-US" sz="2800" b="1" noProof="0" dirty="0">
                <a:latin typeface="Comic Sans MS"/>
                <a:cs typeface="Segoe UI"/>
              </a:rPr>
              <a:t>Amen.</a:t>
            </a:r>
            <a:endParaRPr lang="en-AU" sz="2800" b="1" noProof="0" dirty="0">
              <a:latin typeface="Comic Sans MS"/>
              <a:cs typeface="Segoe UI"/>
            </a:endParaRPr>
          </a:p>
        </p:txBody>
      </p:sp>
    </p:spTree>
    <p:extLst>
      <p:ext uri="{BB962C8B-B14F-4D97-AF65-F5344CB8AC3E}">
        <p14:creationId xmlns:p14="http://schemas.microsoft.com/office/powerpoint/2010/main" val="1943761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E68422"/>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this prayer of adoration and/or spend this time in contemplation. ​</a:t>
            </a:r>
          </a:p>
          <a:p>
            <a:pPr>
              <a:lnSpc>
                <a:spcPct val="150000"/>
              </a:lnSpc>
            </a:pPr>
            <a:r>
              <a:rPr lang="en-AU" sz="2800" noProof="0">
                <a:latin typeface="Comic Sans MS"/>
                <a:cs typeface="Segoe UI"/>
              </a:rPr>
              <a:t>The Spiritual Communion prayer follows on the next slide. </a:t>
            </a:r>
          </a:p>
          <a:p>
            <a:pPr>
              <a:lnSpc>
                <a:spcPct val="150000"/>
              </a:lnSpc>
            </a:pPr>
            <a:r>
              <a:rPr lang="en-AU" sz="2800" noProof="0">
                <a:latin typeface="Comic Sans MS"/>
                <a:cs typeface="Segoe UI"/>
              </a:rPr>
              <a:t>Let us be still.</a:t>
            </a:r>
          </a:p>
          <a:p>
            <a:pPr>
              <a:lnSpc>
                <a:spcPct val="150000"/>
              </a:lnSpc>
            </a:pPr>
            <a:endParaRPr lang="en-AU" sz="2800" noProof="0">
              <a:latin typeface="Comic Sans MS"/>
              <a:cs typeface="Segoe UI"/>
            </a:endParaRPr>
          </a:p>
          <a:p>
            <a:pPr>
              <a:lnSpc>
                <a:spcPct val="150000"/>
              </a:lnSpc>
            </a:pPr>
            <a:r>
              <a:rPr lang="en-AU" sz="2800" noProof="0">
                <a:solidFill>
                  <a:srgbClr val="E68422"/>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536535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3444" y="500399"/>
            <a:ext cx="705153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Dear God,</a:t>
            </a:r>
          </a:p>
          <a:p>
            <a:pPr lvl="0" eaLnBrk="0" fontAlgn="base" hangingPunct="0">
              <a:lnSpc>
                <a:spcPct val="150000"/>
              </a:lnSpc>
              <a:spcBef>
                <a:spcPct val="0"/>
              </a:spcBef>
              <a:spcAft>
                <a:spcPct val="0"/>
              </a:spcAft>
            </a:pPr>
            <a:r>
              <a:rPr lang="en-AU" sz="2800" noProof="0">
                <a:latin typeface="Comic Sans MS" panose="030F0902030302020204" pitchFamily="66" charset="0"/>
              </a:rPr>
              <a:t>thank you for the gift of faith,</a:t>
            </a:r>
          </a:p>
          <a:p>
            <a:pPr lvl="0" eaLnBrk="0" fontAlgn="base" hangingPunct="0">
              <a:lnSpc>
                <a:spcPct val="150000"/>
              </a:lnSpc>
              <a:spcBef>
                <a:spcPct val="0"/>
              </a:spcBef>
              <a:spcAft>
                <a:spcPct val="0"/>
              </a:spcAft>
            </a:pPr>
            <a:r>
              <a:rPr lang="en-AU" sz="2800" noProof="0">
                <a:latin typeface="Comic Sans MS" panose="030F0902030302020204" pitchFamily="66" charset="0"/>
              </a:rPr>
              <a:t>which is more precious than gold.</a:t>
            </a:r>
          </a:p>
          <a:p>
            <a:pPr lvl="0" eaLnBrk="0" fontAlgn="base" hangingPunct="0">
              <a:lnSpc>
                <a:spcPct val="150000"/>
              </a:lnSpc>
              <a:spcBef>
                <a:spcPct val="0"/>
              </a:spcBef>
              <a:spcAft>
                <a:spcPct val="0"/>
              </a:spcAft>
            </a:pPr>
            <a:r>
              <a:rPr lang="en-AU" sz="2800" noProof="0">
                <a:latin typeface="Comic Sans MS" panose="030F0902030302020204" pitchFamily="66" charset="0"/>
              </a:rPr>
              <a:t>Thank you for the different ways we have of knowing you.</a:t>
            </a:r>
          </a:p>
          <a:p>
            <a:pPr lvl="0" eaLnBrk="0" fontAlgn="base" hangingPunct="0">
              <a:lnSpc>
                <a:spcPct val="150000"/>
              </a:lnSpc>
              <a:spcBef>
                <a:spcPct val="0"/>
              </a:spcBef>
              <a:spcAft>
                <a:spcPct val="0"/>
              </a:spcAft>
            </a:pPr>
            <a:r>
              <a:rPr lang="en-AU" sz="2800" noProof="0">
                <a:latin typeface="Comic Sans MS" panose="030F0902030302020204" pitchFamily="66" charset="0"/>
              </a:rPr>
              <a:t>Help us to leave everything that takes us away from you</a:t>
            </a:r>
          </a:p>
          <a:p>
            <a:pPr lvl="0" eaLnBrk="0" fontAlgn="base" hangingPunct="0">
              <a:lnSpc>
                <a:spcPct val="150000"/>
              </a:lnSpc>
              <a:spcBef>
                <a:spcPct val="0"/>
              </a:spcBef>
              <a:spcAft>
                <a:spcPct val="0"/>
              </a:spcAft>
            </a:pPr>
            <a:r>
              <a:rPr lang="en-AU" sz="2800" noProof="0">
                <a:latin typeface="Comic Sans MS" panose="030F0902030302020204" pitchFamily="66" charset="0"/>
              </a:rPr>
              <a:t>at the cross. Amen.</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979" y="961795"/>
            <a:ext cx="4268694" cy="4268694"/>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49</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20871" cy="6858000"/>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E68422"/>
                </a:solidFill>
                <a:latin typeface="Comic Sans MS"/>
                <a:cs typeface="Times New Roman"/>
              </a:rPr>
              <a:t>Making a </a:t>
            </a:r>
            <a:endParaRPr lang="en-AU" sz="3200" b="1" noProof="0">
              <a:solidFill>
                <a:srgbClr val="E68422"/>
              </a:solidFill>
              <a:latin typeface="Times New Roman"/>
              <a:cs typeface="Times New Roman"/>
            </a:endParaRPr>
          </a:p>
          <a:p>
            <a:pPr algn="ctr">
              <a:lnSpc>
                <a:spcPct val="90000"/>
              </a:lnSpc>
              <a:spcAft>
                <a:spcPts val="600"/>
              </a:spcAft>
            </a:pPr>
            <a:r>
              <a:rPr lang="en-AU" sz="3200" b="1" noProof="0">
                <a:solidFill>
                  <a:srgbClr val="E68422"/>
                </a:solidFill>
                <a:latin typeface="Comic Sans MS"/>
                <a:cs typeface="Times New Roman"/>
              </a:rPr>
              <a:t>Spiritual Communion</a:t>
            </a:r>
          </a:p>
          <a:p>
            <a:pPr algn="ctr">
              <a:lnSpc>
                <a:spcPct val="90000"/>
              </a:lnSpc>
              <a:spcAft>
                <a:spcPts val="600"/>
              </a:spcAft>
            </a:pPr>
            <a:r>
              <a:rPr lang="en-AU" sz="2000" b="1" noProof="0">
                <a:solidFill>
                  <a:srgbClr val="E68422"/>
                </a:solidFill>
                <a:latin typeface="Comic Sans MS"/>
                <a:cs typeface="Times New Roman"/>
              </a:rPr>
              <a:t>(Prayed in silence)</a:t>
            </a:r>
            <a:endParaRPr lang="en-AU" sz="2400" b="1" noProof="0">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chemeClr val="accent3"/>
                </a:solidFill>
                <a:latin typeface="Comic Sans MS"/>
              </a:rPr>
              <a:t>Leader and Cantor unmute</a:t>
            </a:r>
            <a:endParaRPr lang="en-AU" noProof="0">
              <a:solidFill>
                <a:schemeClr val="accent3"/>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AU" sz="2800" b="1" noProof="0">
                <a:solidFill>
                  <a:schemeClr val="accent3"/>
                </a:solidFill>
                <a:latin typeface="Comic Sans MS"/>
              </a:rPr>
              <a:t>Leader: </a:t>
            </a:r>
            <a:r>
              <a:rPr lang="en-AU" sz="2800" noProof="0">
                <a:latin typeface="Comic Sans MS"/>
              </a:rPr>
              <a:t>Christ has risen, Alleluia!</a:t>
            </a:r>
          </a:p>
          <a:p>
            <a:pPr>
              <a:buNone/>
            </a:pPr>
            <a:endParaRPr lang="en-AU" sz="2800" b="1" noProof="0">
              <a:solidFill>
                <a:srgbClr val="E3960B"/>
              </a:solidFill>
              <a:latin typeface="Comic Sans MS"/>
              <a:cs typeface="Times New Roman"/>
            </a:endParaRPr>
          </a:p>
          <a:p>
            <a:pPr>
              <a:buNone/>
            </a:pPr>
            <a:r>
              <a:rPr lang="en-AU" sz="2800" b="1" noProof="0">
                <a:solidFill>
                  <a:schemeClr val="accent3"/>
                </a:solidFill>
                <a:latin typeface="Comic Sans MS"/>
                <a:cs typeface="Times New Roman"/>
              </a:rPr>
              <a:t>All: </a:t>
            </a:r>
            <a:r>
              <a:rPr lang="en-AU" sz="2800" b="1" noProof="0">
                <a:latin typeface="Comic Sans MS"/>
                <a:cs typeface="Times New Roman"/>
              </a:rPr>
              <a:t>Christ is risen indeed, Alleluia! </a:t>
            </a:r>
            <a:endParaRPr lang="en-AU" sz="2800" noProof="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chemeClr val="accent3"/>
                </a:solidFill>
                <a:latin typeface="Comic Sans MS"/>
              </a:rPr>
              <a:t>The Greeting</a:t>
            </a:r>
            <a:endParaRPr lang="en-AU" sz="3200" b="1" noProof="0">
              <a:solidFill>
                <a:schemeClr val="accent3"/>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139869"/>
          </a:xfrm>
          <a:prstGeom prst="rect">
            <a:avLst/>
          </a:prstGeom>
          <a:noFill/>
        </p:spPr>
        <p:txBody>
          <a:bodyPr wrap="square" lIns="91440" tIns="45720" rIns="91440" bIns="45720" rtlCol="0" anchor="t">
            <a:spAutoFit/>
          </a:bodyPr>
          <a:lstStyle/>
          <a:p>
            <a:pPr algn="ctr"/>
            <a:r>
              <a:rPr lang="en-AU" sz="3600" noProof="0">
                <a:solidFill>
                  <a:srgbClr val="E68422"/>
                </a:solidFill>
                <a:latin typeface="Comic Sans MS"/>
              </a:rPr>
              <a:t>Leader unmutes</a:t>
            </a:r>
          </a:p>
          <a:p>
            <a:pPr algn="ctr"/>
            <a:endParaRPr lang="en-AU" sz="2400" noProof="0">
              <a:solidFill>
                <a:srgbClr val="E68422"/>
              </a:solidFill>
              <a:latin typeface="Comic Sans MS" panose="030F0702030302020204" pitchFamily="66" charset="0"/>
              <a:cs typeface="Times New Roman"/>
            </a:endParaRPr>
          </a:p>
          <a:p>
            <a:pPr algn="ctr"/>
            <a:r>
              <a:rPr lang="en-AU" sz="4000" b="1" noProof="0">
                <a:solidFill>
                  <a:srgbClr val="E68422"/>
                </a:solidFill>
                <a:latin typeface="Comic Sans MS"/>
              </a:rPr>
              <a:t>Our final song is</a:t>
            </a:r>
          </a:p>
          <a:p>
            <a:pPr algn="ctr"/>
            <a:r>
              <a:rPr lang="en-AU" sz="4000" b="1" noProof="0">
                <a:solidFill>
                  <a:srgbClr val="E68422"/>
                </a:solidFill>
                <a:latin typeface="Comic Sans MS"/>
                <a:ea typeface="Aptos" panose="020B0004020202020204" pitchFamily="34" charset="0"/>
                <a:cs typeface="Times New Roman"/>
              </a:rPr>
              <a:t>You Have Been Raised</a:t>
            </a:r>
          </a:p>
          <a:p>
            <a:pPr algn="ctr"/>
            <a:endParaRPr lang="en-AU" sz="4000" b="1" noProof="0">
              <a:solidFill>
                <a:srgbClr val="E68422"/>
              </a:solidFill>
              <a:highlight>
                <a:srgbClr val="FFFF00"/>
              </a:highlight>
              <a:latin typeface="Comic Sans MS"/>
              <a:ea typeface="Aptos" panose="020B0004020202020204" pitchFamily="34" charset="0"/>
              <a:cs typeface="Times New Roman"/>
            </a:endParaRPr>
          </a:p>
          <a:p>
            <a:pPr algn="ctr"/>
            <a:r>
              <a:rPr lang="en-AU" sz="2800" b="1" noProof="0">
                <a:solidFill>
                  <a:srgbClr val="E68422"/>
                </a:solidFill>
                <a:latin typeface="Comic Sans MS"/>
                <a:ea typeface="Aptos" panose="020B0004020202020204" pitchFamily="34" charset="0"/>
                <a:cs typeface="Times New Roman"/>
                <a:hlinkClick r:id="rId2"/>
              </a:rPr>
              <a:t>https://www.youtube.com/watch?v=QYqbNcxA8-A</a:t>
            </a:r>
            <a:r>
              <a:rPr lang="en-AU" sz="2800" b="1" noProof="0">
                <a:solidFill>
                  <a:srgbClr val="E68422"/>
                </a:solidFill>
                <a:latin typeface="Comic Sans MS"/>
                <a:ea typeface="Aptos" panose="020B0004020202020204" pitchFamily="34" charset="0"/>
                <a:cs typeface="Times New Roman"/>
              </a:rPr>
              <a:t> </a:t>
            </a:r>
          </a:p>
          <a:p>
            <a:pPr algn="ctr"/>
            <a:endParaRPr lang="en-AU" sz="2800" noProof="0">
              <a:solidFill>
                <a:srgbClr val="E68422"/>
              </a:solidFill>
              <a:latin typeface="Comic Sans MS" panose="030F0902030302020204" pitchFamily="66" charset="0"/>
              <a:ea typeface="Calibri"/>
              <a:cs typeface="Calibri"/>
            </a:endParaRPr>
          </a:p>
          <a:p>
            <a:pPr algn="ctr"/>
            <a:endParaRPr lang="en-AU" sz="2800" noProof="0">
              <a:solidFill>
                <a:srgbClr val="E68422"/>
              </a:solidFill>
              <a:latin typeface="Comic Sans MS" panose="030F0902030302020204" pitchFamily="66" charset="0"/>
              <a:ea typeface="Calibri"/>
              <a:cs typeface="Calibri"/>
            </a:endParaRPr>
          </a:p>
          <a:p>
            <a:pPr algn="ctr"/>
            <a:r>
              <a:rPr lang="en-AU" sz="3200" noProof="0">
                <a:solidFill>
                  <a:srgbClr val="E68422"/>
                </a:solidFill>
                <a:latin typeface="Comic Sans MS"/>
                <a:cs typeface="Segoe UI"/>
              </a:rPr>
              <a:t>​</a:t>
            </a:r>
            <a:r>
              <a:rPr lang="en-AU" sz="3200" b="0" i="0" u="none" strike="noStrike" noProof="0">
                <a:solidFill>
                  <a:srgbClr val="E68422"/>
                </a:solidFill>
                <a:effectLst/>
                <a:latin typeface="Comic Sans MS"/>
              </a:rPr>
              <a:t>We stay on mute</a:t>
            </a:r>
            <a:endParaRPr lang="en-AU" sz="3200" noProof="0">
              <a:solidFill>
                <a:srgbClr val="E68422"/>
              </a:solidFill>
              <a:latin typeface="Comic Sans MS"/>
              <a:ea typeface="+mn-lt"/>
              <a:cs typeface="+mn-lt"/>
            </a:endParaRPr>
          </a:p>
          <a:p>
            <a:pPr algn="ctr"/>
            <a:r>
              <a:rPr lang="en-AU" sz="3200" noProof="0">
                <a:solidFill>
                  <a:srgbClr val="E68422"/>
                </a:solidFill>
                <a:latin typeface="Comic Sans MS"/>
                <a:ea typeface="+mn-lt"/>
                <a:cs typeface="+mn-lt"/>
              </a:rPr>
              <a:t>Leader and Cantor mute</a:t>
            </a:r>
            <a:endParaRPr lang="en-AU" noProof="0">
              <a:solidFill>
                <a:srgbClr val="E68422"/>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0731" y="1017923"/>
            <a:ext cx="10050536" cy="4822154"/>
          </a:xfrm>
          <a:prstGeom prst="rect">
            <a:avLst/>
          </a:prstGeom>
        </p:spPr>
        <p:txBody>
          <a:bodyPr wrap="square" lIns="91440" tIns="45720" rIns="91440" bIns="45720" anchor="t">
            <a:spAutoFit/>
          </a:bodyPr>
          <a:lstStyle/>
          <a:p>
            <a:pPr>
              <a:lnSpc>
                <a:spcPct val="150000"/>
              </a:lnSpc>
            </a:pPr>
            <a:r>
              <a:rPr lang="en-AU" sz="2800" b="1" noProof="0">
                <a:solidFill>
                  <a:srgbClr val="E68422"/>
                </a:solidFill>
                <a:latin typeface="Comic Sans MS" panose="030F0902030302020204" pitchFamily="66" charset="0"/>
              </a:rPr>
              <a:t>Leader: </a:t>
            </a:r>
            <a:r>
              <a:rPr lang="en-AU" sz="2800" noProof="0">
                <a:latin typeface="Comic Sans MS" panose="030F0902030302020204" pitchFamily="66" charset="0"/>
              </a:rPr>
              <a:t>We pray our sending prayer together.</a:t>
            </a:r>
          </a:p>
          <a:p>
            <a:pPr>
              <a:lnSpc>
                <a:spcPct val="150000"/>
              </a:lnSpc>
            </a:pPr>
            <a:r>
              <a:rPr lang="en-AU" sz="1200" noProof="0">
                <a:solidFill>
                  <a:srgbClr val="E3960B"/>
                </a:solidFill>
                <a:latin typeface="Comic Sans MS" panose="030F0902030302020204" pitchFamily="66" charset="0"/>
              </a:rPr>
              <a:t>  </a:t>
            </a:r>
            <a:endParaRPr lang="en-AU" sz="1100" noProof="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a:solidFill>
                  <a:srgbClr val="E68422"/>
                </a:solidFill>
                <a:latin typeface="Comic Sans MS"/>
              </a:rPr>
              <a:t>All: </a:t>
            </a:r>
            <a:r>
              <a:rPr lang="en-AU" sz="2800" b="1" noProof="0">
                <a:solidFill>
                  <a:srgbClr val="232323"/>
                </a:solidFill>
                <a:latin typeface="Comic Sans MS"/>
              </a:rPr>
              <a:t>Dear God,</a:t>
            </a:r>
          </a:p>
          <a:p>
            <a:pPr eaLnBrk="0" fontAlgn="base" hangingPunct="0">
              <a:lnSpc>
                <a:spcPct val="150000"/>
              </a:lnSpc>
              <a:spcBef>
                <a:spcPct val="0"/>
              </a:spcBef>
              <a:spcAft>
                <a:spcPct val="0"/>
              </a:spcAft>
            </a:pPr>
            <a:r>
              <a:rPr lang="en-AU" sz="2800" b="1" noProof="0">
                <a:solidFill>
                  <a:srgbClr val="232323"/>
                </a:solidFill>
                <a:latin typeface="Comic Sans MS"/>
              </a:rPr>
              <a:t>thank you that we can know you</a:t>
            </a:r>
          </a:p>
          <a:p>
            <a:pPr eaLnBrk="0" fontAlgn="base" hangingPunct="0">
              <a:lnSpc>
                <a:spcPct val="150000"/>
              </a:lnSpc>
              <a:spcBef>
                <a:spcPct val="0"/>
              </a:spcBef>
              <a:spcAft>
                <a:spcPct val="0"/>
              </a:spcAft>
            </a:pPr>
            <a:r>
              <a:rPr lang="en-AU" sz="2800" b="1" noProof="0">
                <a:solidFill>
                  <a:srgbClr val="232323"/>
                </a:solidFill>
                <a:latin typeface="Comic Sans MS"/>
              </a:rPr>
              <a:t>and that we know you in different ways.</a:t>
            </a:r>
          </a:p>
          <a:p>
            <a:pPr eaLnBrk="0" fontAlgn="base" hangingPunct="0">
              <a:lnSpc>
                <a:spcPct val="150000"/>
              </a:lnSpc>
              <a:spcBef>
                <a:spcPct val="0"/>
              </a:spcBef>
              <a:spcAft>
                <a:spcPct val="0"/>
              </a:spcAft>
            </a:pPr>
            <a:r>
              <a:rPr lang="en-AU" sz="2800" b="1" noProof="0">
                <a:solidFill>
                  <a:srgbClr val="232323"/>
                </a:solidFill>
                <a:latin typeface="Comic Sans MS"/>
              </a:rPr>
              <a:t>Help us to know you more as we go out</a:t>
            </a:r>
          </a:p>
          <a:p>
            <a:pPr eaLnBrk="0" fontAlgn="base" hangingPunct="0">
              <a:lnSpc>
                <a:spcPct val="150000"/>
              </a:lnSpc>
              <a:spcBef>
                <a:spcPct val="0"/>
              </a:spcBef>
              <a:spcAft>
                <a:spcPct val="0"/>
              </a:spcAft>
            </a:pPr>
            <a:r>
              <a:rPr lang="en-AU" sz="2800" b="1" noProof="0">
                <a:solidFill>
                  <a:srgbClr val="232323"/>
                </a:solidFill>
                <a:latin typeface="Comic Sans MS"/>
              </a:rPr>
              <a:t>and share your love with all we meet.</a:t>
            </a:r>
          </a:p>
          <a:p>
            <a:pPr eaLnBrk="0" fontAlgn="base" hangingPunct="0">
              <a:lnSpc>
                <a:spcPct val="150000"/>
              </a:lnSpc>
              <a:spcBef>
                <a:spcPct val="0"/>
              </a:spcBef>
              <a:spcAft>
                <a:spcPct val="0"/>
              </a:spcAft>
            </a:pPr>
            <a:r>
              <a:rPr lang="en-AU" sz="2800" b="1" noProof="0">
                <a:solidFill>
                  <a:srgbClr val="232323"/>
                </a:solidFill>
                <a:latin typeface="Comic Sans MS"/>
              </a:rPr>
              <a:t>Amen.</a:t>
            </a:r>
            <a:endParaRPr lang="en-AU" sz="2800" b="1" noProof="0">
              <a:latin typeface="Comic Sans MS"/>
            </a:endParaRP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AU" sz="3200" b="1" noProof="0">
                <a:solidFill>
                  <a:srgbClr val="E68422"/>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E68422"/>
                </a:solidFill>
                <a:latin typeface="Comic Sans MS"/>
              </a:rPr>
              <a:t>Leader and cantor unmute</a:t>
            </a:r>
            <a:endParaRPr lang="en-AU" b="1" noProof="0">
              <a:solidFill>
                <a:srgbClr val="E68422"/>
              </a:solidFill>
            </a:endParaRPr>
          </a:p>
        </p:txBody>
      </p:sp>
    </p:spTree>
    <p:extLst>
      <p:ext uri="{BB962C8B-B14F-4D97-AF65-F5344CB8AC3E}">
        <p14:creationId xmlns:p14="http://schemas.microsoft.com/office/powerpoint/2010/main" val="143353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525754"/>
            <a:ext cx="10594588"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E68422"/>
                </a:solidFill>
                <a:latin typeface="Comic Sans MS"/>
              </a:rPr>
              <a:t>Leader: </a:t>
            </a:r>
            <a:r>
              <a:rPr lang="en-AU" sz="2800" noProof="0">
                <a:latin typeface="Comic Sans MS"/>
              </a:rPr>
              <a:t>Let us all invite God’s blessings together,</a:t>
            </a:r>
            <a:endParaRPr lang="en-AU" sz="2800" noProof="0">
              <a:cs typeface="Times New Roman"/>
            </a:endParaRPr>
          </a:p>
          <a:p>
            <a:pPr marL="383540">
              <a:lnSpc>
                <a:spcPct val="150000"/>
              </a:lnSpc>
            </a:pPr>
            <a:endParaRPr lang="en-AU" sz="2400" noProof="0">
              <a:cs typeface="Times New Roman"/>
            </a:endParaRPr>
          </a:p>
          <a:p>
            <a:pPr marL="383540">
              <a:lnSpc>
                <a:spcPct val="150000"/>
              </a:lnSpc>
            </a:pPr>
            <a:r>
              <a:rPr lang="en-AU" sz="2800" b="1" noProof="0">
                <a:solidFill>
                  <a:srgbClr val="E68422"/>
                </a:solidFill>
                <a:latin typeface="Comic Sans MS"/>
              </a:rPr>
              <a:t>All: </a:t>
            </a:r>
            <a:r>
              <a:rPr lang="en-AU" sz="2800" b="1" noProof="0">
                <a:latin typeface="Comic Sans MS"/>
              </a:rPr>
              <a:t>May the Lord bless us and keep us.</a:t>
            </a:r>
          </a:p>
          <a:p>
            <a:pPr marL="383540">
              <a:lnSpc>
                <a:spcPct val="150000"/>
              </a:lnSpc>
            </a:pPr>
            <a:r>
              <a:rPr lang="en-AU" sz="2800" b="1" noProof="0">
                <a:latin typeface="Comic Sans MS"/>
              </a:rPr>
              <a:t>May the Lord’s face shine upon us and be gracious to us. </a:t>
            </a:r>
          </a:p>
          <a:p>
            <a:pPr marL="383540">
              <a:lnSpc>
                <a:spcPct val="150000"/>
              </a:lnSpc>
            </a:pPr>
            <a:r>
              <a:rPr lang="en-AU" sz="2800" b="1" noProof="0">
                <a:latin typeface="Comic Sans MS"/>
              </a:rPr>
              <a:t>May the Lord’s countenance be lifted upon us, </a:t>
            </a:r>
            <a:endParaRPr lang="en-AU" noProof="0"/>
          </a:p>
          <a:p>
            <a:pPr marL="383540">
              <a:lnSpc>
                <a:spcPct val="150000"/>
              </a:lnSpc>
            </a:pPr>
            <a:r>
              <a:rPr lang="en-AU" sz="2800" b="1" noProof="0">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9" y="362386"/>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E68422"/>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3" name="TextBox 2"/>
          <p:cNvSpPr txBox="1"/>
          <p:nvPr/>
        </p:nvSpPr>
        <p:spPr>
          <a:xfrm>
            <a:off x="4175249" y="253226"/>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Notices</a:t>
            </a:r>
            <a:endParaRPr lang="en-AU" sz="2400" noProof="0">
              <a:solidFill>
                <a:srgbClr val="E68422"/>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791785" y="1325699"/>
            <a:ext cx="10608427" cy="4206601"/>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dirty="0">
                <a:latin typeface="Comic Sans MS"/>
              </a:rPr>
              <a:t>Our Wednesday study is on a short break. </a:t>
            </a:r>
          </a:p>
          <a:p>
            <a:pPr marL="342900" indent="-342900">
              <a:lnSpc>
                <a:spcPct val="150000"/>
              </a:lnSpc>
              <a:spcAft>
                <a:spcPts val="1200"/>
              </a:spcAft>
              <a:buFont typeface="Arial" panose="020B0604020202020204" pitchFamily="34" charset="0"/>
              <a:buChar char="•"/>
            </a:pPr>
            <a:r>
              <a:rPr lang="en-AU" sz="2800" dirty="0">
                <a:latin typeface="Comic Sans MS"/>
              </a:rPr>
              <a:t>If anyone is interested in sharing some information on a Saint, or Holy Hermit for our 2</a:t>
            </a:r>
            <a:r>
              <a:rPr lang="en-AU" sz="2800" baseline="30000" dirty="0">
                <a:latin typeface="Comic Sans MS"/>
              </a:rPr>
              <a:t>nd</a:t>
            </a:r>
            <a:r>
              <a:rPr lang="en-AU" sz="2800" dirty="0">
                <a:latin typeface="Comic Sans MS"/>
              </a:rPr>
              <a:t> Sunday Saint Spotlight in June please contact </a:t>
            </a:r>
            <a:r>
              <a:rPr lang="en-AU" sz="2800" dirty="0" err="1">
                <a:latin typeface="Comic Sans MS"/>
              </a:rPr>
              <a:t>Rev’d</a:t>
            </a:r>
            <a:r>
              <a:rPr lang="en-AU" sz="2800" dirty="0">
                <a:latin typeface="Comic Sans MS"/>
              </a:rPr>
              <a:t> </a:t>
            </a:r>
            <a:r>
              <a:rPr lang="en-AU" sz="2800">
                <a:latin typeface="Comic Sans MS"/>
              </a:rPr>
              <a:t>Lauren.</a:t>
            </a:r>
            <a:endParaRPr lang="en-AU" sz="2800" noProof="0" dirty="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2"/>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54</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131546"/>
            <a:ext cx="8483125" cy="1384995"/>
          </a:xfrm>
          <a:prstGeom prst="rect">
            <a:avLst/>
          </a:prstGeom>
          <a:noFill/>
        </p:spPr>
        <p:txBody>
          <a:bodyPr wrap="square" lIns="91440" tIns="45720" rIns="91440" bIns="45720" anchor="t">
            <a:spAutoFit/>
          </a:bodyPr>
          <a:lstStyle/>
          <a:p>
            <a:pPr algn="ctr" fontAlgn="base">
              <a:defRPr/>
            </a:pPr>
            <a:r>
              <a:rPr lang="en-AU" sz="2800" noProof="0">
                <a:solidFill>
                  <a:srgbClr val="E68422"/>
                </a:solidFill>
                <a:effectLst/>
                <a:latin typeface="Comic Sans MS"/>
              </a:rPr>
              <a:t>Serving next week</a:t>
            </a:r>
          </a:p>
          <a:p>
            <a:pPr algn="ctr" fontAlgn="base">
              <a:defRPr/>
            </a:pPr>
            <a:r>
              <a:rPr lang="en-AU" sz="2800">
                <a:solidFill>
                  <a:srgbClr val="E68422"/>
                </a:solidFill>
                <a:latin typeface="Comic Sans MS"/>
              </a:rPr>
              <a:t>19</a:t>
            </a:r>
            <a:r>
              <a:rPr lang="en-AU" sz="2800" baseline="30000">
                <a:solidFill>
                  <a:srgbClr val="E68422"/>
                </a:solidFill>
                <a:latin typeface="Comic Sans MS"/>
              </a:rPr>
              <a:t>th</a:t>
            </a:r>
            <a:r>
              <a:rPr lang="en-AU" sz="2800" noProof="0">
                <a:solidFill>
                  <a:srgbClr val="E68422"/>
                </a:solidFill>
                <a:latin typeface="Comic Sans MS"/>
              </a:rPr>
              <a:t> April</a:t>
            </a:r>
            <a:r>
              <a:rPr lang="en-AU" sz="2800" noProof="0">
                <a:solidFill>
                  <a:srgbClr val="E68422"/>
                </a:solidFill>
                <a:effectLst/>
                <a:latin typeface="Comic Sans MS"/>
              </a:rPr>
              <a:t> </a:t>
            </a:r>
            <a:r>
              <a:rPr lang="en-AU" sz="2800" noProof="0">
                <a:solidFill>
                  <a:srgbClr val="E68422"/>
                </a:solidFill>
                <a:latin typeface="Comic Sans MS"/>
              </a:rPr>
              <a:t> - 3</a:t>
            </a:r>
            <a:r>
              <a:rPr lang="en-AU" sz="2800" baseline="30000" noProof="0">
                <a:solidFill>
                  <a:srgbClr val="E68422"/>
                </a:solidFill>
                <a:latin typeface="Comic Sans MS"/>
              </a:rPr>
              <a:t>rd</a:t>
            </a:r>
            <a:r>
              <a:rPr lang="en-AU" sz="2800" noProof="0">
                <a:solidFill>
                  <a:srgbClr val="E68422"/>
                </a:solidFill>
                <a:latin typeface="Comic Sans MS"/>
              </a:rPr>
              <a:t> Sunday of Easter  </a:t>
            </a:r>
          </a:p>
          <a:p>
            <a:pPr algn="ctr">
              <a:defRPr/>
            </a:pPr>
            <a:r>
              <a:rPr lang="en-AU" sz="2800" noProof="0">
                <a:solidFill>
                  <a:srgbClr val="E68422"/>
                </a:solidFill>
                <a:latin typeface="Comic Sans MS"/>
              </a:rPr>
              <a:t>9:00 am AEST</a:t>
            </a:r>
            <a:endParaRPr lang="en-AU" sz="2800" noProof="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989672139"/>
              </p:ext>
            </p:extLst>
          </p:nvPr>
        </p:nvGraphicFramePr>
        <p:xfrm>
          <a:off x="409069" y="1581203"/>
          <a:ext cx="11373855" cy="2745947"/>
        </p:xfrm>
        <a:graphic>
          <a:graphicData uri="http://schemas.openxmlformats.org/drawingml/2006/table">
            <a:tbl>
              <a:tblPr firstRow="1" bandRow="1">
                <a:tableStyleId>{2D5ABB26-0587-4C30-8999-92F81FD0307C}</a:tableStyleId>
              </a:tblPr>
              <a:tblGrid>
                <a:gridCol w="3791285">
                  <a:extLst>
                    <a:ext uri="{9D8B030D-6E8A-4147-A177-3AD203B41FA5}">
                      <a16:colId xmlns:a16="http://schemas.microsoft.com/office/drawing/2014/main" val="1738739509"/>
                    </a:ext>
                  </a:extLst>
                </a:gridCol>
                <a:gridCol w="3791285">
                  <a:extLst>
                    <a:ext uri="{9D8B030D-6E8A-4147-A177-3AD203B41FA5}">
                      <a16:colId xmlns:a16="http://schemas.microsoft.com/office/drawing/2014/main" val="4139255324"/>
                    </a:ext>
                  </a:extLst>
                </a:gridCol>
                <a:gridCol w="3791285">
                  <a:extLst>
                    <a:ext uri="{9D8B030D-6E8A-4147-A177-3AD203B41FA5}">
                      <a16:colId xmlns:a16="http://schemas.microsoft.com/office/drawing/2014/main" val="1978999015"/>
                    </a:ext>
                  </a:extLst>
                </a:gridCol>
              </a:tblGrid>
              <a:tr h="459947">
                <a:tc>
                  <a:txBody>
                    <a:bodyPr/>
                    <a:lstStyle/>
                    <a:p>
                      <a:r>
                        <a:rPr lang="en-AU" sz="2400" b="0" i="0" noProof="0">
                          <a:solidFill>
                            <a:schemeClr val="accent3"/>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First Reader: Helen</a:t>
                      </a:r>
                      <a:endParaRPr lang="en-AU" sz="2400" noProof="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400" b="0" i="0" noProof="0">
                          <a:solidFill>
                            <a:schemeClr val="accent3"/>
                          </a:solidFill>
                          <a:latin typeface="Comic Sans MS"/>
                        </a:rPr>
                        <a:t>Music: Wiggles 🐶</a:t>
                      </a:r>
                      <a:endParaRPr lang="en-AU" sz="2400" noProof="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400" b="0" i="0" noProof="0">
                          <a:solidFill>
                            <a:schemeClr val="accent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Preacher: Lauren</a:t>
                      </a:r>
                      <a:endParaRPr lang="en-AU" sz="2400" noProof="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400" b="0" i="0" noProof="0">
                          <a:solidFill>
                            <a:schemeClr val="accent3"/>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Safety Officer: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noProof="0">
                          <a:solidFill>
                            <a:schemeClr val="accent3"/>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400" b="0" i="0" noProof="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2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The Dismissal </a:t>
            </a:r>
            <a:endParaRPr lang="en-AU" sz="2400" noProof="0">
              <a:solidFill>
                <a:srgbClr val="E68422"/>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E68422"/>
                </a:solidFill>
                <a:latin typeface="Comic Sans MS"/>
              </a:rPr>
              <a:t>Extra resources developed </a:t>
            </a:r>
          </a:p>
          <a:p>
            <a:r>
              <a:rPr lang="en-AU" noProof="0">
                <a:solidFill>
                  <a:srgbClr val="E68422"/>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chemeClr val="tx2">
              <a:lumMod val="40000"/>
              <a:lumOff val="60000"/>
              <a:alpha val="4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rPr>
              <a:t>Fellowship time</a:t>
            </a:r>
          </a:p>
          <a:p>
            <a:pPr algn="ctr"/>
            <a:r>
              <a:rPr lang="en-AU" sz="2400" b="1" noProof="0">
                <a:solidFill>
                  <a:srgbClr val="E68422"/>
                </a:solidFill>
                <a:latin typeface="Comic Sans MS"/>
              </a:rPr>
              <a:t>Thank you Lauren for leading Fellowship </a:t>
            </a:r>
          </a:p>
          <a:p>
            <a:pPr algn="ctr"/>
            <a:endParaRPr lang="en-AU" sz="2400" b="1" noProof="0">
              <a:solidFill>
                <a:srgbClr val="E68422"/>
              </a:solidFill>
              <a:latin typeface="Comic Sans MS"/>
            </a:endParaRPr>
          </a:p>
          <a:p>
            <a:pPr algn="ctr"/>
            <a:r>
              <a:rPr lang="en-AU" sz="2400" b="1" noProof="0">
                <a:solidFill>
                  <a:srgbClr val="E68422"/>
                </a:solidFill>
                <a:latin typeface="Comic Sans MS"/>
              </a:rPr>
              <a:t>Please feel welcome to linger or pop a message in the chat and head off when you are ready.​</a:t>
            </a:r>
            <a:endParaRPr lang="en-AU" b="1" noProof="0">
              <a:solidFill>
                <a:srgbClr val="E68422"/>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noProof="0">
                <a:solidFill>
                  <a:srgbClr val="E68422"/>
                </a:solidFill>
                <a:latin typeface="Comic Sans MS" panose="030F0902030302020204" pitchFamily="66" charset="0"/>
              </a:rPr>
              <a:t>Artwork by Padlet</a:t>
            </a:r>
          </a:p>
        </p:txBody>
      </p:sp>
      <p:pic>
        <p:nvPicPr>
          <p:cNvPr id="5" name="Picture 4">
            <a:extLst>
              <a:ext uri="{FF2B5EF4-FFF2-40B4-BE49-F238E27FC236}">
                <a16:creationId xmlns:a16="http://schemas.microsoft.com/office/drawing/2014/main" id="{71FFCB94-D9BD-DF63-411E-992DE1EAAC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2513" y="491782"/>
            <a:ext cx="5262563" cy="5262563"/>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2361684" y="2125918"/>
            <a:ext cx="7468630" cy="260616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chemeClr val="accent3"/>
                </a:solidFill>
                <a:latin typeface="Comic Sans MS" panose="030F0902030302020204" pitchFamily="66" charset="0"/>
              </a:rPr>
              <a:t>Leader: </a:t>
            </a:r>
            <a:r>
              <a:rPr lang="en-AU" sz="2800" noProof="0">
                <a:latin typeface="Comic Sans MS" panose="030F0902030302020204" pitchFamily="66" charset="0"/>
              </a:rPr>
              <a:t>Come and know the Lord your God.</a:t>
            </a:r>
          </a:p>
          <a:p>
            <a:pPr lvl="0" eaLnBrk="0" fontAlgn="base" hangingPunct="0">
              <a:lnSpc>
                <a:spcPct val="150000"/>
              </a:lnSpc>
              <a:spcBef>
                <a:spcPct val="0"/>
              </a:spcBef>
              <a:spcAft>
                <a:spcPct val="0"/>
              </a:spcAft>
            </a:pPr>
            <a:r>
              <a:rPr lang="en-AU" sz="2800" noProof="0">
                <a:latin typeface="Comic Sans MS" panose="030F0902030302020204" pitchFamily="66" charset="0"/>
              </a:rPr>
              <a:t>Come and know the joy of your God.</a:t>
            </a:r>
          </a:p>
          <a:p>
            <a:pPr lvl="0" eaLnBrk="0" fontAlgn="base" hangingPunct="0">
              <a:lnSpc>
                <a:spcPct val="150000"/>
              </a:lnSpc>
              <a:spcBef>
                <a:spcPct val="0"/>
              </a:spcBef>
              <a:spcAft>
                <a:spcPct val="0"/>
              </a:spcAft>
            </a:pPr>
            <a:r>
              <a:rPr lang="en-AU" sz="2800" noProof="0">
                <a:latin typeface="Comic Sans MS" panose="030F0902030302020204" pitchFamily="66" charset="0"/>
              </a:rPr>
              <a:t>Come and know the love of your God.</a:t>
            </a:r>
          </a:p>
          <a:p>
            <a:pPr lvl="0" eaLnBrk="0" fontAlgn="base" hangingPunct="0">
              <a:lnSpc>
                <a:spcPct val="150000"/>
              </a:lnSpc>
              <a:spcBef>
                <a:spcPct val="0"/>
              </a:spcBef>
              <a:spcAft>
                <a:spcPct val="0"/>
              </a:spcAft>
            </a:pPr>
            <a:r>
              <a:rPr lang="en-AU" sz="2800" noProof="0">
                <a:latin typeface="Comic Sans MS" panose="030F0902030302020204" pitchFamily="66" charset="0"/>
              </a:rPr>
              <a:t>Come and know by faith alone.</a:t>
            </a:r>
          </a:p>
        </p:txBody>
      </p:sp>
      <p:sp>
        <p:nvSpPr>
          <p:cNvPr id="4" name="TextBox 3">
            <a:extLst>
              <a:ext uri="{FF2B5EF4-FFF2-40B4-BE49-F238E27FC236}">
                <a16:creationId xmlns:a16="http://schemas.microsoft.com/office/drawing/2014/main" id="{8B7B306D-3845-7B55-7230-7B18992F6E45}"/>
              </a:ext>
            </a:extLst>
          </p:cNvPr>
          <p:cNvSpPr txBox="1"/>
          <p:nvPr/>
        </p:nvSpPr>
        <p:spPr>
          <a:xfrm>
            <a:off x="4180767" y="384793"/>
            <a:ext cx="3830464"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1666037" y="1802753"/>
            <a:ext cx="8859924"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chemeClr val="accent3"/>
                </a:solidFill>
                <a:latin typeface="Comic Sans MS" panose="030F0902030302020204" pitchFamily="66" charset="0"/>
              </a:rPr>
              <a:t>All</a:t>
            </a:r>
            <a:r>
              <a:rPr lang="en-AU" sz="2800" noProof="0">
                <a:solidFill>
                  <a:schemeClr val="accent3"/>
                </a:solidFill>
                <a:latin typeface="Comic Sans MS" panose="030F0902030302020204" pitchFamily="66" charset="0"/>
              </a:rPr>
              <a:t>: </a:t>
            </a:r>
            <a:r>
              <a:rPr lang="en-AU" sz="2800" noProof="0">
                <a:latin typeface="Comic Sans MS" panose="030F0902030302020204" pitchFamily="66" charset="0"/>
              </a:rPr>
              <a:t>​</a:t>
            </a:r>
            <a:r>
              <a:rPr lang="en-AU" sz="2800" b="1" noProof="0">
                <a:latin typeface="Comic Sans MS" panose="030F0902030302020204" pitchFamily="66" charset="0"/>
              </a:rPr>
              <a:t>God of knowledge and truth,</a:t>
            </a:r>
          </a:p>
          <a:p>
            <a:pPr lvl="0" eaLnBrk="0" fontAlgn="base" hangingPunct="0">
              <a:lnSpc>
                <a:spcPct val="150000"/>
              </a:lnSpc>
              <a:spcBef>
                <a:spcPct val="0"/>
              </a:spcBef>
              <a:spcAft>
                <a:spcPct val="0"/>
              </a:spcAft>
            </a:pPr>
            <a:r>
              <a:rPr lang="en-AU" sz="2800" b="1" noProof="0">
                <a:latin typeface="Comic Sans MS" panose="030F0902030302020204" pitchFamily="66" charset="0"/>
              </a:rPr>
              <a:t>help us to know you more fully,</a:t>
            </a:r>
          </a:p>
          <a:p>
            <a:pPr lvl="0" eaLnBrk="0" fontAlgn="base" hangingPunct="0">
              <a:lnSpc>
                <a:spcPct val="150000"/>
              </a:lnSpc>
              <a:spcBef>
                <a:spcPct val="0"/>
              </a:spcBef>
              <a:spcAft>
                <a:spcPct val="0"/>
              </a:spcAft>
            </a:pPr>
            <a:r>
              <a:rPr lang="en-AU" sz="2800" b="1" noProof="0">
                <a:latin typeface="Comic Sans MS" panose="030F0902030302020204" pitchFamily="66" charset="0"/>
              </a:rPr>
              <a:t>to seek joy in knowing you,</a:t>
            </a:r>
          </a:p>
          <a:p>
            <a:pPr lvl="0" eaLnBrk="0" fontAlgn="base" hangingPunct="0">
              <a:lnSpc>
                <a:spcPct val="150000"/>
              </a:lnSpc>
              <a:spcBef>
                <a:spcPct val="0"/>
              </a:spcBef>
              <a:spcAft>
                <a:spcPct val="0"/>
              </a:spcAft>
            </a:pPr>
            <a:r>
              <a:rPr lang="en-AU" sz="2800" b="1" noProof="0">
                <a:latin typeface="Comic Sans MS" panose="030F0902030302020204" pitchFamily="66" charset="0"/>
              </a:rPr>
              <a:t>and to share this with our sisters and brothers.</a:t>
            </a:r>
          </a:p>
          <a:p>
            <a:pPr lvl="0" eaLnBrk="0" fontAlgn="base" hangingPunct="0">
              <a:lnSpc>
                <a:spcPct val="150000"/>
              </a:lnSpc>
              <a:spcBef>
                <a:spcPct val="0"/>
              </a:spcBef>
              <a:spcAft>
                <a:spcPct val="0"/>
              </a:spcAft>
            </a:pPr>
            <a:r>
              <a:rPr lang="en-AU" sz="2800" b="1" noProof="0">
                <a:latin typeface="Comic Sans MS" panose="030F0902030302020204" pitchFamily="66" charset="0"/>
              </a:rPr>
              <a:t>Amen.</a:t>
            </a:r>
            <a:endParaRPr lang="en-AU" sz="2800" noProof="0">
              <a:latin typeface="Comic Sans MS" panose="030F09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365760"/>
            <a:ext cx="3830464"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cs typeface="Arial"/>
              </a:rPr>
              <a:t>Sentence</a:t>
            </a:r>
          </a:p>
        </p:txBody>
      </p:sp>
      <p:sp>
        <p:nvSpPr>
          <p:cNvPr id="2" name="Rectangle 1"/>
          <p:cNvSpPr/>
          <p:nvPr/>
        </p:nvSpPr>
        <p:spPr>
          <a:xfrm>
            <a:off x="1010653" y="2934118"/>
            <a:ext cx="10170694" cy="338073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a:solidFill>
                  <a:schemeClr val="accent3"/>
                </a:solidFill>
                <a:latin typeface="Comic Sans MS" panose="030F0902030302020204" pitchFamily="66" charset="0"/>
                <a:cs typeface="Times New Roman"/>
              </a:rPr>
              <a:t>Cantor</a:t>
            </a:r>
            <a:r>
              <a:rPr lang="en-AU" sz="2800" noProof="0">
                <a:solidFill>
                  <a:schemeClr val="accent3"/>
                </a:solidFill>
                <a:latin typeface="Comic Sans MS" panose="030F0902030302020204" pitchFamily="66" charset="0"/>
                <a:cs typeface="Times New Roman"/>
              </a:rPr>
              <a:t>: </a:t>
            </a:r>
            <a:r>
              <a:rPr lang="en-AU" sz="2800" noProof="0">
                <a:latin typeface="Comic Sans MS" panose="030F0902030302020204" pitchFamily="66" charset="0"/>
              </a:rPr>
              <a:t>Blessed be the God and Father of our Lord Jesus Christ! By his great mercy he has given us a new birth into a living hope through the resurrection of Jesus Christ from the dead.</a:t>
            </a:r>
          </a:p>
          <a:p>
            <a:pPr algn="r">
              <a:lnSpc>
                <a:spcPct val="150000"/>
              </a:lnSpc>
              <a:spcBef>
                <a:spcPts val="450"/>
              </a:spcBef>
              <a:spcAft>
                <a:spcPts val="450"/>
              </a:spcAft>
            </a:pPr>
            <a:r>
              <a:rPr lang="en-AU" sz="2800" noProof="0">
                <a:solidFill>
                  <a:srgbClr val="E68422"/>
                </a:solidFill>
                <a:latin typeface="Comic Sans MS" panose="030F0902030302020204" pitchFamily="66" charset="0"/>
              </a:rPr>
              <a:t>1 Peter 1.3</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chemeClr val="accent3"/>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3473" y="924840"/>
            <a:ext cx="9325053" cy="5837817"/>
          </a:xfrm>
          <a:prstGeom prst="rect">
            <a:avLst/>
          </a:prstGeom>
        </p:spPr>
        <p:txBody>
          <a:bodyPr wrap="square" lIns="91440" tIns="45720" rIns="91440" bIns="45720" anchor="t">
            <a:spAutoFit/>
          </a:bodyPr>
          <a:lstStyle/>
          <a:p>
            <a:pPr>
              <a:lnSpc>
                <a:spcPct val="150000"/>
              </a:lnSpc>
            </a:pPr>
            <a:r>
              <a:rPr lang="en-AU" sz="2800" b="1" noProof="0">
                <a:solidFill>
                  <a:schemeClr val="accent3"/>
                </a:solidFill>
                <a:latin typeface="Comic Sans MS"/>
              </a:rPr>
              <a:t>Leader: </a:t>
            </a:r>
            <a:r>
              <a:rPr lang="en-AU" sz="2800" noProof="0">
                <a:latin typeface="Comic Sans MS"/>
              </a:rPr>
              <a:t>We pray the prayer of approach together</a:t>
            </a:r>
            <a:endParaRPr lang="en-AU" sz="2800" i="1" noProof="0">
              <a:latin typeface="Comic Sans MS"/>
            </a:endParaRPr>
          </a:p>
          <a:p>
            <a:pPr>
              <a:lnSpc>
                <a:spcPct val="150000"/>
              </a:lnSpc>
            </a:pPr>
            <a:endParaRPr lang="en-AU" sz="2800" b="1" noProof="0">
              <a:latin typeface="Comic Sans MS"/>
            </a:endParaRPr>
          </a:p>
          <a:p>
            <a:pPr>
              <a:lnSpc>
                <a:spcPct val="150000"/>
              </a:lnSpc>
            </a:pPr>
            <a:r>
              <a:rPr lang="en-AU" sz="2800" b="1" noProof="0">
                <a:solidFill>
                  <a:schemeClr val="accent3"/>
                </a:solidFill>
                <a:latin typeface="Comic Sans MS"/>
              </a:rPr>
              <a:t>All: </a:t>
            </a:r>
            <a:r>
              <a:rPr lang="en-AU" sz="2800" b="1" noProof="0">
                <a:latin typeface="Comic Sans MS"/>
              </a:rPr>
              <a:t>Heavenly Father,</a:t>
            </a:r>
          </a:p>
          <a:p>
            <a:pPr>
              <a:lnSpc>
                <a:spcPct val="150000"/>
              </a:lnSpc>
            </a:pPr>
            <a:r>
              <a:rPr lang="en-AU" sz="2800" b="1" noProof="0">
                <a:latin typeface="Comic Sans MS"/>
              </a:rPr>
              <a:t>although we can’t see you, we love you,</a:t>
            </a:r>
          </a:p>
          <a:p>
            <a:pPr>
              <a:lnSpc>
                <a:spcPct val="150000"/>
              </a:lnSpc>
            </a:pPr>
            <a:r>
              <a:rPr lang="en-AU" sz="2800" b="1" noProof="0">
                <a:latin typeface="Comic Sans MS"/>
              </a:rPr>
              <a:t>and we know your voice.</a:t>
            </a:r>
          </a:p>
          <a:p>
            <a:pPr>
              <a:lnSpc>
                <a:spcPct val="150000"/>
              </a:lnSpc>
            </a:pPr>
            <a:r>
              <a:rPr lang="en-AU" sz="2800" b="1" noProof="0">
                <a:latin typeface="Comic Sans MS"/>
              </a:rPr>
              <a:t>We answer your call to draw close to you today.</a:t>
            </a:r>
          </a:p>
          <a:p>
            <a:pPr>
              <a:lnSpc>
                <a:spcPct val="150000"/>
              </a:lnSpc>
            </a:pPr>
            <a:r>
              <a:rPr lang="en-AU" sz="2800" b="1" noProof="0">
                <a:latin typeface="Comic Sans MS"/>
              </a:rPr>
              <a:t>Setting aside our other cares and concerns,</a:t>
            </a:r>
          </a:p>
          <a:p>
            <a:pPr>
              <a:lnSpc>
                <a:spcPct val="150000"/>
              </a:lnSpc>
            </a:pPr>
            <a:r>
              <a:rPr lang="en-AU" sz="2800" b="1" noProof="0">
                <a:latin typeface="Comic Sans MS"/>
              </a:rPr>
              <a:t>we gather together to know you better in worship.</a:t>
            </a:r>
          </a:p>
          <a:p>
            <a:pPr>
              <a:lnSpc>
                <a:spcPct val="150000"/>
              </a:lnSpc>
            </a:pPr>
            <a:r>
              <a:rPr lang="en-AU" sz="2800" b="1" noProof="0">
                <a:latin typeface="Comic Sans MS"/>
              </a:rPr>
              <a:t>Amen.</a:t>
            </a:r>
            <a:endParaRPr lang="en-AU" sz="2800" b="1" noProof="0">
              <a:latin typeface="Comic Sans MS" panose="030F0902030302020204" pitchFamily="66" charset="0"/>
            </a:endParaRPr>
          </a:p>
        </p:txBody>
      </p:sp>
      <p:sp>
        <p:nvSpPr>
          <p:cNvPr id="4" name="TextBox 3"/>
          <p:cNvSpPr txBox="1"/>
          <p:nvPr/>
        </p:nvSpPr>
        <p:spPr>
          <a:xfrm>
            <a:off x="3997842" y="340065"/>
            <a:ext cx="4196316"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ec033be3-6e3d-434c-bca7-6d953e43020a"/>
    <ds:schemaRef ds:uri="e1300d55-8519-4834-8849-904d53629995"/>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4302</Words>
  <Application>Microsoft Office PowerPoint</Application>
  <PresentationFormat>Widescreen</PresentationFormat>
  <Paragraphs>468</Paragraphs>
  <Slides>57</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Arial</vt:lpstr>
      <vt:lpstr>Calibri</vt:lpstr>
      <vt:lpstr>Comic Sans MS</vt:lpstr>
      <vt:lpstr>Segoe UI</vt:lpstr>
      <vt:lpstr>Tahoma</vt:lpstr>
      <vt:lpstr>Times New Roman</vt:lpstr>
      <vt:lpstr>-webkit-standard</vt:lpstr>
      <vt:lpstr>Wingdings</vt:lpstr>
      <vt:lpstr>Wingdings,Sans-Serif</vt:lpstr>
      <vt:lpstr>Office Theme</vt:lpstr>
      <vt:lpstr>2_Office Theme</vt:lpstr>
      <vt:lpstr>2_Office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1</cp:revision>
  <cp:lastPrinted>2019-01-02T23:00:29Z</cp:lastPrinted>
  <dcterms:created xsi:type="dcterms:W3CDTF">2018-08-20T02:08:08Z</dcterms:created>
  <dcterms:modified xsi:type="dcterms:W3CDTF">2026-04-10T03:37:26Z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