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57"/>
  </p:notesMasterIdLst>
  <p:handoutMasterIdLst>
    <p:handoutMasterId r:id="rId58"/>
  </p:handoutMasterIdLst>
  <p:sldIdLst>
    <p:sldId id="946" r:id="rId6"/>
    <p:sldId id="1100" r:id="rId7"/>
    <p:sldId id="1082" r:id="rId8"/>
    <p:sldId id="1102" r:id="rId9"/>
    <p:sldId id="1103" r:id="rId10"/>
    <p:sldId id="1210" r:id="rId11"/>
    <p:sldId id="1105" r:id="rId12"/>
    <p:sldId id="1106" r:id="rId13"/>
    <p:sldId id="1107" r:id="rId14"/>
    <p:sldId id="918" r:id="rId15"/>
    <p:sldId id="1121" r:id="rId16"/>
    <p:sldId id="933" r:id="rId17"/>
    <p:sldId id="1123" r:id="rId18"/>
    <p:sldId id="1124" r:id="rId19"/>
    <p:sldId id="1125" r:id="rId20"/>
    <p:sldId id="1197" r:id="rId21"/>
    <p:sldId id="1198" r:id="rId22"/>
    <p:sldId id="1154" r:id="rId23"/>
    <p:sldId id="1200" r:id="rId24"/>
    <p:sldId id="1209" r:id="rId25"/>
    <p:sldId id="1157" r:id="rId26"/>
    <p:sldId id="1192" r:id="rId27"/>
    <p:sldId id="1221" r:id="rId28"/>
    <p:sldId id="1076" r:id="rId29"/>
    <p:sldId id="1236" r:id="rId30"/>
    <p:sldId id="1077" r:id="rId31"/>
    <p:sldId id="1220" r:id="rId32"/>
    <p:sldId id="1161" r:id="rId33"/>
    <p:sldId id="1162" r:id="rId34"/>
    <p:sldId id="1163" r:id="rId35"/>
    <p:sldId id="1208" r:id="rId36"/>
    <p:sldId id="1206" r:id="rId37"/>
    <p:sldId id="1165" r:id="rId38"/>
    <p:sldId id="1148" r:id="rId39"/>
    <p:sldId id="1026" r:id="rId40"/>
    <p:sldId id="1027" r:id="rId41"/>
    <p:sldId id="1235" r:id="rId42"/>
    <p:sldId id="1180" r:id="rId43"/>
    <p:sldId id="1080" r:id="rId44"/>
    <p:sldId id="1207" r:id="rId45"/>
    <p:sldId id="1183" r:id="rId46"/>
    <p:sldId id="1149" r:id="rId47"/>
    <p:sldId id="1184" r:id="rId48"/>
    <p:sldId id="1185" r:id="rId49"/>
    <p:sldId id="1096" r:id="rId50"/>
    <p:sldId id="1219" r:id="rId51"/>
    <p:sldId id="1186" r:id="rId52"/>
    <p:sldId id="1187" r:id="rId53"/>
    <p:sldId id="1188" r:id="rId54"/>
    <p:sldId id="1189" r:id="rId55"/>
    <p:sldId id="1190" r:id="rId56"/>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C04F"/>
    <a:srgbClr val="EAA243"/>
    <a:srgbClr val="9FD7FF"/>
    <a:srgbClr val="CC3399"/>
    <a:srgbClr val="C04080"/>
    <a:srgbClr val="993366"/>
    <a:srgbClr val="00B050"/>
    <a:srgbClr val="F5801F"/>
    <a:srgbClr val="E3960B"/>
    <a:srgbClr val="C995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D0E60-2A35-4E7B-AD6A-16A64249BFFC}" v="46" dt="2026-03-26T03:11:57.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7" d="100"/>
          <a:sy n="57" d="100"/>
        </p:scale>
        <p:origin x="437" y="274"/>
      </p:cViewPr>
      <p:guideLst>
        <p:guide orient="horz" pos="211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artin" userId="34214532-c002-4a9a-b7f5-c3c0742f04cd" providerId="ADAL" clId="{999FA431-0D99-44F0-ADF0-5374EE7C5224}"/>
    <pc:docChg chg="undo redo custSel addSld delSld modSld sldOrd">
      <pc:chgData name="Lauren Martin" userId="34214532-c002-4a9a-b7f5-c3c0742f04cd" providerId="ADAL" clId="{999FA431-0D99-44F0-ADF0-5374EE7C5224}" dt="2026-03-26T03:12:35.901" v="598" actId="47"/>
      <pc:docMkLst>
        <pc:docMk/>
      </pc:docMkLst>
      <pc:sldChg chg="modSp del mod">
        <pc:chgData name="Lauren Martin" userId="34214532-c002-4a9a-b7f5-c3c0742f04cd" providerId="ADAL" clId="{999FA431-0D99-44F0-ADF0-5374EE7C5224}" dt="2026-03-26T03:12:25.294" v="579" actId="47"/>
        <pc:sldMkLst>
          <pc:docMk/>
          <pc:sldMk cId="3108168357" sldId="936"/>
        </pc:sldMkLst>
        <pc:spChg chg="mod">
          <ac:chgData name="Lauren Martin" userId="34214532-c002-4a9a-b7f5-c3c0742f04cd" providerId="ADAL" clId="{999FA431-0D99-44F0-ADF0-5374EE7C5224}" dt="2026-03-26T02:01:46.230" v="138" actId="1076"/>
          <ac:spMkLst>
            <pc:docMk/>
            <pc:sldMk cId="3108168357" sldId="936"/>
            <ac:spMk id="4" creationId="{F366A70C-8DA8-8C5D-9A76-79D72062DA7D}"/>
          </ac:spMkLst>
        </pc:spChg>
      </pc:sldChg>
      <pc:sldChg chg="modSp mod">
        <pc:chgData name="Lauren Martin" userId="34214532-c002-4a9a-b7f5-c3c0742f04cd" providerId="ADAL" clId="{999FA431-0D99-44F0-ADF0-5374EE7C5224}" dt="2026-03-26T02:58:38.882" v="390" actId="20577"/>
        <pc:sldMkLst>
          <pc:docMk/>
          <pc:sldMk cId="1261311466" sldId="946"/>
        </pc:sldMkLst>
        <pc:spChg chg="mod">
          <ac:chgData name="Lauren Martin" userId="34214532-c002-4a9a-b7f5-c3c0742f04cd" providerId="ADAL" clId="{999FA431-0D99-44F0-ADF0-5374EE7C5224}" dt="2026-03-26T02:58:38.882" v="390" actId="20577"/>
          <ac:spMkLst>
            <pc:docMk/>
            <pc:sldMk cId="1261311466" sldId="946"/>
            <ac:spMk id="4" creationId="{61E0B296-7E07-0266-6C3D-45DE5B473B9A}"/>
          </ac:spMkLst>
        </pc:spChg>
      </pc:sldChg>
      <pc:sldChg chg="modSp mod">
        <pc:chgData name="Lauren Martin" userId="34214532-c002-4a9a-b7f5-c3c0742f04cd" providerId="ADAL" clId="{999FA431-0D99-44F0-ADF0-5374EE7C5224}" dt="2026-03-26T03:04:50.871" v="484" actId="1076"/>
        <pc:sldMkLst>
          <pc:docMk/>
          <pc:sldMk cId="1523887427" sldId="1027"/>
        </pc:sldMkLst>
        <pc:spChg chg="mod">
          <ac:chgData name="Lauren Martin" userId="34214532-c002-4a9a-b7f5-c3c0742f04cd" providerId="ADAL" clId="{999FA431-0D99-44F0-ADF0-5374EE7C5224}" dt="2026-03-26T03:04:50.871" v="484" actId="1076"/>
          <ac:spMkLst>
            <pc:docMk/>
            <pc:sldMk cId="1523887427" sldId="1027"/>
            <ac:spMk id="2" creationId="{9660FF50-AE6D-525B-591D-4EFBCA23ED63}"/>
          </ac:spMkLst>
        </pc:spChg>
        <pc:spChg chg="mod">
          <ac:chgData name="Lauren Martin" userId="34214532-c002-4a9a-b7f5-c3c0742f04cd" providerId="ADAL" clId="{999FA431-0D99-44F0-ADF0-5374EE7C5224}" dt="2026-03-26T03:03:43.853" v="461" actId="1076"/>
          <ac:spMkLst>
            <pc:docMk/>
            <pc:sldMk cId="1523887427" sldId="1027"/>
            <ac:spMk id="5" creationId="{BA847410-C1E5-4F45-9C09-66F777F7D72D}"/>
          </ac:spMkLst>
        </pc:spChg>
      </pc:sldChg>
      <pc:sldChg chg="modSp mod">
        <pc:chgData name="Lauren Martin" userId="34214532-c002-4a9a-b7f5-c3c0742f04cd" providerId="ADAL" clId="{999FA431-0D99-44F0-ADF0-5374EE7C5224}" dt="2026-03-26T01:21:58.540" v="1" actId="20577"/>
        <pc:sldMkLst>
          <pc:docMk/>
          <pc:sldMk cId="3810468455" sldId="1121"/>
        </pc:sldMkLst>
        <pc:spChg chg="mod">
          <ac:chgData name="Lauren Martin" userId="34214532-c002-4a9a-b7f5-c3c0742f04cd" providerId="ADAL" clId="{999FA431-0D99-44F0-ADF0-5374EE7C5224}" dt="2026-03-26T01:21:58.540" v="1" actId="20577"/>
          <ac:spMkLst>
            <pc:docMk/>
            <pc:sldMk cId="3810468455" sldId="1121"/>
            <ac:spMk id="3" creationId="{00000000-0000-0000-0000-000000000000}"/>
          </ac:spMkLst>
        </pc:spChg>
      </pc:sldChg>
      <pc:sldChg chg="modSp mod">
        <pc:chgData name="Lauren Martin" userId="34214532-c002-4a9a-b7f5-c3c0742f04cd" providerId="ADAL" clId="{999FA431-0D99-44F0-ADF0-5374EE7C5224}" dt="2026-03-26T01:22:06.632" v="3" actId="20577"/>
        <pc:sldMkLst>
          <pc:docMk/>
          <pc:sldMk cId="1523252599" sldId="1123"/>
        </pc:sldMkLst>
        <pc:spChg chg="mod">
          <ac:chgData name="Lauren Martin" userId="34214532-c002-4a9a-b7f5-c3c0742f04cd" providerId="ADAL" clId="{999FA431-0D99-44F0-ADF0-5374EE7C5224}" dt="2026-03-26T01:22:06.632" v="3" actId="20577"/>
          <ac:spMkLst>
            <pc:docMk/>
            <pc:sldMk cId="1523252599" sldId="1123"/>
            <ac:spMk id="3" creationId="{00000000-0000-0000-0000-000000000000}"/>
          </ac:spMkLst>
        </pc:spChg>
      </pc:sldChg>
      <pc:sldChg chg="modSp mod">
        <pc:chgData name="Lauren Martin" userId="34214532-c002-4a9a-b7f5-c3c0742f04cd" providerId="ADAL" clId="{999FA431-0D99-44F0-ADF0-5374EE7C5224}" dt="2026-03-26T01:23:07.613" v="10" actId="14100"/>
        <pc:sldMkLst>
          <pc:docMk/>
          <pc:sldMk cId="1972737582" sldId="1125"/>
        </pc:sldMkLst>
        <pc:spChg chg="mod">
          <ac:chgData name="Lauren Martin" userId="34214532-c002-4a9a-b7f5-c3c0742f04cd" providerId="ADAL" clId="{999FA431-0D99-44F0-ADF0-5374EE7C5224}" dt="2026-03-26T01:23:07.613" v="10" actId="14100"/>
          <ac:spMkLst>
            <pc:docMk/>
            <pc:sldMk cId="1972737582" sldId="1125"/>
            <ac:spMk id="3" creationId="{00000000-0000-0000-0000-000000000000}"/>
          </ac:spMkLst>
        </pc:spChg>
        <pc:spChg chg="mod">
          <ac:chgData name="Lauren Martin" userId="34214532-c002-4a9a-b7f5-c3c0742f04cd" providerId="ADAL" clId="{999FA431-0D99-44F0-ADF0-5374EE7C5224}" dt="2026-03-26T01:22:34.985" v="5" actId="403"/>
          <ac:spMkLst>
            <pc:docMk/>
            <pc:sldMk cId="1972737582" sldId="1125"/>
            <ac:spMk id="5" creationId="{39EFAB09-BEBC-BB31-952F-32608A882C6A}"/>
          </ac:spMkLst>
        </pc:spChg>
      </pc:sldChg>
      <pc:sldChg chg="modSp mod">
        <pc:chgData name="Lauren Martin" userId="34214532-c002-4a9a-b7f5-c3c0742f04cd" providerId="ADAL" clId="{999FA431-0D99-44F0-ADF0-5374EE7C5224}" dt="2026-03-26T01:24:21.991" v="22" actId="1076"/>
        <pc:sldMkLst>
          <pc:docMk/>
          <pc:sldMk cId="1062179513" sldId="1154"/>
        </pc:sldMkLst>
        <pc:spChg chg="mod">
          <ac:chgData name="Lauren Martin" userId="34214532-c002-4a9a-b7f5-c3c0742f04cd" providerId="ADAL" clId="{999FA431-0D99-44F0-ADF0-5374EE7C5224}" dt="2026-03-26T01:24:09.453" v="20" actId="403"/>
          <ac:spMkLst>
            <pc:docMk/>
            <pc:sldMk cId="1062179513" sldId="1154"/>
            <ac:spMk id="3" creationId="{F3ABC77F-A785-653E-F132-EC54274C3CC6}"/>
          </ac:spMkLst>
        </pc:spChg>
        <pc:spChg chg="mod">
          <ac:chgData name="Lauren Martin" userId="34214532-c002-4a9a-b7f5-c3c0742f04cd" providerId="ADAL" clId="{999FA431-0D99-44F0-ADF0-5374EE7C5224}" dt="2026-03-26T01:24:13.080" v="21" actId="403"/>
          <ac:spMkLst>
            <pc:docMk/>
            <pc:sldMk cId="1062179513" sldId="1154"/>
            <ac:spMk id="6" creationId="{53CB43A4-9631-3E5E-C41F-421A9F968E0F}"/>
          </ac:spMkLst>
        </pc:spChg>
        <pc:spChg chg="mod">
          <ac:chgData name="Lauren Martin" userId="34214532-c002-4a9a-b7f5-c3c0742f04cd" providerId="ADAL" clId="{999FA431-0D99-44F0-ADF0-5374EE7C5224}" dt="2026-03-26T01:24:21.991" v="22" actId="1076"/>
          <ac:spMkLst>
            <pc:docMk/>
            <pc:sldMk cId="1062179513" sldId="1154"/>
            <ac:spMk id="8" creationId="{87B19673-2E6B-605A-7055-B8044ACCEF8D}"/>
          </ac:spMkLst>
        </pc:spChg>
      </pc:sldChg>
      <pc:sldChg chg="modSp mod">
        <pc:chgData name="Lauren Martin" userId="34214532-c002-4a9a-b7f5-c3c0742f04cd" providerId="ADAL" clId="{999FA431-0D99-44F0-ADF0-5374EE7C5224}" dt="2026-03-26T01:26:21.371" v="44" actId="1076"/>
        <pc:sldMkLst>
          <pc:docMk/>
          <pc:sldMk cId="1857144395" sldId="1157"/>
        </pc:sldMkLst>
        <pc:spChg chg="mod">
          <ac:chgData name="Lauren Martin" userId="34214532-c002-4a9a-b7f5-c3c0742f04cd" providerId="ADAL" clId="{999FA431-0D99-44F0-ADF0-5374EE7C5224}" dt="2026-03-26T01:26:13.145" v="43" actId="1076"/>
          <ac:spMkLst>
            <pc:docMk/>
            <pc:sldMk cId="1857144395" sldId="1157"/>
            <ac:spMk id="3" creationId="{75882D0F-0826-C649-648B-0C1075CFC63B}"/>
          </ac:spMkLst>
        </pc:spChg>
        <pc:spChg chg="mod">
          <ac:chgData name="Lauren Martin" userId="34214532-c002-4a9a-b7f5-c3c0742f04cd" providerId="ADAL" clId="{999FA431-0D99-44F0-ADF0-5374EE7C5224}" dt="2026-03-26T01:26:21.371" v="44" actId="1076"/>
          <ac:spMkLst>
            <pc:docMk/>
            <pc:sldMk cId="1857144395" sldId="1157"/>
            <ac:spMk id="4" creationId="{80649EAF-8C64-0168-29C3-2F6B29AB380E}"/>
          </ac:spMkLst>
        </pc:spChg>
        <pc:spChg chg="mod">
          <ac:chgData name="Lauren Martin" userId="34214532-c002-4a9a-b7f5-c3c0742f04cd" providerId="ADAL" clId="{999FA431-0D99-44F0-ADF0-5374EE7C5224}" dt="2026-03-26T01:26:10.547" v="42" actId="1076"/>
          <ac:spMkLst>
            <pc:docMk/>
            <pc:sldMk cId="1857144395" sldId="1157"/>
            <ac:spMk id="6" creationId="{7230E5D6-517C-DE5C-FB2E-24281056D5BA}"/>
          </ac:spMkLst>
        </pc:spChg>
      </pc:sldChg>
      <pc:sldChg chg="addSp modSp del mod">
        <pc:chgData name="Lauren Martin" userId="34214532-c002-4a9a-b7f5-c3c0742f04cd" providerId="ADAL" clId="{999FA431-0D99-44F0-ADF0-5374EE7C5224}" dt="2026-03-26T03:12:22.192" v="574" actId="47"/>
        <pc:sldMkLst>
          <pc:docMk/>
          <pc:sldMk cId="2941565625" sldId="1159"/>
        </pc:sldMkLst>
        <pc:spChg chg="mod">
          <ac:chgData name="Lauren Martin" userId="34214532-c002-4a9a-b7f5-c3c0742f04cd" providerId="ADAL" clId="{999FA431-0D99-44F0-ADF0-5374EE7C5224}" dt="2026-03-26T02:27:26.358" v="384" actId="1076"/>
          <ac:spMkLst>
            <pc:docMk/>
            <pc:sldMk cId="2941565625" sldId="1159"/>
            <ac:spMk id="3" creationId="{D1E5EB04-2282-D88A-92B8-6994ACC29611}"/>
          </ac:spMkLst>
        </pc:spChg>
        <pc:spChg chg="add mod">
          <ac:chgData name="Lauren Martin" userId="34214532-c002-4a9a-b7f5-c3c0742f04cd" providerId="ADAL" clId="{999FA431-0D99-44F0-ADF0-5374EE7C5224}" dt="2026-03-26T02:26:38.894" v="375" actId="1076"/>
          <ac:spMkLst>
            <pc:docMk/>
            <pc:sldMk cId="2941565625" sldId="1159"/>
            <ac:spMk id="6" creationId="{59F6F695-9BA3-C061-6FEB-4C82B7A2B1B2}"/>
          </ac:spMkLst>
        </pc:spChg>
        <pc:spChg chg="mod">
          <ac:chgData name="Lauren Martin" userId="34214532-c002-4a9a-b7f5-c3c0742f04cd" providerId="ADAL" clId="{999FA431-0D99-44F0-ADF0-5374EE7C5224}" dt="2026-03-26T02:27:16.846" v="382" actId="1076"/>
          <ac:spMkLst>
            <pc:docMk/>
            <pc:sldMk cId="2941565625" sldId="1159"/>
            <ac:spMk id="7" creationId="{3DD19A40-4865-B484-5087-B84FF44F81A0}"/>
          </ac:spMkLst>
        </pc:spChg>
      </pc:sldChg>
      <pc:sldChg chg="modSp mod">
        <pc:chgData name="Lauren Martin" userId="34214532-c002-4a9a-b7f5-c3c0742f04cd" providerId="ADAL" clId="{999FA431-0D99-44F0-ADF0-5374EE7C5224}" dt="2026-03-26T03:05:48.294" v="497" actId="113"/>
        <pc:sldMkLst>
          <pc:docMk/>
          <pc:sldMk cId="2582763919" sldId="1183"/>
        </pc:sldMkLst>
        <pc:spChg chg="mod">
          <ac:chgData name="Lauren Martin" userId="34214532-c002-4a9a-b7f5-c3c0742f04cd" providerId="ADAL" clId="{999FA431-0D99-44F0-ADF0-5374EE7C5224}" dt="2026-03-26T03:05:48.294" v="497" actId="113"/>
          <ac:spMkLst>
            <pc:docMk/>
            <pc:sldMk cId="2582763919" sldId="1183"/>
            <ac:spMk id="2" creationId="{201F0015-54B8-7AAB-5E4F-30069E98259A}"/>
          </ac:spMkLst>
        </pc:spChg>
        <pc:picChg chg="mod">
          <ac:chgData name="Lauren Martin" userId="34214532-c002-4a9a-b7f5-c3c0742f04cd" providerId="ADAL" clId="{999FA431-0D99-44F0-ADF0-5374EE7C5224}" dt="2026-03-26T03:05:34.872" v="493" actId="14100"/>
          <ac:picMkLst>
            <pc:docMk/>
            <pc:sldMk cId="2582763919" sldId="1183"/>
            <ac:picMk id="8" creationId="{E8460779-5780-9007-2B9F-83845794B168}"/>
          </ac:picMkLst>
        </pc:picChg>
      </pc:sldChg>
      <pc:sldChg chg="modSp mod">
        <pc:chgData name="Lauren Martin" userId="34214532-c002-4a9a-b7f5-c3c0742f04cd" providerId="ADAL" clId="{999FA431-0D99-44F0-ADF0-5374EE7C5224}" dt="2026-03-26T03:07:00.957" v="499" actId="403"/>
        <pc:sldMkLst>
          <pc:docMk/>
          <pc:sldMk cId="655804522" sldId="1186"/>
        </pc:sldMkLst>
        <pc:spChg chg="mod">
          <ac:chgData name="Lauren Martin" userId="34214532-c002-4a9a-b7f5-c3c0742f04cd" providerId="ADAL" clId="{999FA431-0D99-44F0-ADF0-5374EE7C5224}" dt="2026-03-26T03:07:00.957" v="499" actId="403"/>
          <ac:spMkLst>
            <pc:docMk/>
            <pc:sldMk cId="655804522" sldId="1186"/>
            <ac:spMk id="4" creationId="{CCA9633D-43D5-4FB6-7E44-76302AD96596}"/>
          </ac:spMkLst>
        </pc:spChg>
      </pc:sldChg>
      <pc:sldChg chg="setBg">
        <pc:chgData name="Lauren Martin" userId="34214532-c002-4a9a-b7f5-c3c0742f04cd" providerId="ADAL" clId="{999FA431-0D99-44F0-ADF0-5374EE7C5224}" dt="2026-03-26T03:07:21.983" v="512"/>
        <pc:sldMkLst>
          <pc:docMk/>
          <pc:sldMk cId="3221435103" sldId="1188"/>
        </pc:sldMkLst>
      </pc:sldChg>
      <pc:sldChg chg="addSp delSp modSp mod">
        <pc:chgData name="Lauren Martin" userId="34214532-c002-4a9a-b7f5-c3c0742f04cd" providerId="ADAL" clId="{999FA431-0D99-44F0-ADF0-5374EE7C5224}" dt="2026-03-26T01:27:31.059" v="55" actId="1076"/>
        <pc:sldMkLst>
          <pc:docMk/>
          <pc:sldMk cId="1302828150" sldId="1192"/>
        </pc:sldMkLst>
        <pc:spChg chg="add mod">
          <ac:chgData name="Lauren Martin" userId="34214532-c002-4a9a-b7f5-c3c0742f04cd" providerId="ADAL" clId="{999FA431-0D99-44F0-ADF0-5374EE7C5224}" dt="2026-03-26T01:26:39.144" v="46"/>
          <ac:spMkLst>
            <pc:docMk/>
            <pc:sldMk cId="1302828150" sldId="1192"/>
            <ac:spMk id="3" creationId="{43841492-9C7A-0F60-CE12-D34B89A7E4F3}"/>
          </ac:spMkLst>
        </pc:spChg>
        <pc:spChg chg="mod">
          <ac:chgData name="Lauren Martin" userId="34214532-c002-4a9a-b7f5-c3c0742f04cd" providerId="ADAL" clId="{999FA431-0D99-44F0-ADF0-5374EE7C5224}" dt="2026-03-26T01:27:31.059" v="55" actId="1076"/>
          <ac:spMkLst>
            <pc:docMk/>
            <pc:sldMk cId="1302828150" sldId="1192"/>
            <ac:spMk id="4" creationId="{EF09E272-F0E0-C550-7DF9-00E271E95B7A}"/>
          </ac:spMkLst>
        </pc:spChg>
        <pc:spChg chg="del">
          <ac:chgData name="Lauren Martin" userId="34214532-c002-4a9a-b7f5-c3c0742f04cd" providerId="ADAL" clId="{999FA431-0D99-44F0-ADF0-5374EE7C5224}" dt="2026-03-26T01:26:30.592" v="45" actId="478"/>
          <ac:spMkLst>
            <pc:docMk/>
            <pc:sldMk cId="1302828150" sldId="1192"/>
            <ac:spMk id="7" creationId="{7F21191A-97FC-DEC0-D130-DF206002BA27}"/>
          </ac:spMkLst>
        </pc:spChg>
      </pc:sldChg>
      <pc:sldChg chg="modSp mod">
        <pc:chgData name="Lauren Martin" userId="34214532-c002-4a9a-b7f5-c3c0742f04cd" providerId="ADAL" clId="{999FA431-0D99-44F0-ADF0-5374EE7C5224}" dt="2026-03-26T01:23:16.350" v="11" actId="1076"/>
        <pc:sldMkLst>
          <pc:docMk/>
          <pc:sldMk cId="4000627018" sldId="1197"/>
        </pc:sldMkLst>
        <pc:spChg chg="mod">
          <ac:chgData name="Lauren Martin" userId="34214532-c002-4a9a-b7f5-c3c0742f04cd" providerId="ADAL" clId="{999FA431-0D99-44F0-ADF0-5374EE7C5224}" dt="2026-03-26T01:23:16.350" v="11" actId="1076"/>
          <ac:spMkLst>
            <pc:docMk/>
            <pc:sldMk cId="4000627018" sldId="1197"/>
            <ac:spMk id="9" creationId="{979F74CF-EF38-D588-49A0-BA997F7EACF2}"/>
          </ac:spMkLst>
        </pc:spChg>
      </pc:sldChg>
      <pc:sldChg chg="modSp mod">
        <pc:chgData name="Lauren Martin" userId="34214532-c002-4a9a-b7f5-c3c0742f04cd" providerId="ADAL" clId="{999FA431-0D99-44F0-ADF0-5374EE7C5224}" dt="2026-03-26T01:24:02.574" v="19" actId="1076"/>
        <pc:sldMkLst>
          <pc:docMk/>
          <pc:sldMk cId="1123335509" sldId="1198"/>
        </pc:sldMkLst>
        <pc:spChg chg="mod">
          <ac:chgData name="Lauren Martin" userId="34214532-c002-4a9a-b7f5-c3c0742f04cd" providerId="ADAL" clId="{999FA431-0D99-44F0-ADF0-5374EE7C5224}" dt="2026-03-26T01:23:52.659" v="18" actId="1076"/>
          <ac:spMkLst>
            <pc:docMk/>
            <pc:sldMk cId="1123335509" sldId="1198"/>
            <ac:spMk id="9" creationId="{63DD9BCE-870C-E05B-BF85-9A39AE43DC00}"/>
          </ac:spMkLst>
        </pc:spChg>
        <pc:spChg chg="mod">
          <ac:chgData name="Lauren Martin" userId="34214532-c002-4a9a-b7f5-c3c0742f04cd" providerId="ADAL" clId="{999FA431-0D99-44F0-ADF0-5374EE7C5224}" dt="2026-03-26T01:24:02.574" v="19" actId="1076"/>
          <ac:spMkLst>
            <pc:docMk/>
            <pc:sldMk cId="1123335509" sldId="1198"/>
            <ac:spMk id="15" creationId="{8A7B40CE-2010-B779-9A30-F2B4D29F1D4E}"/>
          </ac:spMkLst>
        </pc:spChg>
      </pc:sldChg>
      <pc:sldChg chg="addSp delSp modSp mod">
        <pc:chgData name="Lauren Martin" userId="34214532-c002-4a9a-b7f5-c3c0742f04cd" providerId="ADAL" clId="{999FA431-0D99-44F0-ADF0-5374EE7C5224}" dt="2026-03-26T01:24:52.439" v="27" actId="1076"/>
        <pc:sldMkLst>
          <pc:docMk/>
          <pc:sldMk cId="4135677512" sldId="1200"/>
        </pc:sldMkLst>
        <pc:spChg chg="add mod">
          <ac:chgData name="Lauren Martin" userId="34214532-c002-4a9a-b7f5-c3c0742f04cd" providerId="ADAL" clId="{999FA431-0D99-44F0-ADF0-5374EE7C5224}" dt="2026-03-26T01:24:32.028" v="24"/>
          <ac:spMkLst>
            <pc:docMk/>
            <pc:sldMk cId="4135677512" sldId="1200"/>
            <ac:spMk id="2" creationId="{7B4EABA4-53D8-8BF7-F763-6BF3F3E005A5}"/>
          </ac:spMkLst>
        </pc:spChg>
        <pc:spChg chg="mod">
          <ac:chgData name="Lauren Martin" userId="34214532-c002-4a9a-b7f5-c3c0742f04cd" providerId="ADAL" clId="{999FA431-0D99-44F0-ADF0-5374EE7C5224}" dt="2026-03-26T01:24:52.439" v="27" actId="1076"/>
          <ac:spMkLst>
            <pc:docMk/>
            <pc:sldMk cId="4135677512" sldId="1200"/>
            <ac:spMk id="4" creationId="{6DA73E09-2AEF-4E8B-7EE3-1CE774E1F3E0}"/>
          </ac:spMkLst>
        </pc:spChg>
        <pc:spChg chg="del">
          <ac:chgData name="Lauren Martin" userId="34214532-c002-4a9a-b7f5-c3c0742f04cd" providerId="ADAL" clId="{999FA431-0D99-44F0-ADF0-5374EE7C5224}" dt="2026-03-26T01:24:31.428" v="23" actId="478"/>
          <ac:spMkLst>
            <pc:docMk/>
            <pc:sldMk cId="4135677512" sldId="1200"/>
            <ac:spMk id="5" creationId="{8B1FA4E0-0AF4-B0A7-BE8B-4E8C040E201E}"/>
          </ac:spMkLst>
        </pc:spChg>
      </pc:sldChg>
      <pc:sldChg chg="modSp del mod">
        <pc:chgData name="Lauren Martin" userId="34214532-c002-4a9a-b7f5-c3c0742f04cd" providerId="ADAL" clId="{999FA431-0D99-44F0-ADF0-5374EE7C5224}" dt="2026-03-26T03:12:24.142" v="577" actId="47"/>
        <pc:sldMkLst>
          <pc:docMk/>
          <pc:sldMk cId="25698080" sldId="1201"/>
        </pc:sldMkLst>
        <pc:spChg chg="mod">
          <ac:chgData name="Lauren Martin" userId="34214532-c002-4a9a-b7f5-c3c0742f04cd" providerId="ADAL" clId="{999FA431-0D99-44F0-ADF0-5374EE7C5224}" dt="2026-03-26T02:00:19.154" v="126" actId="1076"/>
          <ac:spMkLst>
            <pc:docMk/>
            <pc:sldMk cId="25698080" sldId="1201"/>
            <ac:spMk id="3" creationId="{1D050931-A1E0-E9FA-75E7-789D374D2996}"/>
          </ac:spMkLst>
        </pc:spChg>
      </pc:sldChg>
      <pc:sldChg chg="modSp del mod">
        <pc:chgData name="Lauren Martin" userId="34214532-c002-4a9a-b7f5-c3c0742f04cd" providerId="ADAL" clId="{999FA431-0D99-44F0-ADF0-5374EE7C5224}" dt="2026-03-26T03:12:23.016" v="575" actId="47"/>
        <pc:sldMkLst>
          <pc:docMk/>
          <pc:sldMk cId="3798506573" sldId="1202"/>
        </pc:sldMkLst>
        <pc:spChg chg="mod">
          <ac:chgData name="Lauren Martin" userId="34214532-c002-4a9a-b7f5-c3c0742f04cd" providerId="ADAL" clId="{999FA431-0D99-44F0-ADF0-5374EE7C5224}" dt="2026-03-26T01:32:54.880" v="96" actId="20577"/>
          <ac:spMkLst>
            <pc:docMk/>
            <pc:sldMk cId="3798506573" sldId="1202"/>
            <ac:spMk id="3" creationId="{53A90BCB-F84C-B6BF-EA73-62133611D44D}"/>
          </ac:spMkLst>
        </pc:spChg>
      </pc:sldChg>
      <pc:sldChg chg="addSp delSp modSp del mod">
        <pc:chgData name="Lauren Martin" userId="34214532-c002-4a9a-b7f5-c3c0742f04cd" providerId="ADAL" clId="{999FA431-0D99-44F0-ADF0-5374EE7C5224}" dt="2026-03-26T03:12:35.369" v="597" actId="47"/>
        <pc:sldMkLst>
          <pc:docMk/>
          <pc:sldMk cId="315266832" sldId="1203"/>
        </pc:sldMkLst>
        <pc:spChg chg="mod">
          <ac:chgData name="Lauren Martin" userId="34214532-c002-4a9a-b7f5-c3c0742f04cd" providerId="ADAL" clId="{999FA431-0D99-44F0-ADF0-5374EE7C5224}" dt="2026-03-26T02:23:25.847" v="321" actId="1076"/>
          <ac:spMkLst>
            <pc:docMk/>
            <pc:sldMk cId="315266832" sldId="1203"/>
            <ac:spMk id="2" creationId="{299EB93F-C074-477D-0039-B07EAE487C26}"/>
          </ac:spMkLst>
        </pc:spChg>
        <pc:spChg chg="del mod">
          <ac:chgData name="Lauren Martin" userId="34214532-c002-4a9a-b7f5-c3c0742f04cd" providerId="ADAL" clId="{999FA431-0D99-44F0-ADF0-5374EE7C5224}" dt="2026-03-26T02:22:20.661" v="308" actId="21"/>
          <ac:spMkLst>
            <pc:docMk/>
            <pc:sldMk cId="315266832" sldId="1203"/>
            <ac:spMk id="4" creationId="{15A95991-F3C2-3F36-A898-5325BB8C730C}"/>
          </ac:spMkLst>
        </pc:spChg>
        <pc:spChg chg="add mod">
          <ac:chgData name="Lauren Martin" userId="34214532-c002-4a9a-b7f5-c3c0742f04cd" providerId="ADAL" clId="{999FA431-0D99-44F0-ADF0-5374EE7C5224}" dt="2026-03-26T02:22:30.897" v="310"/>
          <ac:spMkLst>
            <pc:docMk/>
            <pc:sldMk cId="315266832" sldId="1203"/>
            <ac:spMk id="5" creationId="{F72DD9D6-3A87-3261-F07F-FDCDBBE262E8}"/>
          </ac:spMkLst>
        </pc:spChg>
      </pc:sldChg>
      <pc:sldChg chg="modSp del mod">
        <pc:chgData name="Lauren Martin" userId="34214532-c002-4a9a-b7f5-c3c0742f04cd" providerId="ADAL" clId="{999FA431-0D99-44F0-ADF0-5374EE7C5224}" dt="2026-03-26T03:12:26.452" v="581" actId="47"/>
        <pc:sldMkLst>
          <pc:docMk/>
          <pc:sldMk cId="3386365354" sldId="1204"/>
        </pc:sldMkLst>
        <pc:spChg chg="mod">
          <ac:chgData name="Lauren Martin" userId="34214532-c002-4a9a-b7f5-c3c0742f04cd" providerId="ADAL" clId="{999FA431-0D99-44F0-ADF0-5374EE7C5224}" dt="2026-03-26T02:03:07.885" v="155" actId="1076"/>
          <ac:spMkLst>
            <pc:docMk/>
            <pc:sldMk cId="3386365354" sldId="1204"/>
            <ac:spMk id="4" creationId="{224D6EE7-F80D-127A-E28B-8D2E6B4BA7AB}"/>
          </ac:spMkLst>
        </pc:spChg>
      </pc:sldChg>
      <pc:sldChg chg="modSp mod">
        <pc:chgData name="Lauren Martin" userId="34214532-c002-4a9a-b7f5-c3c0742f04cd" providerId="ADAL" clId="{999FA431-0D99-44F0-ADF0-5374EE7C5224}" dt="2026-03-26T03:02:44.159" v="454" actId="403"/>
        <pc:sldMkLst>
          <pc:docMk/>
          <pc:sldMk cId="3087917542" sldId="1206"/>
        </pc:sldMkLst>
        <pc:spChg chg="mod">
          <ac:chgData name="Lauren Martin" userId="34214532-c002-4a9a-b7f5-c3c0742f04cd" providerId="ADAL" clId="{999FA431-0D99-44F0-ADF0-5374EE7C5224}" dt="2026-03-26T03:02:44.159" v="454" actId="403"/>
          <ac:spMkLst>
            <pc:docMk/>
            <pc:sldMk cId="3087917542" sldId="1206"/>
            <ac:spMk id="2" creationId="{6FFAB5D8-5245-AB8B-877A-D6E438FD4380}"/>
          </ac:spMkLst>
        </pc:spChg>
        <pc:graphicFrameChg chg="modGraphic">
          <ac:chgData name="Lauren Martin" userId="34214532-c002-4a9a-b7f5-c3c0742f04cd" providerId="ADAL" clId="{999FA431-0D99-44F0-ADF0-5374EE7C5224}" dt="2026-03-26T03:02:37.029" v="449" actId="403"/>
          <ac:graphicFrameMkLst>
            <pc:docMk/>
            <pc:sldMk cId="3087917542" sldId="1206"/>
            <ac:graphicFrameMk id="4" creationId="{7F3249B8-299C-F260-3141-1B9FED031875}"/>
          </ac:graphicFrameMkLst>
        </pc:graphicFrameChg>
      </pc:sldChg>
      <pc:sldChg chg="delSp modSp mod">
        <pc:chgData name="Lauren Martin" userId="34214532-c002-4a9a-b7f5-c3c0742f04cd" providerId="ADAL" clId="{999FA431-0D99-44F0-ADF0-5374EE7C5224}" dt="2026-03-26T03:02:40.369" v="452" actId="1076"/>
        <pc:sldMkLst>
          <pc:docMk/>
          <pc:sldMk cId="3339725440" sldId="1208"/>
        </pc:sldMkLst>
        <pc:spChg chg="del mod">
          <ac:chgData name="Lauren Martin" userId="34214532-c002-4a9a-b7f5-c3c0742f04cd" providerId="ADAL" clId="{999FA431-0D99-44F0-ADF0-5374EE7C5224}" dt="2026-03-26T02:59:41.773" v="403" actId="478"/>
          <ac:spMkLst>
            <pc:docMk/>
            <pc:sldMk cId="3339725440" sldId="1208"/>
            <ac:spMk id="2" creationId="{DEDFAF5C-6F12-1A5C-76BC-76584CDA66D0}"/>
          </ac:spMkLst>
        </pc:spChg>
        <pc:spChg chg="mod">
          <ac:chgData name="Lauren Martin" userId="34214532-c002-4a9a-b7f5-c3c0742f04cd" providerId="ADAL" clId="{999FA431-0D99-44F0-ADF0-5374EE7C5224}" dt="2026-03-26T03:02:40.369" v="452" actId="1076"/>
          <ac:spMkLst>
            <pc:docMk/>
            <pc:sldMk cId="3339725440" sldId="1208"/>
            <ac:spMk id="4" creationId="{20EAC48F-182B-6EE4-CF3C-0F9DAA36D514}"/>
          </ac:spMkLst>
        </pc:spChg>
      </pc:sldChg>
      <pc:sldChg chg="modSp mod">
        <pc:chgData name="Lauren Martin" userId="34214532-c002-4a9a-b7f5-c3c0742f04cd" providerId="ADAL" clId="{999FA431-0D99-44F0-ADF0-5374EE7C5224}" dt="2026-03-26T01:25:15.350" v="32" actId="1076"/>
        <pc:sldMkLst>
          <pc:docMk/>
          <pc:sldMk cId="3779936214" sldId="1209"/>
        </pc:sldMkLst>
        <pc:spChg chg="mod">
          <ac:chgData name="Lauren Martin" userId="34214532-c002-4a9a-b7f5-c3c0742f04cd" providerId="ADAL" clId="{999FA431-0D99-44F0-ADF0-5374EE7C5224}" dt="2026-03-26T01:25:15.350" v="32" actId="1076"/>
          <ac:spMkLst>
            <pc:docMk/>
            <pc:sldMk cId="3779936214" sldId="1209"/>
            <ac:spMk id="4" creationId="{1F10ABA3-AD61-1733-86D5-5D4724C14A74}"/>
          </ac:spMkLst>
        </pc:spChg>
      </pc:sldChg>
      <pc:sldChg chg="modSp del mod">
        <pc:chgData name="Lauren Martin" userId="34214532-c002-4a9a-b7f5-c3c0742f04cd" providerId="ADAL" clId="{999FA431-0D99-44F0-ADF0-5374EE7C5224}" dt="2026-03-26T03:12:27.055" v="582" actId="47"/>
        <pc:sldMkLst>
          <pc:docMk/>
          <pc:sldMk cId="2879954524" sldId="1211"/>
        </pc:sldMkLst>
        <pc:spChg chg="mod">
          <ac:chgData name="Lauren Martin" userId="34214532-c002-4a9a-b7f5-c3c0742f04cd" providerId="ADAL" clId="{999FA431-0D99-44F0-ADF0-5374EE7C5224}" dt="2026-03-26T02:03:53.234" v="165" actId="1076"/>
          <ac:spMkLst>
            <pc:docMk/>
            <pc:sldMk cId="2879954524" sldId="1211"/>
            <ac:spMk id="4" creationId="{CF0FDA52-D261-6EFE-1FC3-F26693642FB6}"/>
          </ac:spMkLst>
        </pc:spChg>
      </pc:sldChg>
      <pc:sldChg chg="modSp del mod">
        <pc:chgData name="Lauren Martin" userId="34214532-c002-4a9a-b7f5-c3c0742f04cd" providerId="ADAL" clId="{999FA431-0D99-44F0-ADF0-5374EE7C5224}" dt="2026-03-26T02:07:24.271" v="196" actId="2696"/>
        <pc:sldMkLst>
          <pc:docMk/>
          <pc:sldMk cId="1628334159" sldId="1212"/>
        </pc:sldMkLst>
        <pc:spChg chg="mod">
          <ac:chgData name="Lauren Martin" userId="34214532-c002-4a9a-b7f5-c3c0742f04cd" providerId="ADAL" clId="{999FA431-0D99-44F0-ADF0-5374EE7C5224}" dt="2026-03-26T02:06:10.243" v="195" actId="20577"/>
          <ac:spMkLst>
            <pc:docMk/>
            <pc:sldMk cId="1628334159" sldId="1212"/>
            <ac:spMk id="4" creationId="{3335939F-3916-6420-0C1F-192C7DF42F69}"/>
          </ac:spMkLst>
        </pc:spChg>
      </pc:sldChg>
      <pc:sldChg chg="modSp del mod">
        <pc:chgData name="Lauren Martin" userId="34214532-c002-4a9a-b7f5-c3c0742f04cd" providerId="ADAL" clId="{999FA431-0D99-44F0-ADF0-5374EE7C5224}" dt="2026-03-26T03:12:28.116" v="584" actId="47"/>
        <pc:sldMkLst>
          <pc:docMk/>
          <pc:sldMk cId="3626475643" sldId="1213"/>
        </pc:sldMkLst>
        <pc:spChg chg="mod">
          <ac:chgData name="Lauren Martin" userId="34214532-c002-4a9a-b7f5-c3c0742f04cd" providerId="ADAL" clId="{999FA431-0D99-44F0-ADF0-5374EE7C5224}" dt="2026-03-26T02:04:47.411" v="177" actId="20577"/>
          <ac:spMkLst>
            <pc:docMk/>
            <pc:sldMk cId="3626475643" sldId="1213"/>
            <ac:spMk id="4" creationId="{BF20F78B-591E-A23D-512D-97C392717417}"/>
          </ac:spMkLst>
        </pc:spChg>
      </pc:sldChg>
      <pc:sldChg chg="modSp del mod">
        <pc:chgData name="Lauren Martin" userId="34214532-c002-4a9a-b7f5-c3c0742f04cd" providerId="ADAL" clId="{999FA431-0D99-44F0-ADF0-5374EE7C5224}" dt="2026-03-26T03:12:31.416" v="590" actId="47"/>
        <pc:sldMkLst>
          <pc:docMk/>
          <pc:sldMk cId="371868656" sldId="1214"/>
        </pc:sldMkLst>
        <pc:spChg chg="mod">
          <ac:chgData name="Lauren Martin" userId="34214532-c002-4a9a-b7f5-c3c0742f04cd" providerId="ADAL" clId="{999FA431-0D99-44F0-ADF0-5374EE7C5224}" dt="2026-03-26T02:12:22.862" v="236" actId="1076"/>
          <ac:spMkLst>
            <pc:docMk/>
            <pc:sldMk cId="371868656" sldId="1214"/>
            <ac:spMk id="4" creationId="{28DAC7D2-862F-CA90-4380-97BBBECC5767}"/>
          </ac:spMkLst>
        </pc:spChg>
      </pc:sldChg>
      <pc:sldChg chg="modSp del mod">
        <pc:chgData name="Lauren Martin" userId="34214532-c002-4a9a-b7f5-c3c0742f04cd" providerId="ADAL" clId="{999FA431-0D99-44F0-ADF0-5374EE7C5224}" dt="2026-03-26T03:12:30.312" v="588" actId="47"/>
        <pc:sldMkLst>
          <pc:docMk/>
          <pc:sldMk cId="1059418311" sldId="1215"/>
        </pc:sldMkLst>
        <pc:spChg chg="mod">
          <ac:chgData name="Lauren Martin" userId="34214532-c002-4a9a-b7f5-c3c0742f04cd" providerId="ADAL" clId="{999FA431-0D99-44F0-ADF0-5374EE7C5224}" dt="2026-03-26T02:10:53.578" v="223" actId="1076"/>
          <ac:spMkLst>
            <pc:docMk/>
            <pc:sldMk cId="1059418311" sldId="1215"/>
            <ac:spMk id="4" creationId="{06CDD747-95FF-F34E-8D04-70D3ABABC6DF}"/>
          </ac:spMkLst>
        </pc:spChg>
      </pc:sldChg>
      <pc:sldChg chg="modSp del mod">
        <pc:chgData name="Lauren Martin" userId="34214532-c002-4a9a-b7f5-c3c0742f04cd" providerId="ADAL" clId="{999FA431-0D99-44F0-ADF0-5374EE7C5224}" dt="2026-03-26T03:12:33.684" v="594" actId="47"/>
        <pc:sldMkLst>
          <pc:docMk/>
          <pc:sldMk cId="669566256" sldId="1216"/>
        </pc:sldMkLst>
        <pc:spChg chg="mod">
          <ac:chgData name="Lauren Martin" userId="34214532-c002-4a9a-b7f5-c3c0742f04cd" providerId="ADAL" clId="{999FA431-0D99-44F0-ADF0-5374EE7C5224}" dt="2026-03-26T02:18:56.451" v="277" actId="1076"/>
          <ac:spMkLst>
            <pc:docMk/>
            <pc:sldMk cId="669566256" sldId="1216"/>
            <ac:spMk id="4" creationId="{7D7A0E57-6DC0-B155-24BA-E1420D007F22}"/>
          </ac:spMkLst>
        </pc:spChg>
      </pc:sldChg>
      <pc:sldChg chg="modSp add del mod">
        <pc:chgData name="Lauren Martin" userId="34214532-c002-4a9a-b7f5-c3c0742f04cd" providerId="ADAL" clId="{999FA431-0D99-44F0-ADF0-5374EE7C5224}" dt="2026-03-26T03:12:32.512" v="592" actId="47"/>
        <pc:sldMkLst>
          <pc:docMk/>
          <pc:sldMk cId="1651248404" sldId="1217"/>
        </pc:sldMkLst>
        <pc:spChg chg="mod">
          <ac:chgData name="Lauren Martin" userId="34214532-c002-4a9a-b7f5-c3c0742f04cd" providerId="ADAL" clId="{999FA431-0D99-44F0-ADF0-5374EE7C5224}" dt="2026-03-26T02:17:11.207" v="252" actId="1076"/>
          <ac:spMkLst>
            <pc:docMk/>
            <pc:sldMk cId="1651248404" sldId="1217"/>
            <ac:spMk id="4" creationId="{CC4ACC00-8CF2-E1BC-EC6F-88110513FEA8}"/>
          </ac:spMkLst>
        </pc:spChg>
      </pc:sldChg>
      <pc:sldChg chg="modSp del mod">
        <pc:chgData name="Lauren Martin" userId="34214532-c002-4a9a-b7f5-c3c0742f04cd" providerId="ADAL" clId="{999FA431-0D99-44F0-ADF0-5374EE7C5224}" dt="2026-03-26T02:21:20.406" v="300" actId="47"/>
        <pc:sldMkLst>
          <pc:docMk/>
          <pc:sldMk cId="3029556504" sldId="1218"/>
        </pc:sldMkLst>
        <pc:spChg chg="mod">
          <ac:chgData name="Lauren Martin" userId="34214532-c002-4a9a-b7f5-c3c0742f04cd" providerId="ADAL" clId="{999FA431-0D99-44F0-ADF0-5374EE7C5224}" dt="2026-03-26T02:21:06.857" v="299" actId="20577"/>
          <ac:spMkLst>
            <pc:docMk/>
            <pc:sldMk cId="3029556504" sldId="1218"/>
            <ac:spMk id="4" creationId="{F569281D-78B0-CBE1-C968-19622B112A2E}"/>
          </ac:spMkLst>
        </pc:spChg>
      </pc:sldChg>
      <pc:sldChg chg="modSp add mod">
        <pc:chgData name="Lauren Martin" userId="34214532-c002-4a9a-b7f5-c3c0742f04cd" providerId="ADAL" clId="{999FA431-0D99-44F0-ADF0-5374EE7C5224}" dt="2026-03-26T01:27:54.628" v="61" actId="1076"/>
        <pc:sldMkLst>
          <pc:docMk/>
          <pc:sldMk cId="3805676745" sldId="1221"/>
        </pc:sldMkLst>
        <pc:spChg chg="mod">
          <ac:chgData name="Lauren Martin" userId="34214532-c002-4a9a-b7f5-c3c0742f04cd" providerId="ADAL" clId="{999FA431-0D99-44F0-ADF0-5374EE7C5224}" dt="2026-03-26T01:27:46.909" v="58" actId="1076"/>
          <ac:spMkLst>
            <pc:docMk/>
            <pc:sldMk cId="3805676745" sldId="1221"/>
            <ac:spMk id="4" creationId="{B430AE76-4AF8-026F-4D87-96FBB3F86481}"/>
          </ac:spMkLst>
        </pc:spChg>
        <pc:spChg chg="mod">
          <ac:chgData name="Lauren Martin" userId="34214532-c002-4a9a-b7f5-c3c0742f04cd" providerId="ADAL" clId="{999FA431-0D99-44F0-ADF0-5374EE7C5224}" dt="2026-03-26T01:27:54.628" v="61" actId="1076"/>
          <ac:spMkLst>
            <pc:docMk/>
            <pc:sldMk cId="3805676745" sldId="1221"/>
            <ac:spMk id="7" creationId="{8F77FF0B-5ED7-DE83-5DBB-09CC8E2EAAB7}"/>
          </ac:spMkLst>
        </pc:spChg>
      </pc:sldChg>
      <pc:sldChg chg="modSp add del mod">
        <pc:chgData name="Lauren Martin" userId="34214532-c002-4a9a-b7f5-c3c0742f04cd" providerId="ADAL" clId="{999FA431-0D99-44F0-ADF0-5374EE7C5224}" dt="2026-03-26T03:12:23.517" v="576" actId="47"/>
        <pc:sldMkLst>
          <pc:docMk/>
          <pc:sldMk cId="3208841529" sldId="1222"/>
        </pc:sldMkLst>
        <pc:spChg chg="mod">
          <ac:chgData name="Lauren Martin" userId="34214532-c002-4a9a-b7f5-c3c0742f04cd" providerId="ADAL" clId="{999FA431-0D99-44F0-ADF0-5374EE7C5224}" dt="2026-03-26T01:33:15.943" v="99" actId="1076"/>
          <ac:spMkLst>
            <pc:docMk/>
            <pc:sldMk cId="3208841529" sldId="1222"/>
            <ac:spMk id="3" creationId="{3C2FDB24-26F1-0196-AF38-3A89B2E598AF}"/>
          </ac:spMkLst>
        </pc:spChg>
      </pc:sldChg>
      <pc:sldChg chg="add del">
        <pc:chgData name="Lauren Martin" userId="34214532-c002-4a9a-b7f5-c3c0742f04cd" providerId="ADAL" clId="{999FA431-0D99-44F0-ADF0-5374EE7C5224}" dt="2026-03-26T01:59:50.988" v="123" actId="2890"/>
        <pc:sldMkLst>
          <pc:docMk/>
          <pc:sldMk cId="1764584309" sldId="1223"/>
        </pc:sldMkLst>
      </pc:sldChg>
      <pc:sldChg chg="modSp add del mod">
        <pc:chgData name="Lauren Martin" userId="34214532-c002-4a9a-b7f5-c3c0742f04cd" providerId="ADAL" clId="{999FA431-0D99-44F0-ADF0-5374EE7C5224}" dt="2026-03-26T03:12:24.708" v="578" actId="47"/>
        <pc:sldMkLst>
          <pc:docMk/>
          <pc:sldMk cId="4203817430" sldId="1223"/>
        </pc:sldMkLst>
        <pc:spChg chg="mod">
          <ac:chgData name="Lauren Martin" userId="34214532-c002-4a9a-b7f5-c3c0742f04cd" providerId="ADAL" clId="{999FA431-0D99-44F0-ADF0-5374EE7C5224}" dt="2026-03-26T02:00:43.719" v="133"/>
          <ac:spMkLst>
            <pc:docMk/>
            <pc:sldMk cId="4203817430" sldId="1223"/>
            <ac:spMk id="3" creationId="{4B227AD3-A01C-EC97-7831-9ED8B482E685}"/>
          </ac:spMkLst>
        </pc:spChg>
      </pc:sldChg>
      <pc:sldChg chg="modSp add del mod">
        <pc:chgData name="Lauren Martin" userId="34214532-c002-4a9a-b7f5-c3c0742f04cd" providerId="ADAL" clId="{999FA431-0D99-44F0-ADF0-5374EE7C5224}" dt="2026-03-26T03:12:25.885" v="580" actId="47"/>
        <pc:sldMkLst>
          <pc:docMk/>
          <pc:sldMk cId="813067088" sldId="1224"/>
        </pc:sldMkLst>
        <pc:spChg chg="mod">
          <ac:chgData name="Lauren Martin" userId="34214532-c002-4a9a-b7f5-c3c0742f04cd" providerId="ADAL" clId="{999FA431-0D99-44F0-ADF0-5374EE7C5224}" dt="2026-03-26T02:02:47.341" v="151" actId="1076"/>
          <ac:spMkLst>
            <pc:docMk/>
            <pc:sldMk cId="813067088" sldId="1224"/>
            <ac:spMk id="4" creationId="{BD154048-8FE2-B214-1459-C0DACAC53316}"/>
          </ac:spMkLst>
        </pc:spChg>
      </pc:sldChg>
      <pc:sldChg chg="modSp add del mod">
        <pc:chgData name="Lauren Martin" userId="34214532-c002-4a9a-b7f5-c3c0742f04cd" providerId="ADAL" clId="{999FA431-0D99-44F0-ADF0-5374EE7C5224}" dt="2026-03-26T03:12:27.619" v="583" actId="47"/>
        <pc:sldMkLst>
          <pc:docMk/>
          <pc:sldMk cId="1265879497" sldId="1225"/>
        </pc:sldMkLst>
        <pc:spChg chg="mod">
          <ac:chgData name="Lauren Martin" userId="34214532-c002-4a9a-b7f5-c3c0742f04cd" providerId="ADAL" clId="{999FA431-0D99-44F0-ADF0-5374EE7C5224}" dt="2026-03-26T02:04:09.355" v="168" actId="1076"/>
          <ac:spMkLst>
            <pc:docMk/>
            <pc:sldMk cId="1265879497" sldId="1225"/>
            <ac:spMk id="4" creationId="{196CA112-038E-FA7F-6C78-1B4508AC21A0}"/>
          </ac:spMkLst>
        </pc:spChg>
      </pc:sldChg>
      <pc:sldChg chg="modSp add del mod">
        <pc:chgData name="Lauren Martin" userId="34214532-c002-4a9a-b7f5-c3c0742f04cd" providerId="ADAL" clId="{999FA431-0D99-44F0-ADF0-5374EE7C5224}" dt="2026-03-26T03:12:28.678" v="585" actId="47"/>
        <pc:sldMkLst>
          <pc:docMk/>
          <pc:sldMk cId="3200711254" sldId="1226"/>
        </pc:sldMkLst>
        <pc:spChg chg="mod">
          <ac:chgData name="Lauren Martin" userId="34214532-c002-4a9a-b7f5-c3c0742f04cd" providerId="ADAL" clId="{999FA431-0D99-44F0-ADF0-5374EE7C5224}" dt="2026-03-26T02:06:03.030" v="192" actId="1076"/>
          <ac:spMkLst>
            <pc:docMk/>
            <pc:sldMk cId="3200711254" sldId="1226"/>
            <ac:spMk id="4" creationId="{D1D9AD40-2E77-2C41-BB89-409300CC5841}"/>
          </ac:spMkLst>
        </pc:spChg>
      </pc:sldChg>
      <pc:sldChg chg="modSp add del mod">
        <pc:chgData name="Lauren Martin" userId="34214532-c002-4a9a-b7f5-c3c0742f04cd" providerId="ADAL" clId="{999FA431-0D99-44F0-ADF0-5374EE7C5224}" dt="2026-03-26T03:12:29.255" v="586" actId="47"/>
        <pc:sldMkLst>
          <pc:docMk/>
          <pc:sldMk cId="291283909" sldId="1227"/>
        </pc:sldMkLst>
        <pc:spChg chg="mod">
          <ac:chgData name="Lauren Martin" userId="34214532-c002-4a9a-b7f5-c3c0742f04cd" providerId="ADAL" clId="{999FA431-0D99-44F0-ADF0-5374EE7C5224}" dt="2026-03-26T02:08:37.175" v="204" actId="1076"/>
          <ac:spMkLst>
            <pc:docMk/>
            <pc:sldMk cId="291283909" sldId="1227"/>
            <ac:spMk id="4" creationId="{50FD7579-8309-07D5-2DF5-567E6AA5646A}"/>
          </ac:spMkLst>
        </pc:spChg>
      </pc:sldChg>
      <pc:sldChg chg="modSp add del mod">
        <pc:chgData name="Lauren Martin" userId="34214532-c002-4a9a-b7f5-c3c0742f04cd" providerId="ADAL" clId="{999FA431-0D99-44F0-ADF0-5374EE7C5224}" dt="2026-03-26T03:12:29.791" v="587" actId="47"/>
        <pc:sldMkLst>
          <pc:docMk/>
          <pc:sldMk cId="4068955741" sldId="1228"/>
        </pc:sldMkLst>
        <pc:spChg chg="mod">
          <ac:chgData name="Lauren Martin" userId="34214532-c002-4a9a-b7f5-c3c0742f04cd" providerId="ADAL" clId="{999FA431-0D99-44F0-ADF0-5374EE7C5224}" dt="2026-03-26T02:09:50.958" v="217"/>
          <ac:spMkLst>
            <pc:docMk/>
            <pc:sldMk cId="4068955741" sldId="1228"/>
            <ac:spMk id="4" creationId="{B49EC4D6-4061-8C2B-44D4-53CF00F01996}"/>
          </ac:spMkLst>
        </pc:spChg>
      </pc:sldChg>
      <pc:sldChg chg="modSp add del mod">
        <pc:chgData name="Lauren Martin" userId="34214532-c002-4a9a-b7f5-c3c0742f04cd" providerId="ADAL" clId="{999FA431-0D99-44F0-ADF0-5374EE7C5224}" dt="2026-03-26T03:12:30.866" v="589" actId="47"/>
        <pc:sldMkLst>
          <pc:docMk/>
          <pc:sldMk cId="2841825356" sldId="1229"/>
        </pc:sldMkLst>
        <pc:spChg chg="mod">
          <ac:chgData name="Lauren Martin" userId="34214532-c002-4a9a-b7f5-c3c0742f04cd" providerId="ADAL" clId="{999FA431-0D99-44F0-ADF0-5374EE7C5224}" dt="2026-03-26T02:12:02.467" v="233" actId="1076"/>
          <ac:spMkLst>
            <pc:docMk/>
            <pc:sldMk cId="2841825356" sldId="1229"/>
            <ac:spMk id="4" creationId="{A3B9A27D-960A-CD74-DD7B-09FA1E3F6FE9}"/>
          </ac:spMkLst>
        </pc:spChg>
      </pc:sldChg>
      <pc:sldChg chg="modSp add del mod">
        <pc:chgData name="Lauren Martin" userId="34214532-c002-4a9a-b7f5-c3c0742f04cd" providerId="ADAL" clId="{999FA431-0D99-44F0-ADF0-5374EE7C5224}" dt="2026-03-26T03:12:32.044" v="591" actId="47"/>
        <pc:sldMkLst>
          <pc:docMk/>
          <pc:sldMk cId="1069991575" sldId="1230"/>
        </pc:sldMkLst>
        <pc:spChg chg="mod">
          <ac:chgData name="Lauren Martin" userId="34214532-c002-4a9a-b7f5-c3c0742f04cd" providerId="ADAL" clId="{999FA431-0D99-44F0-ADF0-5374EE7C5224}" dt="2026-03-26T02:16:40.159" v="245" actId="1076"/>
          <ac:spMkLst>
            <pc:docMk/>
            <pc:sldMk cId="1069991575" sldId="1230"/>
            <ac:spMk id="4" creationId="{3B971619-7E34-094D-A42B-B98926766ADF}"/>
          </ac:spMkLst>
        </pc:spChg>
      </pc:sldChg>
      <pc:sldChg chg="modSp add del mod">
        <pc:chgData name="Lauren Martin" userId="34214532-c002-4a9a-b7f5-c3c0742f04cd" providerId="ADAL" clId="{999FA431-0D99-44F0-ADF0-5374EE7C5224}" dt="2026-03-26T03:12:33.053" v="593" actId="47"/>
        <pc:sldMkLst>
          <pc:docMk/>
          <pc:sldMk cId="1188854777" sldId="1231"/>
        </pc:sldMkLst>
        <pc:spChg chg="mod">
          <ac:chgData name="Lauren Martin" userId="34214532-c002-4a9a-b7f5-c3c0742f04cd" providerId="ADAL" clId="{999FA431-0D99-44F0-ADF0-5374EE7C5224}" dt="2026-03-26T02:18:08.647" v="265" actId="1076"/>
          <ac:spMkLst>
            <pc:docMk/>
            <pc:sldMk cId="1188854777" sldId="1231"/>
            <ac:spMk id="4" creationId="{695B6D71-ED87-ABC9-C33C-E1A7B4E554F4}"/>
          </ac:spMkLst>
        </pc:spChg>
      </pc:sldChg>
      <pc:sldChg chg="modSp add del mod">
        <pc:chgData name="Lauren Martin" userId="34214532-c002-4a9a-b7f5-c3c0742f04cd" providerId="ADAL" clId="{999FA431-0D99-44F0-ADF0-5374EE7C5224}" dt="2026-03-26T03:12:34.225" v="595" actId="47"/>
        <pc:sldMkLst>
          <pc:docMk/>
          <pc:sldMk cId="435879137" sldId="1232"/>
        </pc:sldMkLst>
        <pc:spChg chg="mod">
          <ac:chgData name="Lauren Martin" userId="34214532-c002-4a9a-b7f5-c3c0742f04cd" providerId="ADAL" clId="{999FA431-0D99-44F0-ADF0-5374EE7C5224}" dt="2026-03-26T02:19:50.776" v="287" actId="1076"/>
          <ac:spMkLst>
            <pc:docMk/>
            <pc:sldMk cId="435879137" sldId="1232"/>
            <ac:spMk id="4" creationId="{76E20E9D-4F64-405F-A711-152E34CCC705}"/>
          </ac:spMkLst>
        </pc:spChg>
      </pc:sldChg>
      <pc:sldChg chg="modSp add del mod">
        <pc:chgData name="Lauren Martin" userId="34214532-c002-4a9a-b7f5-c3c0742f04cd" providerId="ADAL" clId="{999FA431-0D99-44F0-ADF0-5374EE7C5224}" dt="2026-03-26T03:12:34.811" v="596" actId="47"/>
        <pc:sldMkLst>
          <pc:docMk/>
          <pc:sldMk cId="2198883299" sldId="1233"/>
        </pc:sldMkLst>
        <pc:spChg chg="mod">
          <ac:chgData name="Lauren Martin" userId="34214532-c002-4a9a-b7f5-c3c0742f04cd" providerId="ADAL" clId="{999FA431-0D99-44F0-ADF0-5374EE7C5224}" dt="2026-03-26T02:20:20.646" v="291" actId="1076"/>
          <ac:spMkLst>
            <pc:docMk/>
            <pc:sldMk cId="2198883299" sldId="1233"/>
            <ac:spMk id="4" creationId="{A4A721A6-6050-F204-5D8A-0942588E7597}"/>
          </ac:spMkLst>
        </pc:spChg>
      </pc:sldChg>
      <pc:sldChg chg="addSp delSp modSp add del mod">
        <pc:chgData name="Lauren Martin" userId="34214532-c002-4a9a-b7f5-c3c0742f04cd" providerId="ADAL" clId="{999FA431-0D99-44F0-ADF0-5374EE7C5224}" dt="2026-03-26T03:12:35.901" v="598" actId="47"/>
        <pc:sldMkLst>
          <pc:docMk/>
          <pc:sldMk cId="2226140180" sldId="1234"/>
        </pc:sldMkLst>
        <pc:spChg chg="mod">
          <ac:chgData name="Lauren Martin" userId="34214532-c002-4a9a-b7f5-c3c0742f04cd" providerId="ADAL" clId="{999FA431-0D99-44F0-ADF0-5374EE7C5224}" dt="2026-03-26T02:23:45.916" v="326" actId="1076"/>
          <ac:spMkLst>
            <pc:docMk/>
            <pc:sldMk cId="2226140180" sldId="1234"/>
            <ac:spMk id="2" creationId="{7B78836E-98A8-DE67-CDC4-632F3697E000}"/>
          </ac:spMkLst>
        </pc:spChg>
        <pc:spChg chg="del">
          <ac:chgData name="Lauren Martin" userId="34214532-c002-4a9a-b7f5-c3c0742f04cd" providerId="ADAL" clId="{999FA431-0D99-44F0-ADF0-5374EE7C5224}" dt="2026-03-26T02:23:41.335" v="325" actId="478"/>
          <ac:spMkLst>
            <pc:docMk/>
            <pc:sldMk cId="2226140180" sldId="1234"/>
            <ac:spMk id="4" creationId="{DFE3E25D-51B0-4F73-C087-EF05ED0E845E}"/>
          </ac:spMkLst>
        </pc:spChg>
        <pc:spChg chg="add mod">
          <ac:chgData name="Lauren Martin" userId="34214532-c002-4a9a-b7f5-c3c0742f04cd" providerId="ADAL" clId="{999FA431-0D99-44F0-ADF0-5374EE7C5224}" dt="2026-03-26T02:23:49.320" v="327" actId="1076"/>
          <ac:spMkLst>
            <pc:docMk/>
            <pc:sldMk cId="2226140180" sldId="1234"/>
            <ac:spMk id="5" creationId="{15A95991-F3C2-3F36-A898-5325BB8C730C}"/>
          </ac:spMkLst>
        </pc:spChg>
      </pc:sldChg>
      <pc:sldChg chg="delSp modSp add mod">
        <pc:chgData name="Lauren Martin" userId="34214532-c002-4a9a-b7f5-c3c0742f04cd" providerId="ADAL" clId="{999FA431-0D99-44F0-ADF0-5374EE7C5224}" dt="2026-03-26T03:05:05.037" v="489" actId="1076"/>
        <pc:sldMkLst>
          <pc:docMk/>
          <pc:sldMk cId="1270044620" sldId="1235"/>
        </pc:sldMkLst>
        <pc:spChg chg="mod">
          <ac:chgData name="Lauren Martin" userId="34214532-c002-4a9a-b7f5-c3c0742f04cd" providerId="ADAL" clId="{999FA431-0D99-44F0-ADF0-5374EE7C5224}" dt="2026-03-26T03:05:05.037" v="489" actId="1076"/>
          <ac:spMkLst>
            <pc:docMk/>
            <pc:sldMk cId="1270044620" sldId="1235"/>
            <ac:spMk id="2" creationId="{B1CDFD10-3137-3629-C186-79BD4BBAEEFC}"/>
          </ac:spMkLst>
        </pc:spChg>
        <pc:spChg chg="del">
          <ac:chgData name="Lauren Martin" userId="34214532-c002-4a9a-b7f5-c3c0742f04cd" providerId="ADAL" clId="{999FA431-0D99-44F0-ADF0-5374EE7C5224}" dt="2026-03-26T03:04:56.440" v="486" actId="478"/>
          <ac:spMkLst>
            <pc:docMk/>
            <pc:sldMk cId="1270044620" sldId="1235"/>
            <ac:spMk id="5" creationId="{432FAC91-0AD3-4A15-8BC8-76430EAAECB1}"/>
          </ac:spMkLst>
        </pc:spChg>
        <pc:spChg chg="del">
          <ac:chgData name="Lauren Martin" userId="34214532-c002-4a9a-b7f5-c3c0742f04cd" providerId="ADAL" clId="{999FA431-0D99-44F0-ADF0-5374EE7C5224}" dt="2026-03-26T03:04:54.632" v="485" actId="478"/>
          <ac:spMkLst>
            <pc:docMk/>
            <pc:sldMk cId="1270044620" sldId="1235"/>
            <ac:spMk id="12" creationId="{423DA997-B77E-72F4-9246-F50F7D471218}"/>
          </ac:spMkLst>
        </pc:spChg>
      </pc:sldChg>
      <pc:sldChg chg="addSp modSp new mod ord">
        <pc:chgData name="Lauren Martin" userId="34214532-c002-4a9a-b7f5-c3c0742f04cd" providerId="ADAL" clId="{999FA431-0D99-44F0-ADF0-5374EE7C5224}" dt="2026-03-26T03:12:17.568" v="573" actId="1076"/>
        <pc:sldMkLst>
          <pc:docMk/>
          <pc:sldMk cId="1820242792" sldId="1236"/>
        </pc:sldMkLst>
        <pc:spChg chg="add mod">
          <ac:chgData name="Lauren Martin" userId="34214532-c002-4a9a-b7f5-c3c0742f04cd" providerId="ADAL" clId="{999FA431-0D99-44F0-ADF0-5374EE7C5224}" dt="2026-03-26T03:12:17.568" v="573" actId="1076"/>
          <ac:spMkLst>
            <pc:docMk/>
            <pc:sldMk cId="1820242792" sldId="1236"/>
            <ac:spMk id="3" creationId="{92222D46-C94A-A39D-A341-8A56EDE892F6}"/>
          </ac:spMkLst>
        </pc:spChg>
      </pc:sldChg>
    </pc:docChg>
  </pc:docChgLst>
  <pc:docChgLst>
    <pc:chgData name="Viki" userId="S::bogvlc_hotmail.com#ext#@dioceseofbrisbane.onmicrosoft.com::79387dd6-701e-4999-b7de-924cac764073" providerId="AD" clId="Web-{BFE54E8F-005D-D180-6918-E9E3ACDDF4B6}"/>
    <pc:docChg chg="modSld">
      <pc:chgData name="Viki" userId="S::bogvlc_hotmail.com#ext#@dioceseofbrisbane.onmicrosoft.com::79387dd6-701e-4999-b7de-924cac764073" providerId="AD" clId="Web-{BFE54E8F-005D-D180-6918-E9E3ACDDF4B6}" dt="2026-03-22T07:38:15.309" v="3"/>
      <pc:docMkLst>
        <pc:docMk/>
      </pc:docMkLst>
      <pc:sldChg chg="modSp">
        <pc:chgData name="Viki" userId="S::bogvlc_hotmail.com#ext#@dioceseofbrisbane.onmicrosoft.com::79387dd6-701e-4999-b7de-924cac764073" providerId="AD" clId="Web-{BFE54E8F-005D-D180-6918-E9E3ACDDF4B6}" dt="2026-03-22T07:38:15.309" v="3"/>
        <pc:sldMkLst>
          <pc:docMk/>
          <pc:sldMk cId="1261311466" sldId="946"/>
        </pc:sldMkLst>
        <pc:graphicFrameChg chg="mod modGraphic">
          <ac:chgData name="Viki" userId="S::bogvlc_hotmail.com#ext#@dioceseofbrisbane.onmicrosoft.com::79387dd6-701e-4999-b7de-924cac764073" providerId="AD" clId="Web-{BFE54E8F-005D-D180-6918-E9E3ACDDF4B6}" dt="2026-03-22T07:38:15.309" v="3"/>
          <ac:graphicFrameMkLst>
            <pc:docMk/>
            <pc:sldMk cId="1261311466" sldId="946"/>
            <ac:graphicFrameMk id="5" creationId="{C5421074-5E0D-AA69-1F0E-A44E3550BD91}"/>
          </ac:graphicFrameMkLst>
        </pc:graphicFrameChg>
      </pc:sldChg>
    </pc:docChg>
  </pc:docChgLst>
  <pc:docChgLst>
    <pc:chgData name="Kristine Cairns" userId="5e4ee97b-8760-41db-a6ac-3d744f799ed2" providerId="ADAL" clId="{1B61D458-BACD-4B75-AC5D-F7681FC0B457}"/>
    <pc:docChg chg="undo custSel mod addSld delSld modSld modMainMaster">
      <pc:chgData name="Kristine Cairns" userId="5e4ee97b-8760-41db-a6ac-3d744f799ed2" providerId="ADAL" clId="{1B61D458-BACD-4B75-AC5D-F7681FC0B457}" dt="2026-03-22T00:09:13.599" v="1048" actId="6549"/>
      <pc:docMkLst>
        <pc:docMk/>
      </pc:docMkLst>
      <pc:sldChg chg="modSp mod">
        <pc:chgData name="Kristine Cairns" userId="5e4ee97b-8760-41db-a6ac-3d744f799ed2" providerId="ADAL" clId="{1B61D458-BACD-4B75-AC5D-F7681FC0B457}" dt="2026-03-21T23:31:58.018" v="429" actId="207"/>
        <pc:sldMkLst>
          <pc:docMk/>
          <pc:sldMk cId="434343889" sldId="918"/>
        </pc:sldMkLst>
        <pc:spChg chg="mod">
          <ac:chgData name="Kristine Cairns" userId="5e4ee97b-8760-41db-a6ac-3d744f799ed2" providerId="ADAL" clId="{1B61D458-BACD-4B75-AC5D-F7681FC0B457}" dt="2026-03-21T23:31:58.018" v="429" actId="207"/>
          <ac:spMkLst>
            <pc:docMk/>
            <pc:sldMk cId="434343889" sldId="918"/>
            <ac:spMk id="3" creationId="{ED7C22D1-37BE-4E2F-AAF2-8235F80B4D88}"/>
          </ac:spMkLst>
        </pc:spChg>
        <pc:spChg chg="mod">
          <ac:chgData name="Kristine Cairns" userId="5e4ee97b-8760-41db-a6ac-3d744f799ed2" providerId="ADAL" clId="{1B61D458-BACD-4B75-AC5D-F7681FC0B457}" dt="2026-03-21T23:31:36.158" v="423" actId="114"/>
          <ac:spMkLst>
            <pc:docMk/>
            <pc:sldMk cId="434343889" sldId="918"/>
            <ac:spMk id="4" creationId="{24A2DAC2-6AF2-4F18-897F-1C231DFE8894}"/>
          </ac:spMkLst>
        </pc:spChg>
      </pc:sldChg>
      <pc:sldChg chg="modSp mod">
        <pc:chgData name="Kristine Cairns" userId="5e4ee97b-8760-41db-a6ac-3d744f799ed2" providerId="ADAL" clId="{1B61D458-BACD-4B75-AC5D-F7681FC0B457}" dt="2026-03-21T23:32:19.579" v="433" actId="207"/>
        <pc:sldMkLst>
          <pc:docMk/>
          <pc:sldMk cId="2426135990" sldId="933"/>
        </pc:sldMkLst>
        <pc:spChg chg="mod">
          <ac:chgData name="Kristine Cairns" userId="5e4ee97b-8760-41db-a6ac-3d744f799ed2" providerId="ADAL" clId="{1B61D458-BACD-4B75-AC5D-F7681FC0B457}" dt="2026-03-21T23:32:19.579" v="433" actId="207"/>
          <ac:spMkLst>
            <pc:docMk/>
            <pc:sldMk cId="2426135990" sldId="933"/>
            <ac:spMk id="3" creationId="{00000000-0000-0000-0000-000000000000}"/>
          </ac:spMkLst>
        </pc:spChg>
      </pc:sldChg>
      <pc:sldChg chg="delSp modSp mod">
        <pc:chgData name="Kristine Cairns" userId="5e4ee97b-8760-41db-a6ac-3d744f799ed2" providerId="ADAL" clId="{1B61D458-BACD-4B75-AC5D-F7681FC0B457}" dt="2026-03-21T23:51:18.896" v="686" actId="207"/>
        <pc:sldMkLst>
          <pc:docMk/>
          <pc:sldMk cId="3108168357" sldId="936"/>
        </pc:sldMkLst>
        <pc:spChg chg="mod">
          <ac:chgData name="Kristine Cairns" userId="5e4ee97b-8760-41db-a6ac-3d744f799ed2" providerId="ADAL" clId="{1B61D458-BACD-4B75-AC5D-F7681FC0B457}" dt="2026-03-21T23:51:18.896" v="686" actId="207"/>
          <ac:spMkLst>
            <pc:docMk/>
            <pc:sldMk cId="3108168357" sldId="936"/>
            <ac:spMk id="2" creationId="{2D225B1B-9DC2-D976-BD7A-68B433F92FBE}"/>
          </ac:spMkLst>
        </pc:spChg>
      </pc:sldChg>
      <pc:sldChg chg="modSp mod">
        <pc:chgData name="Kristine Cairns" userId="5e4ee97b-8760-41db-a6ac-3d744f799ed2" providerId="ADAL" clId="{1B61D458-BACD-4B75-AC5D-F7681FC0B457}" dt="2026-03-21T23:18:30.302" v="283" actId="20577"/>
        <pc:sldMkLst>
          <pc:docMk/>
          <pc:sldMk cId="1261311466" sldId="946"/>
        </pc:sldMkLst>
        <pc:spChg chg="mod">
          <ac:chgData name="Kristine Cairns" userId="5e4ee97b-8760-41db-a6ac-3d744f799ed2" providerId="ADAL" clId="{1B61D458-BACD-4B75-AC5D-F7681FC0B457}" dt="2026-03-21T23:18:30.302" v="283" actId="20577"/>
          <ac:spMkLst>
            <pc:docMk/>
            <pc:sldMk cId="1261311466" sldId="946"/>
            <ac:spMk id="4" creationId="{61E0B296-7E07-0266-6C3D-45DE5B473B9A}"/>
          </ac:spMkLst>
        </pc:spChg>
        <pc:spChg chg="mod">
          <ac:chgData name="Kristine Cairns" userId="5e4ee97b-8760-41db-a6ac-3d744f799ed2" providerId="ADAL" clId="{1B61D458-BACD-4B75-AC5D-F7681FC0B457}" dt="2026-03-21T23:17:18.523" v="131" actId="207"/>
          <ac:spMkLst>
            <pc:docMk/>
            <pc:sldMk cId="1261311466" sldId="946"/>
            <ac:spMk id="7" creationId="{1B2AB80A-1E7F-21CC-92C6-11BE885A9224}"/>
          </ac:spMkLst>
        </pc:spChg>
        <pc:graphicFrameChg chg="mod modGraphic">
          <ac:chgData name="Kristine Cairns" userId="5e4ee97b-8760-41db-a6ac-3d744f799ed2" providerId="ADAL" clId="{1B61D458-BACD-4B75-AC5D-F7681FC0B457}" dt="2026-03-21T23:17:02.738" v="130" actId="20577"/>
          <ac:graphicFrameMkLst>
            <pc:docMk/>
            <pc:sldMk cId="1261311466" sldId="946"/>
            <ac:graphicFrameMk id="5" creationId="{C5421074-5E0D-AA69-1F0E-A44E3550BD91}"/>
          </ac:graphicFrameMkLst>
        </pc:graphicFrameChg>
      </pc:sldChg>
      <pc:sldChg chg="delSp modSp mod">
        <pc:chgData name="Kristine Cairns" userId="5e4ee97b-8760-41db-a6ac-3d744f799ed2" providerId="ADAL" clId="{1B61D458-BACD-4B75-AC5D-F7681FC0B457}" dt="2026-03-21T23:54:28.371" v="725"/>
        <pc:sldMkLst>
          <pc:docMk/>
          <pc:sldMk cId="1934760328" sldId="1026"/>
        </pc:sldMkLst>
        <pc:spChg chg="mod">
          <ac:chgData name="Kristine Cairns" userId="5e4ee97b-8760-41db-a6ac-3d744f799ed2" providerId="ADAL" clId="{1B61D458-BACD-4B75-AC5D-F7681FC0B457}" dt="2026-03-21T23:54:11.491" v="720" actId="207"/>
          <ac:spMkLst>
            <pc:docMk/>
            <pc:sldMk cId="1934760328" sldId="1026"/>
            <ac:spMk id="3" creationId="{D54A8D93-69A3-4D47-B7A9-771714229458}"/>
          </ac:spMkLst>
        </pc:spChg>
        <pc:spChg chg="mod">
          <ac:chgData name="Kristine Cairns" userId="5e4ee97b-8760-41db-a6ac-3d744f799ed2" providerId="ADAL" clId="{1B61D458-BACD-4B75-AC5D-F7681FC0B457}" dt="2026-03-21T23:54:17.099" v="722" actId="114"/>
          <ac:spMkLst>
            <pc:docMk/>
            <pc:sldMk cId="1934760328" sldId="1026"/>
            <ac:spMk id="5" creationId="{BA847410-C1E5-4F45-9C09-66F777F7D72D}"/>
          </ac:spMkLst>
        </pc:spChg>
      </pc:sldChg>
      <pc:sldChg chg="delSp modSp mod">
        <pc:chgData name="Kristine Cairns" userId="5e4ee97b-8760-41db-a6ac-3d744f799ed2" providerId="ADAL" clId="{1B61D458-BACD-4B75-AC5D-F7681FC0B457}" dt="2026-03-21T23:55:08.115" v="751" actId="478"/>
        <pc:sldMkLst>
          <pc:docMk/>
          <pc:sldMk cId="1523887427" sldId="1027"/>
        </pc:sldMkLst>
        <pc:spChg chg="mod">
          <ac:chgData name="Kristine Cairns" userId="5e4ee97b-8760-41db-a6ac-3d744f799ed2" providerId="ADAL" clId="{1B61D458-BACD-4B75-AC5D-F7681FC0B457}" dt="2026-03-21T23:55:02.293" v="750" actId="20577"/>
          <ac:spMkLst>
            <pc:docMk/>
            <pc:sldMk cId="1523887427" sldId="1027"/>
            <ac:spMk id="5" creationId="{BA847410-C1E5-4F45-9C09-66F777F7D72D}"/>
          </ac:spMkLst>
        </pc:spChg>
        <pc:spChg chg="mod">
          <ac:chgData name="Kristine Cairns" userId="5e4ee97b-8760-41db-a6ac-3d744f799ed2" providerId="ADAL" clId="{1B61D458-BACD-4B75-AC5D-F7681FC0B457}" dt="2026-03-21T23:54:38.420" v="727" actId="114"/>
          <ac:spMkLst>
            <pc:docMk/>
            <pc:sldMk cId="1523887427" sldId="1027"/>
            <ac:spMk id="12" creationId="{0C2D42D5-5BBE-AD0D-4B6C-E02F09573D15}"/>
          </ac:spMkLst>
        </pc:spChg>
      </pc:sldChg>
      <pc:sldChg chg="modSp mod">
        <pc:chgData name="Kristine Cairns" userId="5e4ee97b-8760-41db-a6ac-3d744f799ed2" providerId="ADAL" clId="{1B61D458-BACD-4B75-AC5D-F7681FC0B457}" dt="2026-03-21T23:50:44.203" v="680" actId="207"/>
        <pc:sldMkLst>
          <pc:docMk/>
          <pc:sldMk cId="3869839609" sldId="1076"/>
        </pc:sldMkLst>
        <pc:spChg chg="mod">
          <ac:chgData name="Kristine Cairns" userId="5e4ee97b-8760-41db-a6ac-3d744f799ed2" providerId="ADAL" clId="{1B61D458-BACD-4B75-AC5D-F7681FC0B457}" dt="2026-03-21T23:50:44.203" v="680" actId="207"/>
          <ac:spMkLst>
            <pc:docMk/>
            <pc:sldMk cId="3869839609" sldId="1076"/>
            <ac:spMk id="10" creationId="{4025C3E8-DFF0-BF92-1E54-0E32EFD847B2}"/>
          </ac:spMkLst>
        </pc:spChg>
      </pc:sldChg>
      <pc:sldChg chg="modSp mod">
        <pc:chgData name="Kristine Cairns" userId="5e4ee97b-8760-41db-a6ac-3d744f799ed2" providerId="ADAL" clId="{1B61D458-BACD-4B75-AC5D-F7681FC0B457}" dt="2026-03-21T23:51:35.181" v="689" actId="1036"/>
        <pc:sldMkLst>
          <pc:docMk/>
          <pc:sldMk cId="1751699804" sldId="1077"/>
        </pc:sldMkLst>
        <pc:spChg chg="mod">
          <ac:chgData name="Kristine Cairns" userId="5e4ee97b-8760-41db-a6ac-3d744f799ed2" providerId="ADAL" clId="{1B61D458-BACD-4B75-AC5D-F7681FC0B457}" dt="2026-03-21T23:51:33.433" v="688" actId="207"/>
          <ac:spMkLst>
            <pc:docMk/>
            <pc:sldMk cId="1751699804" sldId="1077"/>
            <ac:spMk id="6" creationId="{B997E1CA-0589-9A88-0F7B-E05A6C932546}"/>
          </ac:spMkLst>
        </pc:spChg>
        <pc:picChg chg="mod">
          <ac:chgData name="Kristine Cairns" userId="5e4ee97b-8760-41db-a6ac-3d744f799ed2" providerId="ADAL" clId="{1B61D458-BACD-4B75-AC5D-F7681FC0B457}" dt="2026-03-21T23:51:35.181" v="689" actId="1036"/>
          <ac:picMkLst>
            <pc:docMk/>
            <pc:sldMk cId="1751699804" sldId="1077"/>
            <ac:picMk id="5" creationId="{28C6F0F5-6C94-F59F-4674-164BFAA29EAB}"/>
          </ac:picMkLst>
        </pc:picChg>
      </pc:sldChg>
      <pc:sldChg chg="modSp mod">
        <pc:chgData name="Kristine Cairns" userId="5e4ee97b-8760-41db-a6ac-3d744f799ed2" providerId="ADAL" clId="{1B61D458-BACD-4B75-AC5D-F7681FC0B457}" dt="2026-03-21T23:55:23.839" v="755" actId="114"/>
        <pc:sldMkLst>
          <pc:docMk/>
          <pc:sldMk cId="261024728" sldId="1080"/>
        </pc:sldMkLst>
        <pc:spChg chg="mod">
          <ac:chgData name="Kristine Cairns" userId="5e4ee97b-8760-41db-a6ac-3d744f799ed2" providerId="ADAL" clId="{1B61D458-BACD-4B75-AC5D-F7681FC0B457}" dt="2026-03-21T23:55:23.839" v="755" actId="114"/>
          <ac:spMkLst>
            <pc:docMk/>
            <pc:sldMk cId="261024728" sldId="1080"/>
            <ac:spMk id="3" creationId="{00000000-0000-0000-0000-000000000000}"/>
          </ac:spMkLst>
        </pc:spChg>
      </pc:sldChg>
      <pc:sldChg chg="modSp mod setBg">
        <pc:chgData name="Kristine Cairns" userId="5e4ee97b-8760-41db-a6ac-3d744f799ed2" providerId="ADAL" clId="{1B61D458-BACD-4B75-AC5D-F7681FC0B457}" dt="2026-03-21T23:22:43.535" v="300"/>
        <pc:sldMkLst>
          <pc:docMk/>
          <pc:sldMk cId="2375204597" sldId="1082"/>
        </pc:sldMkLst>
        <pc:spChg chg="mod">
          <ac:chgData name="Kristine Cairns" userId="5e4ee97b-8760-41db-a6ac-3d744f799ed2" providerId="ADAL" clId="{1B61D458-BACD-4B75-AC5D-F7681FC0B457}" dt="2026-03-21T23:19:35.340" v="294" actId="20577"/>
          <ac:spMkLst>
            <pc:docMk/>
            <pc:sldMk cId="2375204597" sldId="1082"/>
            <ac:spMk id="3" creationId="{CBC8BBD3-BD91-373C-942F-D704DA4BC69B}"/>
          </ac:spMkLst>
        </pc:spChg>
        <pc:spChg chg="mod">
          <ac:chgData name="Kristine Cairns" userId="5e4ee97b-8760-41db-a6ac-3d744f799ed2" providerId="ADAL" clId="{1B61D458-BACD-4B75-AC5D-F7681FC0B457}" dt="2026-03-21T23:19:20.644" v="291" actId="114"/>
          <ac:spMkLst>
            <pc:docMk/>
            <pc:sldMk cId="2375204597" sldId="1082"/>
            <ac:spMk id="4" creationId="{20A4604A-2188-1C0D-BBEB-EA15C073EEA2}"/>
          </ac:spMkLst>
        </pc:spChg>
      </pc:sldChg>
      <pc:sldChg chg="modSp mod">
        <pc:chgData name="Kristine Cairns" userId="5e4ee97b-8760-41db-a6ac-3d744f799ed2" providerId="ADAL" clId="{1B61D458-BACD-4B75-AC5D-F7681FC0B457}" dt="2026-03-22T00:02:39.177" v="782" actId="114"/>
        <pc:sldMkLst>
          <pc:docMk/>
          <pc:sldMk cId="1511144453" sldId="1096"/>
        </pc:sldMkLst>
        <pc:spChg chg="mod">
          <ac:chgData name="Kristine Cairns" userId="5e4ee97b-8760-41db-a6ac-3d744f799ed2" providerId="ADAL" clId="{1B61D458-BACD-4B75-AC5D-F7681FC0B457}" dt="2026-03-22T00:02:34.702" v="780" actId="207"/>
          <ac:spMkLst>
            <pc:docMk/>
            <pc:sldMk cId="1511144453" sldId="1096"/>
            <ac:spMk id="3" creationId="{57945C43-A4B3-1D7D-47D3-209D9FE790AE}"/>
          </ac:spMkLst>
        </pc:spChg>
        <pc:spChg chg="mod">
          <ac:chgData name="Kristine Cairns" userId="5e4ee97b-8760-41db-a6ac-3d744f799ed2" providerId="ADAL" clId="{1B61D458-BACD-4B75-AC5D-F7681FC0B457}" dt="2026-03-22T00:02:39.177" v="782" actId="114"/>
          <ac:spMkLst>
            <pc:docMk/>
            <pc:sldMk cId="1511144453" sldId="1096"/>
            <ac:spMk id="5" creationId="{6BBDE8A0-77FF-2510-36E8-FC35F64A9753}"/>
          </ac:spMkLst>
        </pc:spChg>
      </pc:sldChg>
      <pc:sldChg chg="modSp mod">
        <pc:chgData name="Kristine Cairns" userId="5e4ee97b-8760-41db-a6ac-3d744f799ed2" providerId="ADAL" clId="{1B61D458-BACD-4B75-AC5D-F7681FC0B457}" dt="2026-03-21T23:18:49.609" v="288" actId="207"/>
        <pc:sldMkLst>
          <pc:docMk/>
          <pc:sldMk cId="1753621295" sldId="1100"/>
        </pc:sldMkLst>
        <pc:spChg chg="mod">
          <ac:chgData name="Kristine Cairns" userId="5e4ee97b-8760-41db-a6ac-3d744f799ed2" providerId="ADAL" clId="{1B61D458-BACD-4B75-AC5D-F7681FC0B457}" dt="2026-03-21T23:18:49.609" v="288" actId="207"/>
          <ac:spMkLst>
            <pc:docMk/>
            <pc:sldMk cId="1753621295" sldId="1100"/>
            <ac:spMk id="2" creationId="{FBAF71D7-335C-9E74-167D-F59E2F6FAE02}"/>
          </ac:spMkLst>
        </pc:spChg>
      </pc:sldChg>
      <pc:sldChg chg="modSp mod">
        <pc:chgData name="Kristine Cairns" userId="5e4ee97b-8760-41db-a6ac-3d744f799ed2" providerId="ADAL" clId="{1B61D458-BACD-4B75-AC5D-F7681FC0B457}" dt="2026-03-21T23:23:10.828" v="305" actId="207"/>
        <pc:sldMkLst>
          <pc:docMk/>
          <pc:sldMk cId="1179960997" sldId="1102"/>
        </pc:sldMkLst>
        <pc:spChg chg="mod">
          <ac:chgData name="Kristine Cairns" userId="5e4ee97b-8760-41db-a6ac-3d744f799ed2" providerId="ADAL" clId="{1B61D458-BACD-4B75-AC5D-F7681FC0B457}" dt="2026-03-21T23:23:03.545" v="303" actId="207"/>
          <ac:spMkLst>
            <pc:docMk/>
            <pc:sldMk cId="1179960997" sldId="1102"/>
            <ac:spMk id="2" creationId="{4C6A67A3-9603-240E-EA6B-3FC986F853BF}"/>
          </ac:spMkLst>
        </pc:spChg>
        <pc:spChg chg="mod">
          <ac:chgData name="Kristine Cairns" userId="5e4ee97b-8760-41db-a6ac-3d744f799ed2" providerId="ADAL" clId="{1B61D458-BACD-4B75-AC5D-F7681FC0B457}" dt="2026-03-21T23:23:10.828" v="305" actId="207"/>
          <ac:spMkLst>
            <pc:docMk/>
            <pc:sldMk cId="1179960997" sldId="1102"/>
            <ac:spMk id="3" creationId="{5D1FD83D-10E0-228D-7DDC-F0371A5CC75D}"/>
          </ac:spMkLst>
        </pc:spChg>
        <pc:spChg chg="mod">
          <ac:chgData name="Kristine Cairns" userId="5e4ee97b-8760-41db-a6ac-3d744f799ed2" providerId="ADAL" clId="{1B61D458-BACD-4B75-AC5D-F7681FC0B457}" dt="2026-03-21T23:22:59.092" v="302" actId="114"/>
          <ac:spMkLst>
            <pc:docMk/>
            <pc:sldMk cId="1179960997" sldId="1102"/>
            <ac:spMk id="6" creationId="{032861FD-E2BE-0C7F-8027-04C68C9F6B2F}"/>
          </ac:spMkLst>
        </pc:spChg>
      </pc:sldChg>
      <pc:sldChg chg="addSp delSp modSp mod">
        <pc:chgData name="Kristine Cairns" userId="5e4ee97b-8760-41db-a6ac-3d744f799ed2" providerId="ADAL" clId="{1B61D458-BACD-4B75-AC5D-F7681FC0B457}" dt="2026-03-21T23:25:28.583" v="324" actId="20577"/>
        <pc:sldMkLst>
          <pc:docMk/>
          <pc:sldMk cId="3457552760" sldId="1103"/>
        </pc:sldMkLst>
        <pc:spChg chg="mod">
          <ac:chgData name="Kristine Cairns" userId="5e4ee97b-8760-41db-a6ac-3d744f799ed2" providerId="ADAL" clId="{1B61D458-BACD-4B75-AC5D-F7681FC0B457}" dt="2026-03-21T23:25:28.583" v="324" actId="20577"/>
          <ac:spMkLst>
            <pc:docMk/>
            <pc:sldMk cId="3457552760" sldId="1103"/>
            <ac:spMk id="3" creationId="{00000000-0000-0000-0000-000000000000}"/>
          </ac:spMkLst>
        </pc:spChg>
        <pc:spChg chg="mod">
          <ac:chgData name="Kristine Cairns" userId="5e4ee97b-8760-41db-a6ac-3d744f799ed2" providerId="ADAL" clId="{1B61D458-BACD-4B75-AC5D-F7681FC0B457}" dt="2026-03-21T23:25:20.354" v="322" actId="1076"/>
          <ac:spMkLst>
            <pc:docMk/>
            <pc:sldMk cId="3457552760" sldId="1103"/>
            <ac:spMk id="4" creationId="{00000000-0000-0000-0000-000000000000}"/>
          </ac:spMkLst>
        </pc:spChg>
      </pc:sldChg>
      <pc:sldChg chg="modSp mod">
        <pc:chgData name="Kristine Cairns" userId="5e4ee97b-8760-41db-a6ac-3d744f799ed2" providerId="ADAL" clId="{1B61D458-BACD-4B75-AC5D-F7681FC0B457}" dt="2026-03-21T23:29:37.145" v="391" actId="121"/>
        <pc:sldMkLst>
          <pc:docMk/>
          <pc:sldMk cId="1344201043" sldId="1105"/>
        </pc:sldMkLst>
        <pc:spChg chg="mod">
          <ac:chgData name="Kristine Cairns" userId="5e4ee97b-8760-41db-a6ac-3d744f799ed2" providerId="ADAL" clId="{1B61D458-BACD-4B75-AC5D-F7681FC0B457}" dt="2026-03-21T23:29:37.145" v="391" actId="121"/>
          <ac:spMkLst>
            <pc:docMk/>
            <pc:sldMk cId="1344201043" sldId="1105"/>
            <ac:spMk id="2" creationId="{00000000-0000-0000-0000-000000000000}"/>
          </ac:spMkLst>
        </pc:spChg>
        <pc:spChg chg="mod">
          <ac:chgData name="Kristine Cairns" userId="5e4ee97b-8760-41db-a6ac-3d744f799ed2" providerId="ADAL" clId="{1B61D458-BACD-4B75-AC5D-F7681FC0B457}" dt="2026-03-21T23:27:21.906" v="363" actId="207"/>
          <ac:spMkLst>
            <pc:docMk/>
            <pc:sldMk cId="1344201043" sldId="1105"/>
            <ac:spMk id="3" creationId="{00000000-0000-0000-0000-000000000000}"/>
          </ac:spMkLst>
        </pc:spChg>
        <pc:spChg chg="mod">
          <ac:chgData name="Kristine Cairns" userId="5e4ee97b-8760-41db-a6ac-3d744f799ed2" providerId="ADAL" clId="{1B61D458-BACD-4B75-AC5D-F7681FC0B457}" dt="2026-03-21T23:27:25.996" v="364" actId="207"/>
          <ac:spMkLst>
            <pc:docMk/>
            <pc:sldMk cId="1344201043" sldId="1105"/>
            <ac:spMk id="4" creationId="{5B72F64F-A191-E5FE-EA13-F8D7876D2AE8}"/>
          </ac:spMkLst>
        </pc:spChg>
      </pc:sldChg>
      <pc:sldChg chg="modSp mod">
        <pc:chgData name="Kristine Cairns" userId="5e4ee97b-8760-41db-a6ac-3d744f799ed2" providerId="ADAL" clId="{1B61D458-BACD-4B75-AC5D-F7681FC0B457}" dt="2026-03-21T23:31:01.804" v="418" actId="1076"/>
        <pc:sldMkLst>
          <pc:docMk/>
          <pc:sldMk cId="951677947" sldId="1106"/>
        </pc:sldMkLst>
        <pc:spChg chg="mod">
          <ac:chgData name="Kristine Cairns" userId="5e4ee97b-8760-41db-a6ac-3d744f799ed2" providerId="ADAL" clId="{1B61D458-BACD-4B75-AC5D-F7681FC0B457}" dt="2026-03-21T23:30:26.378" v="414" actId="20577"/>
          <ac:spMkLst>
            <pc:docMk/>
            <pc:sldMk cId="951677947" sldId="1106"/>
            <ac:spMk id="2" creationId="{6697868C-0862-5922-8FED-A1657BEC6C9A}"/>
          </ac:spMkLst>
        </pc:spChg>
        <pc:spChg chg="mod">
          <ac:chgData name="Kristine Cairns" userId="5e4ee97b-8760-41db-a6ac-3d744f799ed2" providerId="ADAL" clId="{1B61D458-BACD-4B75-AC5D-F7681FC0B457}" dt="2026-03-21T23:31:01.804" v="418" actId="1076"/>
          <ac:spMkLst>
            <pc:docMk/>
            <pc:sldMk cId="951677947" sldId="1106"/>
            <ac:spMk id="3" creationId="{00000000-0000-0000-0000-000000000000}"/>
          </ac:spMkLst>
        </pc:spChg>
        <pc:spChg chg="mod">
          <ac:chgData name="Kristine Cairns" userId="5e4ee97b-8760-41db-a6ac-3d744f799ed2" providerId="ADAL" clId="{1B61D458-BACD-4B75-AC5D-F7681FC0B457}" dt="2026-03-21T23:29:57.005" v="394" actId="207"/>
          <ac:spMkLst>
            <pc:docMk/>
            <pc:sldMk cId="951677947" sldId="1106"/>
            <ac:spMk id="4" creationId="{00000000-0000-0000-0000-000000000000}"/>
          </ac:spMkLst>
        </pc:spChg>
      </pc:sldChg>
      <pc:sldChg chg="modSp mod">
        <pc:chgData name="Kristine Cairns" userId="5e4ee97b-8760-41db-a6ac-3d744f799ed2" providerId="ADAL" clId="{1B61D458-BACD-4B75-AC5D-F7681FC0B457}" dt="2026-03-21T23:31:24.378" v="421" actId="20577"/>
        <pc:sldMkLst>
          <pc:docMk/>
          <pc:sldMk cId="1801436793" sldId="1107"/>
        </pc:sldMkLst>
        <pc:spChg chg="mod">
          <ac:chgData name="Kristine Cairns" userId="5e4ee97b-8760-41db-a6ac-3d744f799ed2" providerId="ADAL" clId="{1B61D458-BACD-4B75-AC5D-F7681FC0B457}" dt="2026-03-21T23:31:24.378" v="421" actId="20577"/>
          <ac:spMkLst>
            <pc:docMk/>
            <pc:sldMk cId="1801436793" sldId="1107"/>
            <ac:spMk id="2" creationId="{9B656D89-6AA7-4266-B4E3-FA4060DF645D}"/>
          </ac:spMkLst>
        </pc:spChg>
      </pc:sldChg>
      <pc:sldChg chg="modSp mod">
        <pc:chgData name="Kristine Cairns" userId="5e4ee97b-8760-41db-a6ac-3d744f799ed2" providerId="ADAL" clId="{1B61D458-BACD-4B75-AC5D-F7681FC0B457}" dt="2026-03-21T23:32:12.431" v="432" actId="207"/>
        <pc:sldMkLst>
          <pc:docMk/>
          <pc:sldMk cId="3810468455" sldId="1121"/>
        </pc:sldMkLst>
        <pc:spChg chg="mod">
          <ac:chgData name="Kristine Cairns" userId="5e4ee97b-8760-41db-a6ac-3d744f799ed2" providerId="ADAL" clId="{1B61D458-BACD-4B75-AC5D-F7681FC0B457}" dt="2026-03-21T23:32:12.431" v="432" actId="207"/>
          <ac:spMkLst>
            <pc:docMk/>
            <pc:sldMk cId="3810468455" sldId="1121"/>
            <ac:spMk id="3" creationId="{00000000-0000-0000-0000-000000000000}"/>
          </ac:spMkLst>
        </pc:spChg>
      </pc:sldChg>
      <pc:sldChg chg="modSp mod">
        <pc:chgData name="Kristine Cairns" userId="5e4ee97b-8760-41db-a6ac-3d744f799ed2" providerId="ADAL" clId="{1B61D458-BACD-4B75-AC5D-F7681FC0B457}" dt="2026-03-21T23:32:38.309" v="437" actId="207"/>
        <pc:sldMkLst>
          <pc:docMk/>
          <pc:sldMk cId="1523252599" sldId="1123"/>
        </pc:sldMkLst>
        <pc:spChg chg="mod">
          <ac:chgData name="Kristine Cairns" userId="5e4ee97b-8760-41db-a6ac-3d744f799ed2" providerId="ADAL" clId="{1B61D458-BACD-4B75-AC5D-F7681FC0B457}" dt="2026-03-21T23:32:38.309" v="437" actId="207"/>
          <ac:spMkLst>
            <pc:docMk/>
            <pc:sldMk cId="1523252599" sldId="1123"/>
            <ac:spMk id="3" creationId="{00000000-0000-0000-0000-000000000000}"/>
          </ac:spMkLst>
        </pc:spChg>
      </pc:sldChg>
      <pc:sldChg chg="modSp mod">
        <pc:chgData name="Kristine Cairns" userId="5e4ee97b-8760-41db-a6ac-3d744f799ed2" providerId="ADAL" clId="{1B61D458-BACD-4B75-AC5D-F7681FC0B457}" dt="2026-03-21T23:33:46.296" v="448" actId="1076"/>
        <pc:sldMkLst>
          <pc:docMk/>
          <pc:sldMk cId="1323974658" sldId="1124"/>
        </pc:sldMkLst>
        <pc:spChg chg="mod">
          <ac:chgData name="Kristine Cairns" userId="5e4ee97b-8760-41db-a6ac-3d744f799ed2" providerId="ADAL" clId="{1B61D458-BACD-4B75-AC5D-F7681FC0B457}" dt="2026-03-21T23:33:46.296" v="448" actId="1076"/>
          <ac:spMkLst>
            <pc:docMk/>
            <pc:sldMk cId="1323974658" sldId="1124"/>
            <ac:spMk id="2" creationId="{00000000-0000-0000-0000-000000000000}"/>
          </ac:spMkLst>
        </pc:spChg>
        <pc:spChg chg="mod">
          <ac:chgData name="Kristine Cairns" userId="5e4ee97b-8760-41db-a6ac-3d744f799ed2" providerId="ADAL" clId="{1B61D458-BACD-4B75-AC5D-F7681FC0B457}" dt="2026-03-21T23:32:48.689" v="439" actId="114"/>
          <ac:spMkLst>
            <pc:docMk/>
            <pc:sldMk cId="1323974658" sldId="1124"/>
            <ac:spMk id="3" creationId="{00000000-0000-0000-0000-000000000000}"/>
          </ac:spMkLst>
        </pc:spChg>
      </pc:sldChg>
      <pc:sldChg chg="modSp mod">
        <pc:chgData name="Kristine Cairns" userId="5e4ee97b-8760-41db-a6ac-3d744f799ed2" providerId="ADAL" clId="{1B61D458-BACD-4B75-AC5D-F7681FC0B457}" dt="2026-03-21T23:38:31.587" v="531" actId="1076"/>
        <pc:sldMkLst>
          <pc:docMk/>
          <pc:sldMk cId="1972737582" sldId="1125"/>
        </pc:sldMkLst>
        <pc:spChg chg="mod">
          <ac:chgData name="Kristine Cairns" userId="5e4ee97b-8760-41db-a6ac-3d744f799ed2" providerId="ADAL" clId="{1B61D458-BACD-4B75-AC5D-F7681FC0B457}" dt="2026-03-21T23:38:31.587" v="531" actId="1076"/>
          <ac:spMkLst>
            <pc:docMk/>
            <pc:sldMk cId="1972737582" sldId="1125"/>
            <ac:spMk id="3" creationId="{00000000-0000-0000-0000-000000000000}"/>
          </ac:spMkLst>
        </pc:spChg>
        <pc:spChg chg="mod">
          <ac:chgData name="Kristine Cairns" userId="5e4ee97b-8760-41db-a6ac-3d744f799ed2" providerId="ADAL" clId="{1B61D458-BACD-4B75-AC5D-F7681FC0B457}" dt="2026-03-21T23:34:09.267" v="451" actId="207"/>
          <ac:spMkLst>
            <pc:docMk/>
            <pc:sldMk cId="1972737582" sldId="1125"/>
            <ac:spMk id="5" creationId="{39EFAB09-BEBC-BB31-952F-32608A882C6A}"/>
          </ac:spMkLst>
        </pc:spChg>
      </pc:sldChg>
      <pc:sldChg chg="modSp mod">
        <pc:chgData name="Kristine Cairns" userId="5e4ee97b-8760-41db-a6ac-3d744f799ed2" providerId="ADAL" clId="{1B61D458-BACD-4B75-AC5D-F7681FC0B457}" dt="2026-03-21T23:54:05.826" v="719" actId="207"/>
        <pc:sldMkLst>
          <pc:docMk/>
          <pc:sldMk cId="1507970474" sldId="1148"/>
        </pc:sldMkLst>
        <pc:spChg chg="mod">
          <ac:chgData name="Kristine Cairns" userId="5e4ee97b-8760-41db-a6ac-3d744f799ed2" providerId="ADAL" clId="{1B61D458-BACD-4B75-AC5D-F7681FC0B457}" dt="2026-03-21T23:54:05.826" v="719" actId="207"/>
          <ac:spMkLst>
            <pc:docMk/>
            <pc:sldMk cId="1507970474" sldId="1148"/>
            <ac:spMk id="5" creationId="{58D36024-1E44-32DD-74B4-03A0AEBA7E22}"/>
          </ac:spMkLst>
        </pc:spChg>
      </pc:sldChg>
      <pc:sldChg chg="modSp mod">
        <pc:chgData name="Kristine Cairns" userId="5e4ee97b-8760-41db-a6ac-3d744f799ed2" providerId="ADAL" clId="{1B61D458-BACD-4B75-AC5D-F7681FC0B457}" dt="2026-03-21T23:57:23.211" v="771" actId="1036"/>
        <pc:sldMkLst>
          <pc:docMk/>
          <pc:sldMk cId="3731548369" sldId="1149"/>
        </pc:sldMkLst>
        <pc:spChg chg="mod">
          <ac:chgData name="Kristine Cairns" userId="5e4ee97b-8760-41db-a6ac-3d744f799ed2" providerId="ADAL" clId="{1B61D458-BACD-4B75-AC5D-F7681FC0B457}" dt="2026-03-21T23:57:21.822" v="770" actId="1036"/>
          <ac:spMkLst>
            <pc:docMk/>
            <pc:sldMk cId="3731548369" sldId="1149"/>
            <ac:spMk id="6" creationId="{CAC2B7F4-16C8-5675-C30F-B6DD1491E095}"/>
          </ac:spMkLst>
        </pc:spChg>
        <pc:picChg chg="mod">
          <ac:chgData name="Kristine Cairns" userId="5e4ee97b-8760-41db-a6ac-3d744f799ed2" providerId="ADAL" clId="{1B61D458-BACD-4B75-AC5D-F7681FC0B457}" dt="2026-03-21T23:57:23.211" v="771" actId="1036"/>
          <ac:picMkLst>
            <pc:docMk/>
            <pc:sldMk cId="3731548369" sldId="1149"/>
            <ac:picMk id="3" creationId="{B050B1E6-C20F-C7E9-0F31-C426461F07BD}"/>
          </ac:picMkLst>
        </pc:picChg>
      </pc:sldChg>
      <pc:sldChg chg="modSp mod">
        <pc:chgData name="Kristine Cairns" userId="5e4ee97b-8760-41db-a6ac-3d744f799ed2" providerId="ADAL" clId="{1B61D458-BACD-4B75-AC5D-F7681FC0B457}" dt="2026-03-21T23:42:59.964" v="573" actId="207"/>
        <pc:sldMkLst>
          <pc:docMk/>
          <pc:sldMk cId="1062179513" sldId="1154"/>
        </pc:sldMkLst>
        <pc:spChg chg="mod">
          <ac:chgData name="Kristine Cairns" userId="5e4ee97b-8760-41db-a6ac-3d744f799ed2" providerId="ADAL" clId="{1B61D458-BACD-4B75-AC5D-F7681FC0B457}" dt="2026-03-21T23:40:08.077" v="543" actId="207"/>
          <ac:spMkLst>
            <pc:docMk/>
            <pc:sldMk cId="1062179513" sldId="1154"/>
            <ac:spMk id="2" creationId="{00000000-0000-0000-0000-000000000000}"/>
          </ac:spMkLst>
        </pc:spChg>
        <pc:spChg chg="mod">
          <ac:chgData name="Kristine Cairns" userId="5e4ee97b-8760-41db-a6ac-3d744f799ed2" providerId="ADAL" clId="{1B61D458-BACD-4B75-AC5D-F7681FC0B457}" dt="2026-03-21T23:40:28.268" v="554" actId="20577"/>
          <ac:spMkLst>
            <pc:docMk/>
            <pc:sldMk cId="1062179513" sldId="1154"/>
            <ac:spMk id="3" creationId="{F3ABC77F-A785-653E-F132-EC54274C3CC6}"/>
          </ac:spMkLst>
        </pc:spChg>
        <pc:spChg chg="mod">
          <ac:chgData name="Kristine Cairns" userId="5e4ee97b-8760-41db-a6ac-3d744f799ed2" providerId="ADAL" clId="{1B61D458-BACD-4B75-AC5D-F7681FC0B457}" dt="2026-03-21T23:41:30.270" v="561" actId="113"/>
          <ac:spMkLst>
            <pc:docMk/>
            <pc:sldMk cId="1062179513" sldId="1154"/>
            <ac:spMk id="6" creationId="{53CB43A4-9631-3E5E-C41F-421A9F968E0F}"/>
          </ac:spMkLst>
        </pc:spChg>
        <pc:spChg chg="mod">
          <ac:chgData name="Kristine Cairns" userId="5e4ee97b-8760-41db-a6ac-3d744f799ed2" providerId="ADAL" clId="{1B61D458-BACD-4B75-AC5D-F7681FC0B457}" dt="2026-03-21T23:42:59.964" v="573" actId="207"/>
          <ac:spMkLst>
            <pc:docMk/>
            <pc:sldMk cId="1062179513" sldId="1154"/>
            <ac:spMk id="8" creationId="{87B19673-2E6B-605A-7055-B8044ACCEF8D}"/>
          </ac:spMkLst>
        </pc:spChg>
      </pc:sldChg>
      <pc:sldChg chg="modSp mod">
        <pc:chgData name="Kristine Cairns" userId="5e4ee97b-8760-41db-a6ac-3d744f799ed2" providerId="ADAL" clId="{1B61D458-BACD-4B75-AC5D-F7681FC0B457}" dt="2026-03-21T23:46:54.883" v="628" actId="1076"/>
        <pc:sldMkLst>
          <pc:docMk/>
          <pc:sldMk cId="1857144395" sldId="1157"/>
        </pc:sldMkLst>
        <pc:spChg chg="mod">
          <ac:chgData name="Kristine Cairns" userId="5e4ee97b-8760-41db-a6ac-3d744f799ed2" providerId="ADAL" clId="{1B61D458-BACD-4B75-AC5D-F7681FC0B457}" dt="2026-03-21T23:44:57.593" v="618" actId="404"/>
          <ac:spMkLst>
            <pc:docMk/>
            <pc:sldMk cId="1857144395" sldId="1157"/>
            <ac:spMk id="3" creationId="{75882D0F-0826-C649-648B-0C1075CFC63B}"/>
          </ac:spMkLst>
        </pc:spChg>
        <pc:spChg chg="mod">
          <ac:chgData name="Kristine Cairns" userId="5e4ee97b-8760-41db-a6ac-3d744f799ed2" providerId="ADAL" clId="{1B61D458-BACD-4B75-AC5D-F7681FC0B457}" dt="2026-03-21T23:46:54.883" v="628" actId="1076"/>
          <ac:spMkLst>
            <pc:docMk/>
            <pc:sldMk cId="1857144395" sldId="1157"/>
            <ac:spMk id="4" creationId="{80649EAF-8C64-0168-29C3-2F6B29AB380E}"/>
          </ac:spMkLst>
        </pc:spChg>
        <pc:spChg chg="mod">
          <ac:chgData name="Kristine Cairns" userId="5e4ee97b-8760-41db-a6ac-3d744f799ed2" providerId="ADAL" clId="{1B61D458-BACD-4B75-AC5D-F7681FC0B457}" dt="2026-03-21T23:44:17.267" v="582" actId="207"/>
          <ac:spMkLst>
            <pc:docMk/>
            <pc:sldMk cId="1857144395" sldId="1157"/>
            <ac:spMk id="6" creationId="{7230E5D6-517C-DE5C-FB2E-24281056D5BA}"/>
          </ac:spMkLst>
        </pc:spChg>
        <pc:spChg chg="mod">
          <ac:chgData name="Kristine Cairns" userId="5e4ee97b-8760-41db-a6ac-3d744f799ed2" providerId="ADAL" clId="{1B61D458-BACD-4B75-AC5D-F7681FC0B457}" dt="2026-03-21T23:46:43.928" v="627" actId="207"/>
          <ac:spMkLst>
            <pc:docMk/>
            <pc:sldMk cId="1857144395" sldId="1157"/>
            <ac:spMk id="11" creationId="{5994D8DA-99BF-772E-4BAA-FD0DB17FDEFF}"/>
          </ac:spMkLst>
        </pc:spChg>
      </pc:sldChg>
      <pc:sldChg chg="delSp modSp mod">
        <pc:chgData name="Kristine Cairns" userId="5e4ee97b-8760-41db-a6ac-3d744f799ed2" providerId="ADAL" clId="{1B61D458-BACD-4B75-AC5D-F7681FC0B457}" dt="2026-03-21T23:50:59.750" v="683" actId="207"/>
        <pc:sldMkLst>
          <pc:docMk/>
          <pc:sldMk cId="2941565625" sldId="1159"/>
        </pc:sldMkLst>
        <pc:spChg chg="mod">
          <ac:chgData name="Kristine Cairns" userId="5e4ee97b-8760-41db-a6ac-3d744f799ed2" providerId="ADAL" clId="{1B61D458-BACD-4B75-AC5D-F7681FC0B457}" dt="2026-03-21T23:50:54.001" v="682" actId="207"/>
          <ac:spMkLst>
            <pc:docMk/>
            <pc:sldMk cId="2941565625" sldId="1159"/>
            <ac:spMk id="7" creationId="{3DD19A40-4865-B484-5087-B84FF44F81A0}"/>
          </ac:spMkLst>
        </pc:spChg>
        <pc:spChg chg="mod">
          <ac:chgData name="Kristine Cairns" userId="5e4ee97b-8760-41db-a6ac-3d744f799ed2" providerId="ADAL" clId="{1B61D458-BACD-4B75-AC5D-F7681FC0B457}" dt="2026-03-21T23:50:59.750" v="683" actId="207"/>
          <ac:spMkLst>
            <pc:docMk/>
            <pc:sldMk cId="2941565625" sldId="1159"/>
            <ac:spMk id="11" creationId="{F0AABE07-BD74-E6AF-76D8-5667482A1A68}"/>
          </ac:spMkLst>
        </pc:spChg>
      </pc:sldChg>
      <pc:sldChg chg="modSp mod">
        <pc:chgData name="Kristine Cairns" userId="5e4ee97b-8760-41db-a6ac-3d744f799ed2" providerId="ADAL" clId="{1B61D458-BACD-4B75-AC5D-F7681FC0B457}" dt="2026-03-21T23:52:18.773" v="695" actId="20577"/>
        <pc:sldMkLst>
          <pc:docMk/>
          <pc:sldMk cId="2771296199" sldId="1161"/>
        </pc:sldMkLst>
        <pc:spChg chg="mod">
          <ac:chgData name="Kristine Cairns" userId="5e4ee97b-8760-41db-a6ac-3d744f799ed2" providerId="ADAL" clId="{1B61D458-BACD-4B75-AC5D-F7681FC0B457}" dt="2026-03-21T23:52:18.773" v="695" actId="20577"/>
          <ac:spMkLst>
            <pc:docMk/>
            <pc:sldMk cId="2771296199" sldId="1161"/>
            <ac:spMk id="3" creationId="{3B431639-ED23-448F-AED9-9F17CE38DE4F}"/>
          </ac:spMkLst>
        </pc:spChg>
      </pc:sldChg>
      <pc:sldChg chg="modSp mod">
        <pc:chgData name="Kristine Cairns" userId="5e4ee97b-8760-41db-a6ac-3d744f799ed2" providerId="ADAL" clId="{1B61D458-BACD-4B75-AC5D-F7681FC0B457}" dt="2026-03-21T23:52:51.663" v="704" actId="207"/>
        <pc:sldMkLst>
          <pc:docMk/>
          <pc:sldMk cId="337022046" sldId="1162"/>
        </pc:sldMkLst>
        <pc:spChg chg="mod">
          <ac:chgData name="Kristine Cairns" userId="5e4ee97b-8760-41db-a6ac-3d744f799ed2" providerId="ADAL" clId="{1B61D458-BACD-4B75-AC5D-F7681FC0B457}" dt="2026-03-21T23:52:33.940" v="699" actId="207"/>
          <ac:spMkLst>
            <pc:docMk/>
            <pc:sldMk cId="337022046" sldId="1162"/>
            <ac:spMk id="2" creationId="{00000000-0000-0000-0000-000000000000}"/>
          </ac:spMkLst>
        </pc:spChg>
        <pc:spChg chg="mod">
          <ac:chgData name="Kristine Cairns" userId="5e4ee97b-8760-41db-a6ac-3d744f799ed2" providerId="ADAL" clId="{1B61D458-BACD-4B75-AC5D-F7681FC0B457}" dt="2026-03-21T23:52:43.108" v="702" actId="207"/>
          <ac:spMkLst>
            <pc:docMk/>
            <pc:sldMk cId="337022046" sldId="1162"/>
            <ac:spMk id="3" creationId="{00000000-0000-0000-0000-000000000000}"/>
          </ac:spMkLst>
        </pc:spChg>
        <pc:spChg chg="mod">
          <ac:chgData name="Kristine Cairns" userId="5e4ee97b-8760-41db-a6ac-3d744f799ed2" providerId="ADAL" clId="{1B61D458-BACD-4B75-AC5D-F7681FC0B457}" dt="2026-03-21T23:52:47.846" v="703" actId="207"/>
          <ac:spMkLst>
            <pc:docMk/>
            <pc:sldMk cId="337022046" sldId="1162"/>
            <ac:spMk id="4" creationId="{B9B0A7B0-91AF-974D-4B60-6AC6FF0D7579}"/>
          </ac:spMkLst>
        </pc:spChg>
        <pc:spChg chg="mod">
          <ac:chgData name="Kristine Cairns" userId="5e4ee97b-8760-41db-a6ac-3d744f799ed2" providerId="ADAL" clId="{1B61D458-BACD-4B75-AC5D-F7681FC0B457}" dt="2026-03-21T23:52:51.663" v="704" actId="207"/>
          <ac:spMkLst>
            <pc:docMk/>
            <pc:sldMk cId="337022046" sldId="1162"/>
            <ac:spMk id="5" creationId="{5597A58A-FECB-DB38-FCA8-770CB587CDF5}"/>
          </ac:spMkLst>
        </pc:spChg>
      </pc:sldChg>
      <pc:sldChg chg="modSp mod">
        <pc:chgData name="Kristine Cairns" userId="5e4ee97b-8760-41db-a6ac-3d744f799ed2" providerId="ADAL" clId="{1B61D458-BACD-4B75-AC5D-F7681FC0B457}" dt="2026-03-21T23:53:02.498" v="707" actId="114"/>
        <pc:sldMkLst>
          <pc:docMk/>
          <pc:sldMk cId="2499239914" sldId="1163"/>
        </pc:sldMkLst>
        <pc:spChg chg="mod">
          <ac:chgData name="Kristine Cairns" userId="5e4ee97b-8760-41db-a6ac-3d744f799ed2" providerId="ADAL" clId="{1B61D458-BACD-4B75-AC5D-F7681FC0B457}" dt="2026-03-21T23:52:57.004" v="705" actId="207"/>
          <ac:spMkLst>
            <pc:docMk/>
            <pc:sldMk cId="2499239914" sldId="1163"/>
            <ac:spMk id="2" creationId="{FBE6943D-06C5-A55E-9B43-20282BBA08ED}"/>
          </ac:spMkLst>
        </pc:spChg>
        <pc:spChg chg="mod">
          <ac:chgData name="Kristine Cairns" userId="5e4ee97b-8760-41db-a6ac-3d744f799ed2" providerId="ADAL" clId="{1B61D458-BACD-4B75-AC5D-F7681FC0B457}" dt="2026-03-21T23:53:02.498" v="707" actId="114"/>
          <ac:spMkLst>
            <pc:docMk/>
            <pc:sldMk cId="2499239914" sldId="1163"/>
            <ac:spMk id="3" creationId="{00000000-0000-0000-0000-000000000000}"/>
          </ac:spMkLst>
        </pc:spChg>
      </pc:sldChg>
      <pc:sldChg chg="modSp mod">
        <pc:chgData name="Kristine Cairns" userId="5e4ee97b-8760-41db-a6ac-3d744f799ed2" providerId="ADAL" clId="{1B61D458-BACD-4B75-AC5D-F7681FC0B457}" dt="2026-03-21T23:53:55.717" v="717" actId="207"/>
        <pc:sldMkLst>
          <pc:docMk/>
          <pc:sldMk cId="3211861766" sldId="1165"/>
        </pc:sldMkLst>
        <pc:spChg chg="mod">
          <ac:chgData name="Kristine Cairns" userId="5e4ee97b-8760-41db-a6ac-3d744f799ed2" providerId="ADAL" clId="{1B61D458-BACD-4B75-AC5D-F7681FC0B457}" dt="2026-03-21T23:53:55.717" v="717" actId="207"/>
          <ac:spMkLst>
            <pc:docMk/>
            <pc:sldMk cId="3211861766" sldId="1165"/>
            <ac:spMk id="5" creationId="{DA501F73-483E-59FF-F874-489B3ECC80CA}"/>
          </ac:spMkLst>
        </pc:spChg>
      </pc:sldChg>
      <pc:sldChg chg="modSp mod">
        <pc:chgData name="Kristine Cairns" userId="5e4ee97b-8760-41db-a6ac-3d744f799ed2" providerId="ADAL" clId="{1B61D458-BACD-4B75-AC5D-F7681FC0B457}" dt="2026-03-21T23:55:17.133" v="753" actId="207"/>
        <pc:sldMkLst>
          <pc:docMk/>
          <pc:sldMk cId="3757581815" sldId="1180"/>
        </pc:sldMkLst>
        <pc:spChg chg="mod">
          <ac:chgData name="Kristine Cairns" userId="5e4ee97b-8760-41db-a6ac-3d744f799ed2" providerId="ADAL" clId="{1B61D458-BACD-4B75-AC5D-F7681FC0B457}" dt="2026-03-21T23:55:17.133" v="753" actId="207"/>
          <ac:spMkLst>
            <pc:docMk/>
            <pc:sldMk cId="3757581815" sldId="1180"/>
            <ac:spMk id="3" creationId="{00000000-0000-0000-0000-000000000000}"/>
          </ac:spMkLst>
        </pc:spChg>
        <pc:spChg chg="mod">
          <ac:chgData name="Kristine Cairns" userId="5e4ee97b-8760-41db-a6ac-3d744f799ed2" providerId="ADAL" clId="{1B61D458-BACD-4B75-AC5D-F7681FC0B457}" dt="2026-03-21T23:55:14.191" v="752" actId="207"/>
          <ac:spMkLst>
            <pc:docMk/>
            <pc:sldMk cId="3757581815" sldId="1180"/>
            <ac:spMk id="4" creationId="{E3AC7C2D-ED3C-F20D-CEEA-33EC135A306F}"/>
          </ac:spMkLst>
        </pc:spChg>
      </pc:sldChg>
      <pc:sldChg chg="delSp modSp mod">
        <pc:chgData name="Kristine Cairns" userId="5e4ee97b-8760-41db-a6ac-3d744f799ed2" providerId="ADAL" clId="{1B61D458-BACD-4B75-AC5D-F7681FC0B457}" dt="2026-03-21T23:57:05.610" v="768"/>
        <pc:sldMkLst>
          <pc:docMk/>
          <pc:sldMk cId="2582763919" sldId="1183"/>
        </pc:sldMkLst>
        <pc:spChg chg="mod">
          <ac:chgData name="Kristine Cairns" userId="5e4ee97b-8760-41db-a6ac-3d744f799ed2" providerId="ADAL" clId="{1B61D458-BACD-4B75-AC5D-F7681FC0B457}" dt="2026-03-21T23:56:19.697" v="765" actId="207"/>
          <ac:spMkLst>
            <pc:docMk/>
            <pc:sldMk cId="2582763919" sldId="1183"/>
            <ac:spMk id="6" creationId="{684F7982-313D-506E-6C24-A6301DAA4F6F}"/>
          </ac:spMkLst>
        </pc:spChg>
      </pc:sldChg>
      <pc:sldChg chg="modSp mod">
        <pc:chgData name="Kristine Cairns" userId="5e4ee97b-8760-41db-a6ac-3d744f799ed2" providerId="ADAL" clId="{1B61D458-BACD-4B75-AC5D-F7681FC0B457}" dt="2026-03-21T23:57:35.303" v="773" actId="20577"/>
        <pc:sldMkLst>
          <pc:docMk/>
          <pc:sldMk cId="633962247" sldId="1184"/>
        </pc:sldMkLst>
        <pc:spChg chg="mod">
          <ac:chgData name="Kristine Cairns" userId="5e4ee97b-8760-41db-a6ac-3d744f799ed2" providerId="ADAL" clId="{1B61D458-BACD-4B75-AC5D-F7681FC0B457}" dt="2026-03-21T23:57:35.303" v="773" actId="20577"/>
          <ac:spMkLst>
            <pc:docMk/>
            <pc:sldMk cId="633962247" sldId="1184"/>
            <ac:spMk id="3" creationId="{00000000-0000-0000-0000-000000000000}"/>
          </ac:spMkLst>
        </pc:spChg>
      </pc:sldChg>
      <pc:sldChg chg="modSp mod">
        <pc:chgData name="Kristine Cairns" userId="5e4ee97b-8760-41db-a6ac-3d744f799ed2" providerId="ADAL" clId="{1B61D458-BACD-4B75-AC5D-F7681FC0B457}" dt="2026-03-21T23:57:55.512" v="778" actId="114"/>
        <pc:sldMkLst>
          <pc:docMk/>
          <pc:sldMk cId="2756729206" sldId="1185"/>
        </pc:sldMkLst>
        <pc:spChg chg="mod">
          <ac:chgData name="Kristine Cairns" userId="5e4ee97b-8760-41db-a6ac-3d744f799ed2" providerId="ADAL" clId="{1B61D458-BACD-4B75-AC5D-F7681FC0B457}" dt="2026-03-21T23:57:51.990" v="777" actId="207"/>
          <ac:spMkLst>
            <pc:docMk/>
            <pc:sldMk cId="2756729206" sldId="1185"/>
            <ac:spMk id="2" creationId="{FF2BBF76-FB38-631A-9EE5-94075941030F}"/>
          </ac:spMkLst>
        </pc:spChg>
        <pc:spChg chg="mod">
          <ac:chgData name="Kristine Cairns" userId="5e4ee97b-8760-41db-a6ac-3d744f799ed2" providerId="ADAL" clId="{1B61D458-BACD-4B75-AC5D-F7681FC0B457}" dt="2026-03-21T23:57:43.702" v="775" actId="207"/>
          <ac:spMkLst>
            <pc:docMk/>
            <pc:sldMk cId="2756729206" sldId="1185"/>
            <ac:spMk id="3" creationId="{00000000-0000-0000-0000-000000000000}"/>
          </ac:spMkLst>
        </pc:spChg>
        <pc:spChg chg="mod">
          <ac:chgData name="Kristine Cairns" userId="5e4ee97b-8760-41db-a6ac-3d744f799ed2" providerId="ADAL" clId="{1B61D458-BACD-4B75-AC5D-F7681FC0B457}" dt="2026-03-21T23:57:55.512" v="778" actId="114"/>
          <ac:spMkLst>
            <pc:docMk/>
            <pc:sldMk cId="2756729206" sldId="1185"/>
            <ac:spMk id="4" creationId="{00000000-0000-0000-0000-000000000000}"/>
          </ac:spMkLst>
        </pc:spChg>
      </pc:sldChg>
      <pc:sldChg chg="modSp mod">
        <pc:chgData name="Kristine Cairns" userId="5e4ee97b-8760-41db-a6ac-3d744f799ed2" providerId="ADAL" clId="{1B61D458-BACD-4B75-AC5D-F7681FC0B457}" dt="2026-03-22T00:03:09.415" v="786" actId="404"/>
        <pc:sldMkLst>
          <pc:docMk/>
          <pc:sldMk cId="655804522" sldId="1186"/>
        </pc:sldMkLst>
        <pc:spChg chg="mod">
          <ac:chgData name="Kristine Cairns" userId="5e4ee97b-8760-41db-a6ac-3d744f799ed2" providerId="ADAL" clId="{1B61D458-BACD-4B75-AC5D-F7681FC0B457}" dt="2026-03-22T00:02:53.107" v="784" actId="207"/>
          <ac:spMkLst>
            <pc:docMk/>
            <pc:sldMk cId="655804522" sldId="1186"/>
            <ac:spMk id="3" creationId="{00000000-0000-0000-0000-000000000000}"/>
          </ac:spMkLst>
        </pc:spChg>
        <pc:spChg chg="mod">
          <ac:chgData name="Kristine Cairns" userId="5e4ee97b-8760-41db-a6ac-3d744f799ed2" providerId="ADAL" clId="{1B61D458-BACD-4B75-AC5D-F7681FC0B457}" dt="2026-03-22T00:03:09.415" v="786" actId="404"/>
          <ac:spMkLst>
            <pc:docMk/>
            <pc:sldMk cId="655804522" sldId="1186"/>
            <ac:spMk id="4" creationId="{CCA9633D-43D5-4FB6-7E44-76302AD96596}"/>
          </ac:spMkLst>
        </pc:spChg>
      </pc:sldChg>
      <pc:sldChg chg="modSp mod">
        <pc:chgData name="Kristine Cairns" userId="5e4ee97b-8760-41db-a6ac-3d744f799ed2" providerId="ADAL" clId="{1B61D458-BACD-4B75-AC5D-F7681FC0B457}" dt="2026-03-22T00:03:25.568" v="789" actId="1036"/>
        <pc:sldMkLst>
          <pc:docMk/>
          <pc:sldMk cId="4037563961" sldId="1187"/>
        </pc:sldMkLst>
        <pc:spChg chg="mod">
          <ac:chgData name="Kristine Cairns" userId="5e4ee97b-8760-41db-a6ac-3d744f799ed2" providerId="ADAL" clId="{1B61D458-BACD-4B75-AC5D-F7681FC0B457}" dt="2026-03-22T00:03:25.568" v="789" actId="1036"/>
          <ac:spMkLst>
            <pc:docMk/>
            <pc:sldMk cId="4037563961" sldId="1187"/>
            <ac:spMk id="4" creationId="{02A61548-0461-02A1-A753-349E8F6DD9FF}"/>
          </ac:spMkLst>
        </pc:spChg>
      </pc:sldChg>
      <pc:sldChg chg="modSp mod">
        <pc:chgData name="Kristine Cairns" userId="5e4ee97b-8760-41db-a6ac-3d744f799ed2" providerId="ADAL" clId="{1B61D458-BACD-4B75-AC5D-F7681FC0B457}" dt="2026-03-22T00:06:46.310" v="970" actId="20577"/>
        <pc:sldMkLst>
          <pc:docMk/>
          <pc:sldMk cId="3221435103" sldId="1188"/>
        </pc:sldMkLst>
        <pc:spChg chg="mod">
          <ac:chgData name="Kristine Cairns" userId="5e4ee97b-8760-41db-a6ac-3d744f799ed2" providerId="ADAL" clId="{1B61D458-BACD-4B75-AC5D-F7681FC0B457}" dt="2026-03-22T00:04:08.624" v="792" actId="207"/>
          <ac:spMkLst>
            <pc:docMk/>
            <pc:sldMk cId="3221435103" sldId="1188"/>
            <ac:spMk id="4" creationId="{946DE9FC-1687-8777-F5B6-656861D2477B}"/>
          </ac:spMkLst>
        </pc:spChg>
        <pc:spChg chg="mod">
          <ac:chgData name="Kristine Cairns" userId="5e4ee97b-8760-41db-a6ac-3d744f799ed2" providerId="ADAL" clId="{1B61D458-BACD-4B75-AC5D-F7681FC0B457}" dt="2026-03-22T00:04:31.394" v="828" actId="20577"/>
          <ac:spMkLst>
            <pc:docMk/>
            <pc:sldMk cId="3221435103" sldId="1188"/>
            <ac:spMk id="8" creationId="{7912087A-1A4D-9918-1F75-57904D76CC8F}"/>
          </ac:spMkLst>
        </pc:spChg>
        <pc:graphicFrameChg chg="modGraphic">
          <ac:chgData name="Kristine Cairns" userId="5e4ee97b-8760-41db-a6ac-3d744f799ed2" providerId="ADAL" clId="{1B61D458-BACD-4B75-AC5D-F7681FC0B457}" dt="2026-03-22T00:06:46.310" v="970" actId="20577"/>
          <ac:graphicFrameMkLst>
            <pc:docMk/>
            <pc:sldMk cId="3221435103" sldId="1188"/>
            <ac:graphicFrameMk id="6" creationId="{96D40C7E-6458-BAF9-8673-5B48AA0C8152}"/>
          </ac:graphicFrameMkLst>
        </pc:graphicFrameChg>
      </pc:sldChg>
      <pc:sldChg chg="modSp mod">
        <pc:chgData name="Kristine Cairns" userId="5e4ee97b-8760-41db-a6ac-3d744f799ed2" providerId="ADAL" clId="{1B61D458-BACD-4B75-AC5D-F7681FC0B457}" dt="2026-03-22T00:07:28.797" v="977" actId="207"/>
        <pc:sldMkLst>
          <pc:docMk/>
          <pc:sldMk cId="2721589912" sldId="1189"/>
        </pc:sldMkLst>
        <pc:spChg chg="mod">
          <ac:chgData name="Kristine Cairns" userId="5e4ee97b-8760-41db-a6ac-3d744f799ed2" providerId="ADAL" clId="{1B61D458-BACD-4B75-AC5D-F7681FC0B457}" dt="2026-03-22T00:07:19.058" v="974" actId="207"/>
          <ac:spMkLst>
            <pc:docMk/>
            <pc:sldMk cId="2721589912" sldId="1189"/>
            <ac:spMk id="2" creationId="{92113764-C866-592D-0FDD-7D9692C6D01B}"/>
          </ac:spMkLst>
        </pc:spChg>
        <pc:spChg chg="mod">
          <ac:chgData name="Kristine Cairns" userId="5e4ee97b-8760-41db-a6ac-3d744f799ed2" providerId="ADAL" clId="{1B61D458-BACD-4B75-AC5D-F7681FC0B457}" dt="2026-03-22T00:07:28.797" v="977" actId="207"/>
          <ac:spMkLst>
            <pc:docMk/>
            <pc:sldMk cId="2721589912" sldId="1189"/>
            <ac:spMk id="3" creationId="{00000000-0000-0000-0000-000000000000}"/>
          </ac:spMkLst>
        </pc:spChg>
      </pc:sldChg>
      <pc:sldChg chg="addSp delSp modSp mod">
        <pc:chgData name="Kristine Cairns" userId="5e4ee97b-8760-41db-a6ac-3d744f799ed2" providerId="ADAL" clId="{1B61D458-BACD-4B75-AC5D-F7681FC0B457}" dt="2026-03-22T00:09:13.599" v="1048" actId="6549"/>
        <pc:sldMkLst>
          <pc:docMk/>
          <pc:sldMk cId="3546767446" sldId="1190"/>
        </pc:sldMkLst>
        <pc:spChg chg="mod">
          <ac:chgData name="Kristine Cairns" userId="5e4ee97b-8760-41db-a6ac-3d744f799ed2" providerId="ADAL" clId="{1B61D458-BACD-4B75-AC5D-F7681FC0B457}" dt="2026-03-22T00:08:30.697" v="1032" actId="113"/>
          <ac:spMkLst>
            <pc:docMk/>
            <pc:sldMk cId="3546767446" sldId="1190"/>
            <ac:spMk id="2" creationId="{AEE890AE-4388-45ED-D853-355AFC7618FA}"/>
          </ac:spMkLst>
        </pc:spChg>
        <pc:spChg chg="mod">
          <ac:chgData name="Kristine Cairns" userId="5e4ee97b-8760-41db-a6ac-3d744f799ed2" providerId="ADAL" clId="{1B61D458-BACD-4B75-AC5D-F7681FC0B457}" dt="2026-03-22T00:08:25.841" v="1031" actId="207"/>
          <ac:spMkLst>
            <pc:docMk/>
            <pc:sldMk cId="3546767446" sldId="1190"/>
            <ac:spMk id="3" creationId="{00000000-0000-0000-0000-000000000000}"/>
          </ac:spMkLst>
        </pc:spChg>
        <pc:spChg chg="mod">
          <ac:chgData name="Kristine Cairns" userId="5e4ee97b-8760-41db-a6ac-3d744f799ed2" providerId="ADAL" clId="{1B61D458-BACD-4B75-AC5D-F7681FC0B457}" dt="2026-03-22T00:09:13.599" v="1048" actId="6549"/>
          <ac:spMkLst>
            <pc:docMk/>
            <pc:sldMk cId="3546767446" sldId="1190"/>
            <ac:spMk id="7" creationId="{FBCFD97D-2C97-37FF-356C-A993317B1DEE}"/>
          </ac:spMkLst>
        </pc:spChg>
        <pc:picChg chg="add mod">
          <ac:chgData name="Kristine Cairns" userId="5e4ee97b-8760-41db-a6ac-3d744f799ed2" providerId="ADAL" clId="{1B61D458-BACD-4B75-AC5D-F7681FC0B457}" dt="2026-03-22T00:07:47.705" v="981" actId="1076"/>
          <ac:picMkLst>
            <pc:docMk/>
            <pc:sldMk cId="3546767446" sldId="1190"/>
            <ac:picMk id="5" creationId="{2CF1DBAC-C865-3027-DFC1-4F01D1587B65}"/>
          </ac:picMkLst>
        </pc:picChg>
      </pc:sldChg>
      <pc:sldChg chg="addSp delSp modSp mod">
        <pc:chgData name="Kristine Cairns" userId="5e4ee97b-8760-41db-a6ac-3d744f799ed2" providerId="ADAL" clId="{1B61D458-BACD-4B75-AC5D-F7681FC0B457}" dt="2026-03-21T23:48:28.858" v="647" actId="1076"/>
        <pc:sldMkLst>
          <pc:docMk/>
          <pc:sldMk cId="1302828150" sldId="1192"/>
        </pc:sldMkLst>
        <pc:spChg chg="add mod">
          <ac:chgData name="Kristine Cairns" userId="5e4ee97b-8760-41db-a6ac-3d744f799ed2" providerId="ADAL" clId="{1B61D458-BACD-4B75-AC5D-F7681FC0B457}" dt="2026-03-21T23:48:28.858" v="647" actId="1076"/>
          <ac:spMkLst>
            <pc:docMk/>
            <pc:sldMk cId="1302828150" sldId="1192"/>
            <ac:spMk id="4" creationId="{EF09E272-F0E0-C550-7DF9-00E271E95B7A}"/>
          </ac:spMkLst>
        </pc:spChg>
      </pc:sldChg>
      <pc:sldChg chg="addSp delSp modSp mod">
        <pc:chgData name="Kristine Cairns" userId="5e4ee97b-8760-41db-a6ac-3d744f799ed2" providerId="ADAL" clId="{1B61D458-BACD-4B75-AC5D-F7681FC0B457}" dt="2026-03-21T23:38:18.590" v="529" actId="1076"/>
        <pc:sldMkLst>
          <pc:docMk/>
          <pc:sldMk cId="4000627018" sldId="1197"/>
        </pc:sldMkLst>
        <pc:spChg chg="add mod">
          <ac:chgData name="Kristine Cairns" userId="5e4ee97b-8760-41db-a6ac-3d744f799ed2" providerId="ADAL" clId="{1B61D458-BACD-4B75-AC5D-F7681FC0B457}" dt="2026-03-21T23:38:18.590" v="529" actId="1076"/>
          <ac:spMkLst>
            <pc:docMk/>
            <pc:sldMk cId="4000627018" sldId="1197"/>
            <ac:spMk id="9" creationId="{979F74CF-EF38-D588-49A0-BA997F7EACF2}"/>
          </ac:spMkLst>
        </pc:spChg>
      </pc:sldChg>
      <pc:sldChg chg="addSp delSp modSp mod">
        <pc:chgData name="Kristine Cairns" userId="5e4ee97b-8760-41db-a6ac-3d744f799ed2" providerId="ADAL" clId="{1B61D458-BACD-4B75-AC5D-F7681FC0B457}" dt="2026-03-21T23:39:52.037" v="542" actId="255"/>
        <pc:sldMkLst>
          <pc:docMk/>
          <pc:sldMk cId="1123335509" sldId="1198"/>
        </pc:sldMkLst>
        <pc:spChg chg="add mod">
          <ac:chgData name="Kristine Cairns" userId="5e4ee97b-8760-41db-a6ac-3d744f799ed2" providerId="ADAL" clId="{1B61D458-BACD-4B75-AC5D-F7681FC0B457}" dt="2026-03-21T23:39:15.162" v="537" actId="1076"/>
          <ac:spMkLst>
            <pc:docMk/>
            <pc:sldMk cId="1123335509" sldId="1198"/>
            <ac:spMk id="9" creationId="{63DD9BCE-870C-E05B-BF85-9A39AE43DC00}"/>
          </ac:spMkLst>
        </pc:spChg>
        <pc:spChg chg="add mod">
          <ac:chgData name="Kristine Cairns" userId="5e4ee97b-8760-41db-a6ac-3d744f799ed2" providerId="ADAL" clId="{1B61D458-BACD-4B75-AC5D-F7681FC0B457}" dt="2026-03-21T23:39:52.037" v="542" actId="255"/>
          <ac:spMkLst>
            <pc:docMk/>
            <pc:sldMk cId="1123335509" sldId="1198"/>
            <ac:spMk id="15" creationId="{8A7B40CE-2010-B779-9A30-F2B4D29F1D4E}"/>
          </ac:spMkLst>
        </pc:spChg>
      </pc:sldChg>
      <pc:sldChg chg="addSp delSp modSp mod">
        <pc:chgData name="Kristine Cairns" userId="5e4ee97b-8760-41db-a6ac-3d744f799ed2" providerId="ADAL" clId="{1B61D458-BACD-4B75-AC5D-F7681FC0B457}" dt="2026-03-21T23:43:07.304" v="574"/>
        <pc:sldMkLst>
          <pc:docMk/>
          <pc:sldMk cId="4135677512" sldId="1200"/>
        </pc:sldMkLst>
        <pc:spChg chg="add mod">
          <ac:chgData name="Kristine Cairns" userId="5e4ee97b-8760-41db-a6ac-3d744f799ed2" providerId="ADAL" clId="{1B61D458-BACD-4B75-AC5D-F7681FC0B457}" dt="2026-03-21T23:42:43.040" v="571" actId="113"/>
          <ac:spMkLst>
            <pc:docMk/>
            <pc:sldMk cId="4135677512" sldId="1200"/>
            <ac:spMk id="4" creationId="{6DA73E09-2AEF-4E8B-7EE3-1CE774E1F3E0}"/>
          </ac:spMkLst>
        </pc:spChg>
      </pc:sldChg>
      <pc:sldChg chg="delSp modSp mod">
        <pc:chgData name="Kristine Cairns" userId="5e4ee97b-8760-41db-a6ac-3d744f799ed2" providerId="ADAL" clId="{1B61D458-BACD-4B75-AC5D-F7681FC0B457}" dt="2026-03-21T23:51:13.039" v="685" actId="207"/>
        <pc:sldMkLst>
          <pc:docMk/>
          <pc:sldMk cId="25698080" sldId="1201"/>
        </pc:sldMkLst>
        <pc:spChg chg="mod">
          <ac:chgData name="Kristine Cairns" userId="5e4ee97b-8760-41db-a6ac-3d744f799ed2" providerId="ADAL" clId="{1B61D458-BACD-4B75-AC5D-F7681FC0B457}" dt="2026-03-21T23:51:13.039" v="685" actId="207"/>
          <ac:spMkLst>
            <pc:docMk/>
            <pc:sldMk cId="25698080" sldId="1201"/>
            <ac:spMk id="11" creationId="{5AB618CD-10EA-CD62-974C-CCE30D556426}"/>
          </ac:spMkLst>
        </pc:spChg>
      </pc:sldChg>
      <pc:sldChg chg="delSp modSp mod">
        <pc:chgData name="Kristine Cairns" userId="5e4ee97b-8760-41db-a6ac-3d744f799ed2" providerId="ADAL" clId="{1B61D458-BACD-4B75-AC5D-F7681FC0B457}" dt="2026-03-21T23:51:05.627" v="684" actId="207"/>
        <pc:sldMkLst>
          <pc:docMk/>
          <pc:sldMk cId="3798506573" sldId="1202"/>
        </pc:sldMkLst>
        <pc:spChg chg="mod">
          <ac:chgData name="Kristine Cairns" userId="5e4ee97b-8760-41db-a6ac-3d744f799ed2" providerId="ADAL" clId="{1B61D458-BACD-4B75-AC5D-F7681FC0B457}" dt="2026-03-21T23:51:05.627" v="684" actId="207"/>
          <ac:spMkLst>
            <pc:docMk/>
            <pc:sldMk cId="3798506573" sldId="1202"/>
            <ac:spMk id="11" creationId="{8DD47D8B-E682-2E3C-7BD4-541308242A3B}"/>
          </ac:spMkLst>
        </pc:spChg>
      </pc:sldChg>
      <pc:sldChg chg="delSp modSp mod">
        <pc:chgData name="Kristine Cairns" userId="5e4ee97b-8760-41db-a6ac-3d744f799ed2" providerId="ADAL" clId="{1B61D458-BACD-4B75-AC5D-F7681FC0B457}" dt="2026-03-21T23:50:31.694" v="679" actId="404"/>
        <pc:sldMkLst>
          <pc:docMk/>
          <pc:sldMk cId="315266832" sldId="1203"/>
        </pc:sldMkLst>
      </pc:sldChg>
      <pc:sldChg chg="delSp modSp mod">
        <pc:chgData name="Kristine Cairns" userId="5e4ee97b-8760-41db-a6ac-3d744f799ed2" providerId="ADAL" clId="{1B61D458-BACD-4B75-AC5D-F7681FC0B457}" dt="2026-03-21T23:51:24.749" v="687" actId="207"/>
        <pc:sldMkLst>
          <pc:docMk/>
          <pc:sldMk cId="3386365354" sldId="1204"/>
        </pc:sldMkLst>
        <pc:spChg chg="mod">
          <ac:chgData name="Kristine Cairns" userId="5e4ee97b-8760-41db-a6ac-3d744f799ed2" providerId="ADAL" clId="{1B61D458-BACD-4B75-AC5D-F7681FC0B457}" dt="2026-03-21T23:51:24.749" v="687" actId="207"/>
          <ac:spMkLst>
            <pc:docMk/>
            <pc:sldMk cId="3386365354" sldId="1204"/>
            <ac:spMk id="2" creationId="{E2D91C23-D68F-9C66-4C79-24F416869438}"/>
          </ac:spMkLst>
        </pc:spChg>
      </pc:sldChg>
      <pc:sldChg chg="modSp mod">
        <pc:chgData name="Kristine Cairns" userId="5e4ee97b-8760-41db-a6ac-3d744f799ed2" providerId="ADAL" clId="{1B61D458-BACD-4B75-AC5D-F7681FC0B457}" dt="2026-03-21T23:53:40.252" v="715" actId="207"/>
        <pc:sldMkLst>
          <pc:docMk/>
          <pc:sldMk cId="3087917542" sldId="1206"/>
        </pc:sldMkLst>
        <pc:spChg chg="mod">
          <ac:chgData name="Kristine Cairns" userId="5e4ee97b-8760-41db-a6ac-3d744f799ed2" providerId="ADAL" clId="{1B61D458-BACD-4B75-AC5D-F7681FC0B457}" dt="2026-03-21T23:53:36.636" v="713" actId="207"/>
          <ac:spMkLst>
            <pc:docMk/>
            <pc:sldMk cId="3087917542" sldId="1206"/>
            <ac:spMk id="2" creationId="{6FFAB5D8-5245-AB8B-877A-D6E438FD4380}"/>
          </ac:spMkLst>
        </pc:spChg>
        <pc:spChg chg="mod">
          <ac:chgData name="Kristine Cairns" userId="5e4ee97b-8760-41db-a6ac-3d744f799ed2" providerId="ADAL" clId="{1B61D458-BACD-4B75-AC5D-F7681FC0B457}" dt="2026-03-21T23:53:40.252" v="715" actId="207"/>
          <ac:spMkLst>
            <pc:docMk/>
            <pc:sldMk cId="3087917542" sldId="1206"/>
            <ac:spMk id="3" creationId="{80B73CA5-0746-162D-64C4-DC41616B95F8}"/>
          </ac:spMkLst>
        </pc:spChg>
      </pc:sldChg>
      <pc:sldChg chg="addSp delSp modSp mod">
        <pc:chgData name="Kristine Cairns" userId="5e4ee97b-8760-41db-a6ac-3d744f799ed2" providerId="ADAL" clId="{1B61D458-BACD-4B75-AC5D-F7681FC0B457}" dt="2026-03-21T23:56:08.387" v="763" actId="1076"/>
        <pc:sldMkLst>
          <pc:docMk/>
          <pc:sldMk cId="2582596220" sldId="1207"/>
        </pc:sldMkLst>
        <pc:spChg chg="mod">
          <ac:chgData name="Kristine Cairns" userId="5e4ee97b-8760-41db-a6ac-3d744f799ed2" providerId="ADAL" clId="{1B61D458-BACD-4B75-AC5D-F7681FC0B457}" dt="2026-03-21T23:55:44.780" v="759" actId="207"/>
          <ac:spMkLst>
            <pc:docMk/>
            <pc:sldMk cId="2582596220" sldId="1207"/>
            <ac:spMk id="5" creationId="{32D6E9A4-D385-B881-8E99-7C0AB9ED7FC5}"/>
          </ac:spMkLst>
        </pc:spChg>
        <pc:picChg chg="add mod">
          <ac:chgData name="Kristine Cairns" userId="5e4ee97b-8760-41db-a6ac-3d744f799ed2" providerId="ADAL" clId="{1B61D458-BACD-4B75-AC5D-F7681FC0B457}" dt="2026-03-21T23:56:08.387" v="763" actId="1076"/>
          <ac:picMkLst>
            <pc:docMk/>
            <pc:sldMk cId="2582596220" sldId="1207"/>
            <ac:picMk id="4" creationId="{2E37B1C5-50AE-7FFD-AB74-32A79D82D6E5}"/>
          </ac:picMkLst>
        </pc:picChg>
      </pc:sldChg>
      <pc:sldChg chg="modSp mod">
        <pc:chgData name="Kristine Cairns" userId="5e4ee97b-8760-41db-a6ac-3d744f799ed2" providerId="ADAL" clId="{1B61D458-BACD-4B75-AC5D-F7681FC0B457}" dt="2026-03-21T23:53:23.158" v="711" actId="114"/>
        <pc:sldMkLst>
          <pc:docMk/>
          <pc:sldMk cId="3339725440" sldId="1208"/>
        </pc:sldMkLst>
        <pc:spChg chg="mod">
          <ac:chgData name="Kristine Cairns" userId="5e4ee97b-8760-41db-a6ac-3d744f799ed2" providerId="ADAL" clId="{1B61D458-BACD-4B75-AC5D-F7681FC0B457}" dt="2026-03-21T23:53:23.158" v="711" actId="114"/>
          <ac:spMkLst>
            <pc:docMk/>
            <pc:sldMk cId="3339725440" sldId="1208"/>
            <ac:spMk id="3" creationId="{8B6CF874-3EC6-6B43-0607-24C716DFB893}"/>
          </ac:spMkLst>
        </pc:spChg>
      </pc:sldChg>
      <pc:sldChg chg="modSp add mod">
        <pc:chgData name="Kristine Cairns" userId="5e4ee97b-8760-41db-a6ac-3d744f799ed2" providerId="ADAL" clId="{1B61D458-BACD-4B75-AC5D-F7681FC0B457}" dt="2026-03-21T23:44:04.199" v="580" actId="113"/>
        <pc:sldMkLst>
          <pc:docMk/>
          <pc:sldMk cId="3779936214" sldId="1209"/>
        </pc:sldMkLst>
        <pc:spChg chg="mod">
          <ac:chgData name="Kristine Cairns" userId="5e4ee97b-8760-41db-a6ac-3d744f799ed2" providerId="ADAL" clId="{1B61D458-BACD-4B75-AC5D-F7681FC0B457}" dt="2026-03-21T23:44:04.199" v="580" actId="113"/>
          <ac:spMkLst>
            <pc:docMk/>
            <pc:sldMk cId="3779936214" sldId="1209"/>
            <ac:spMk id="4" creationId="{1F10ABA3-AD61-1733-86D5-5D4724C14A74}"/>
          </ac:spMkLst>
        </pc:spChg>
      </pc:sldChg>
      <pc:sldMasterChg chg="setBg modSldLayout">
        <pc:chgData name="Kristine Cairns" userId="5e4ee97b-8760-41db-a6ac-3d744f799ed2" providerId="ADAL" clId="{1B61D458-BACD-4B75-AC5D-F7681FC0B457}" dt="2026-03-21T23:22:43.535" v="300"/>
        <pc:sldMasterMkLst>
          <pc:docMk/>
          <pc:sldMasterMk cId="2573750265" sldId="2147483648"/>
        </pc:sldMasterMkLst>
        <pc:sldLayoutChg chg="setBg">
          <pc:chgData name="Kristine Cairns" userId="5e4ee97b-8760-41db-a6ac-3d744f799ed2" providerId="ADAL" clId="{1B61D458-BACD-4B75-AC5D-F7681FC0B457}" dt="2026-03-21T23:22:43.535" v="300"/>
          <pc:sldLayoutMkLst>
            <pc:docMk/>
            <pc:sldMasterMk cId="2573750265" sldId="2147483648"/>
            <pc:sldLayoutMk cId="4050639799" sldId="2147483649"/>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1452291744" sldId="2147483650"/>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3288425591" sldId="2147483651"/>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2743082523" sldId="2147483652"/>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2402617604" sldId="2147483653"/>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1771964696" sldId="2147483654"/>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3604906016" sldId="2147483655"/>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1510321315" sldId="2147483656"/>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511668029" sldId="2147483657"/>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1108897823" sldId="2147483658"/>
          </pc:sldLayoutMkLst>
        </pc:sldLayoutChg>
        <pc:sldLayoutChg chg="setBg">
          <pc:chgData name="Kristine Cairns" userId="5e4ee97b-8760-41db-a6ac-3d744f799ed2" providerId="ADAL" clId="{1B61D458-BACD-4B75-AC5D-F7681FC0B457}" dt="2026-03-21T23:22:43.535" v="300"/>
          <pc:sldLayoutMkLst>
            <pc:docMk/>
            <pc:sldMasterMk cId="2573750265" sldId="2147483648"/>
            <pc:sldLayoutMk cId="1576415906" sldId="2147483659"/>
          </pc:sldLayoutMkLst>
        </pc:sldLayoutChg>
      </pc:sldMasterChg>
      <pc:sldMasterChg chg="setBg modSldLayout">
        <pc:chgData name="Kristine Cairns" userId="5e4ee97b-8760-41db-a6ac-3d744f799ed2" providerId="ADAL" clId="{1B61D458-BACD-4B75-AC5D-F7681FC0B457}" dt="2026-03-21T23:22:43.535" v="300"/>
        <pc:sldMasterMkLst>
          <pc:docMk/>
          <pc:sldMasterMk cId="3577035533" sldId="2147483672"/>
        </pc:sldMasterMkLst>
        <pc:sldLayoutChg chg="setBg">
          <pc:chgData name="Kristine Cairns" userId="5e4ee97b-8760-41db-a6ac-3d744f799ed2" providerId="ADAL" clId="{1B61D458-BACD-4B75-AC5D-F7681FC0B457}" dt="2026-03-21T23:22:43.535" v="300"/>
          <pc:sldLayoutMkLst>
            <pc:docMk/>
            <pc:sldMasterMk cId="3577035533" sldId="2147483672"/>
            <pc:sldLayoutMk cId="71109435" sldId="2147483673"/>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1477621663" sldId="2147483674"/>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2977712641" sldId="2147483675"/>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2010740986" sldId="2147483676"/>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96636264" sldId="2147483677"/>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1190578443" sldId="2147483678"/>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3916034740" sldId="2147483679"/>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2316064908" sldId="2147483680"/>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1338880496" sldId="2147483681"/>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2725953202" sldId="2147483682"/>
          </pc:sldLayoutMkLst>
        </pc:sldLayoutChg>
        <pc:sldLayoutChg chg="setBg">
          <pc:chgData name="Kristine Cairns" userId="5e4ee97b-8760-41db-a6ac-3d744f799ed2" providerId="ADAL" clId="{1B61D458-BACD-4B75-AC5D-F7681FC0B457}" dt="2026-03-21T23:22:43.535" v="300"/>
          <pc:sldLayoutMkLst>
            <pc:docMk/>
            <pc:sldMasterMk cId="3577035533" sldId="2147483672"/>
            <pc:sldLayoutMk cId="498687431" sldId="2147483683"/>
          </pc:sldLayoutMkLst>
        </pc:sldLayoutChg>
      </pc:sldMasterChg>
    </pc:docChg>
  </pc:docChgLst>
  <pc:docChgLst>
    <pc:chgData name="Kristine" userId="S::kncairns64_gmail.com#ext#@dioceseofbrisbane.onmicrosoft.com::75b3fe38-61fa-4d99-a205-52387dc7842d" providerId="AD" clId="Web-{5A20B6C9-8F83-A508-C2F7-D918289684BC}"/>
    <pc:docChg chg="addSld delSld modSld">
      <pc:chgData name="Kristine" userId="S::kncairns64_gmail.com#ext#@dioceseofbrisbane.onmicrosoft.com::75b3fe38-61fa-4d99-a205-52387dc7842d" providerId="AD" clId="Web-{5A20B6C9-8F83-A508-C2F7-D918289684BC}" dt="2026-03-22T20:05:47.105" v="803" actId="20577"/>
      <pc:docMkLst>
        <pc:docMk/>
      </pc:docMkLst>
      <pc:sldChg chg="addSp modSp">
        <pc:chgData name="Kristine" userId="S::kncairns64_gmail.com#ext#@dioceseofbrisbane.onmicrosoft.com::75b3fe38-61fa-4d99-a205-52387dc7842d" providerId="AD" clId="Web-{5A20B6C9-8F83-A508-C2F7-D918289684BC}" dt="2026-03-22T19:23:42.774" v="188" actId="20577"/>
        <pc:sldMkLst>
          <pc:docMk/>
          <pc:sldMk cId="3108168357" sldId="936"/>
        </pc:sldMkLst>
        <pc:spChg chg="add mod">
          <ac:chgData name="Kristine" userId="S::kncairns64_gmail.com#ext#@dioceseofbrisbane.onmicrosoft.com::75b3fe38-61fa-4d99-a205-52387dc7842d" providerId="AD" clId="Web-{5A20B6C9-8F83-A508-C2F7-D918289684BC}" dt="2026-03-22T19:23:42.774" v="188" actId="20577"/>
          <ac:spMkLst>
            <pc:docMk/>
            <pc:sldMk cId="3108168357" sldId="936"/>
            <ac:spMk id="4" creationId="{F366A70C-8DA8-8C5D-9A76-79D72062DA7D}"/>
          </ac:spMkLst>
        </pc:spChg>
      </pc:sldChg>
      <pc:sldChg chg="addSp modSp">
        <pc:chgData name="Kristine" userId="S::kncairns64_gmail.com#ext#@dioceseofbrisbane.onmicrosoft.com::75b3fe38-61fa-4d99-a205-52387dc7842d" providerId="AD" clId="Web-{5A20B6C9-8F83-A508-C2F7-D918289684BC}" dt="2026-03-22T20:03:29.445" v="772" actId="20577"/>
        <pc:sldMkLst>
          <pc:docMk/>
          <pc:sldMk cId="1934760328" sldId="1026"/>
        </pc:sldMkLst>
        <pc:spChg chg="add mod">
          <ac:chgData name="Kristine" userId="S::kncairns64_gmail.com#ext#@dioceseofbrisbane.onmicrosoft.com::75b3fe38-61fa-4d99-a205-52387dc7842d" providerId="AD" clId="Web-{5A20B6C9-8F83-A508-C2F7-D918289684BC}" dt="2026-03-22T20:03:29.445" v="772" actId="20577"/>
          <ac:spMkLst>
            <pc:docMk/>
            <pc:sldMk cId="1934760328" sldId="1026"/>
            <ac:spMk id="2" creationId="{42A38FED-126A-B411-10BD-7E292AA93CCF}"/>
          </ac:spMkLst>
        </pc:spChg>
      </pc:sldChg>
      <pc:sldChg chg="addSp modSp">
        <pc:chgData name="Kristine" userId="S::kncairns64_gmail.com#ext#@dioceseofbrisbane.onmicrosoft.com::75b3fe38-61fa-4d99-a205-52387dc7842d" providerId="AD" clId="Web-{5A20B6C9-8F83-A508-C2F7-D918289684BC}" dt="2026-03-22T20:05:47.105" v="803" actId="20577"/>
        <pc:sldMkLst>
          <pc:docMk/>
          <pc:sldMk cId="1523887427" sldId="1027"/>
        </pc:sldMkLst>
        <pc:spChg chg="add mod">
          <ac:chgData name="Kristine" userId="S::kncairns64_gmail.com#ext#@dioceseofbrisbane.onmicrosoft.com::75b3fe38-61fa-4d99-a205-52387dc7842d" providerId="AD" clId="Web-{5A20B6C9-8F83-A508-C2F7-D918289684BC}" dt="2026-03-22T20:05:47.105" v="803" actId="20577"/>
          <ac:spMkLst>
            <pc:docMk/>
            <pc:sldMk cId="1523887427" sldId="1027"/>
            <ac:spMk id="2" creationId="{9660FF50-AE6D-525B-591D-4EFBCA23ED63}"/>
          </ac:spMkLst>
        </pc:spChg>
        <pc:spChg chg="mod">
          <ac:chgData name="Kristine" userId="S::kncairns64_gmail.com#ext#@dioceseofbrisbane.onmicrosoft.com::75b3fe38-61fa-4d99-a205-52387dc7842d" providerId="AD" clId="Web-{5A20B6C9-8F83-A508-C2F7-D918289684BC}" dt="2026-03-22T20:05:36.933" v="800" actId="20577"/>
          <ac:spMkLst>
            <pc:docMk/>
            <pc:sldMk cId="1523887427" sldId="1027"/>
            <ac:spMk id="5" creationId="{BA847410-C1E5-4F45-9C09-66F777F7D72D}"/>
          </ac:spMkLst>
        </pc:spChg>
        <pc:spChg chg="mod">
          <ac:chgData name="Kristine" userId="S::kncairns64_gmail.com#ext#@dioceseofbrisbane.onmicrosoft.com::75b3fe38-61fa-4d99-a205-52387dc7842d" providerId="AD" clId="Web-{5A20B6C9-8F83-A508-C2F7-D918289684BC}" dt="2026-03-22T20:04:17.087" v="777" actId="1076"/>
          <ac:spMkLst>
            <pc:docMk/>
            <pc:sldMk cId="1523887427" sldId="1027"/>
            <ac:spMk id="12" creationId="{0C2D42D5-5BBE-AD0D-4B6C-E02F09573D15}"/>
          </ac:spMkLst>
        </pc:spChg>
      </pc:sldChg>
      <pc:sldChg chg="modSp">
        <pc:chgData name="Kristine" userId="S::kncairns64_gmail.com#ext#@dioceseofbrisbane.onmicrosoft.com::75b3fe38-61fa-4d99-a205-52387dc7842d" providerId="AD" clId="Web-{5A20B6C9-8F83-A508-C2F7-D918289684BC}" dt="2026-03-22T19:08:56.342" v="20" actId="20577"/>
        <pc:sldMkLst>
          <pc:docMk/>
          <pc:sldMk cId="3457552760" sldId="1103"/>
        </pc:sldMkLst>
        <pc:spChg chg="mod">
          <ac:chgData name="Kristine" userId="S::kncairns64_gmail.com#ext#@dioceseofbrisbane.onmicrosoft.com::75b3fe38-61fa-4d99-a205-52387dc7842d" providerId="AD" clId="Web-{5A20B6C9-8F83-A508-C2F7-D918289684BC}" dt="2026-03-22T19:08:56.342" v="20" actId="20577"/>
          <ac:spMkLst>
            <pc:docMk/>
            <pc:sldMk cId="3457552760" sldId="1103"/>
            <ac:spMk id="3" creationId="{00000000-0000-0000-0000-000000000000}"/>
          </ac:spMkLst>
        </pc:spChg>
        <pc:spChg chg="mod">
          <ac:chgData name="Kristine" userId="S::kncairns64_gmail.com#ext#@dioceseofbrisbane.onmicrosoft.com::75b3fe38-61fa-4d99-a205-52387dc7842d" providerId="AD" clId="Web-{5A20B6C9-8F83-A508-C2F7-D918289684BC}" dt="2026-03-22T19:08:08.713" v="9" actId="20577"/>
          <ac:spMkLst>
            <pc:docMk/>
            <pc:sldMk cId="3457552760" sldId="1103"/>
            <ac:spMk id="4" creationId="{00000000-0000-0000-0000-000000000000}"/>
          </ac:spMkLst>
        </pc:spChg>
      </pc:sldChg>
      <pc:sldChg chg="modSp">
        <pc:chgData name="Kristine" userId="S::kncairns64_gmail.com#ext#@dioceseofbrisbane.onmicrosoft.com::75b3fe38-61fa-4d99-a205-52387dc7842d" providerId="AD" clId="Web-{5A20B6C9-8F83-A508-C2F7-D918289684BC}" dt="2026-03-22T19:09:33.076" v="21" actId="20577"/>
        <pc:sldMkLst>
          <pc:docMk/>
          <pc:sldMk cId="1344201043" sldId="1105"/>
        </pc:sldMkLst>
        <pc:spChg chg="mod">
          <ac:chgData name="Kristine" userId="S::kncairns64_gmail.com#ext#@dioceseofbrisbane.onmicrosoft.com::75b3fe38-61fa-4d99-a205-52387dc7842d" providerId="AD" clId="Web-{5A20B6C9-8F83-A508-C2F7-D918289684BC}" dt="2026-03-22T19:09:33.076" v="21" actId="20577"/>
          <ac:spMkLst>
            <pc:docMk/>
            <pc:sldMk cId="1344201043" sldId="1105"/>
            <ac:spMk id="2" creationId="{00000000-0000-0000-0000-000000000000}"/>
          </ac:spMkLst>
        </pc:spChg>
      </pc:sldChg>
      <pc:sldChg chg="modSp">
        <pc:chgData name="Kristine" userId="S::kncairns64_gmail.com#ext#@dioceseofbrisbane.onmicrosoft.com::75b3fe38-61fa-4d99-a205-52387dc7842d" providerId="AD" clId="Web-{5A20B6C9-8F83-A508-C2F7-D918289684BC}" dt="2026-03-22T19:11:24.530" v="37" actId="14100"/>
        <pc:sldMkLst>
          <pc:docMk/>
          <pc:sldMk cId="951677947" sldId="1106"/>
        </pc:sldMkLst>
        <pc:spChg chg="mod">
          <ac:chgData name="Kristine" userId="S::kncairns64_gmail.com#ext#@dioceseofbrisbane.onmicrosoft.com::75b3fe38-61fa-4d99-a205-52387dc7842d" providerId="AD" clId="Web-{5A20B6C9-8F83-A508-C2F7-D918289684BC}" dt="2026-03-22T19:10:03.279" v="27" actId="20577"/>
          <ac:spMkLst>
            <pc:docMk/>
            <pc:sldMk cId="951677947" sldId="1106"/>
            <ac:spMk id="2" creationId="{6697868C-0862-5922-8FED-A1657BEC6C9A}"/>
          </ac:spMkLst>
        </pc:spChg>
        <pc:spChg chg="mod">
          <ac:chgData name="Kristine" userId="S::kncairns64_gmail.com#ext#@dioceseofbrisbane.onmicrosoft.com::75b3fe38-61fa-4d99-a205-52387dc7842d" providerId="AD" clId="Web-{5A20B6C9-8F83-A508-C2F7-D918289684BC}" dt="2026-03-22T19:11:24.530" v="37" actId="14100"/>
          <ac:spMkLst>
            <pc:docMk/>
            <pc:sldMk cId="951677947" sldId="1106"/>
            <ac:spMk id="3" creationId="{00000000-0000-0000-0000-000000000000}"/>
          </ac:spMkLst>
        </pc:spChg>
        <pc:spChg chg="mod">
          <ac:chgData name="Kristine" userId="S::kncairns64_gmail.com#ext#@dioceseofbrisbane.onmicrosoft.com::75b3fe38-61fa-4d99-a205-52387dc7842d" providerId="AD" clId="Web-{5A20B6C9-8F83-A508-C2F7-D918289684BC}" dt="2026-03-22T19:11:13.967" v="35" actId="1076"/>
          <ac:spMkLst>
            <pc:docMk/>
            <pc:sldMk cId="951677947" sldId="1106"/>
            <ac:spMk id="4" creationId="{00000000-0000-0000-0000-000000000000}"/>
          </ac:spMkLst>
        </pc:spChg>
      </pc:sldChg>
      <pc:sldChg chg="modSp">
        <pc:chgData name="Kristine" userId="S::kncairns64_gmail.com#ext#@dioceseofbrisbane.onmicrosoft.com::75b3fe38-61fa-4d99-a205-52387dc7842d" providerId="AD" clId="Web-{5A20B6C9-8F83-A508-C2F7-D918289684BC}" dt="2026-03-22T19:12:05.984" v="50" actId="20577"/>
        <pc:sldMkLst>
          <pc:docMk/>
          <pc:sldMk cId="1801436793" sldId="1107"/>
        </pc:sldMkLst>
        <pc:spChg chg="mod">
          <ac:chgData name="Kristine" userId="S::kncairns64_gmail.com#ext#@dioceseofbrisbane.onmicrosoft.com::75b3fe38-61fa-4d99-a205-52387dc7842d" providerId="AD" clId="Web-{5A20B6C9-8F83-A508-C2F7-D918289684BC}" dt="2026-03-22T19:12:05.984" v="50" actId="20577"/>
          <ac:spMkLst>
            <pc:docMk/>
            <pc:sldMk cId="1801436793" sldId="1107"/>
            <ac:spMk id="2" creationId="{9B656D89-6AA7-4266-B4E3-FA4060DF645D}"/>
          </ac:spMkLst>
        </pc:spChg>
      </pc:sldChg>
      <pc:sldChg chg="addSp modSp">
        <pc:chgData name="Kristine" userId="S::kncairns64_gmail.com#ext#@dioceseofbrisbane.onmicrosoft.com::75b3fe38-61fa-4d99-a205-52387dc7842d" providerId="AD" clId="Web-{5A20B6C9-8F83-A508-C2F7-D918289684BC}" dt="2026-03-22T19:16:08.083" v="79" actId="20577"/>
        <pc:sldMkLst>
          <pc:docMk/>
          <pc:sldMk cId="2941565625" sldId="1159"/>
        </pc:sldMkLst>
        <pc:spChg chg="add mod">
          <ac:chgData name="Kristine" userId="S::kncairns64_gmail.com#ext#@dioceseofbrisbane.onmicrosoft.com::75b3fe38-61fa-4d99-a205-52387dc7842d" providerId="AD" clId="Web-{5A20B6C9-8F83-A508-C2F7-D918289684BC}" dt="2026-03-22T19:16:08.083" v="79" actId="20577"/>
          <ac:spMkLst>
            <pc:docMk/>
            <pc:sldMk cId="2941565625" sldId="1159"/>
            <ac:spMk id="3" creationId="{D1E5EB04-2282-D88A-92B8-6994ACC29611}"/>
          </ac:spMkLst>
        </pc:spChg>
      </pc:sldChg>
      <pc:sldChg chg="modSp">
        <pc:chgData name="Kristine" userId="S::kncairns64_gmail.com#ext#@dioceseofbrisbane.onmicrosoft.com::75b3fe38-61fa-4d99-a205-52387dc7842d" providerId="AD" clId="Web-{5A20B6C9-8F83-A508-C2F7-D918289684BC}" dt="2026-03-22T19:44:24.153" v="622" actId="20577"/>
        <pc:sldMkLst>
          <pc:docMk/>
          <pc:sldMk cId="2771296199" sldId="1161"/>
        </pc:sldMkLst>
        <pc:spChg chg="mod">
          <ac:chgData name="Kristine" userId="S::kncairns64_gmail.com#ext#@dioceseofbrisbane.onmicrosoft.com::75b3fe38-61fa-4d99-a205-52387dc7842d" providerId="AD" clId="Web-{5A20B6C9-8F83-A508-C2F7-D918289684BC}" dt="2026-03-22T19:44:24.153" v="622" actId="20577"/>
          <ac:spMkLst>
            <pc:docMk/>
            <pc:sldMk cId="2771296199" sldId="1161"/>
            <ac:spMk id="3" creationId="{3B431639-ED23-448F-AED9-9F17CE38DE4F}"/>
          </ac:spMkLst>
        </pc:spChg>
      </pc:sldChg>
      <pc:sldChg chg="addSp modSp">
        <pc:chgData name="Kristine" userId="S::kncairns64_gmail.com#ext#@dioceseofbrisbane.onmicrosoft.com::75b3fe38-61fa-4d99-a205-52387dc7842d" providerId="AD" clId="Web-{5A20B6C9-8F83-A508-C2F7-D918289684BC}" dt="2026-03-22T19:46:59.343" v="648" actId="1076"/>
        <pc:sldMkLst>
          <pc:docMk/>
          <pc:sldMk cId="2582763919" sldId="1183"/>
        </pc:sldMkLst>
        <pc:spChg chg="add mod">
          <ac:chgData name="Kristine" userId="S::kncairns64_gmail.com#ext#@dioceseofbrisbane.onmicrosoft.com::75b3fe38-61fa-4d99-a205-52387dc7842d" providerId="AD" clId="Web-{5A20B6C9-8F83-A508-C2F7-D918289684BC}" dt="2026-03-22T19:46:53.734" v="647" actId="1076"/>
          <ac:spMkLst>
            <pc:docMk/>
            <pc:sldMk cId="2582763919" sldId="1183"/>
            <ac:spMk id="2" creationId="{201F0015-54B8-7AAB-5E4F-30069E98259A}"/>
          </ac:spMkLst>
        </pc:spChg>
        <pc:spChg chg="mod">
          <ac:chgData name="Kristine" userId="S::kncairns64_gmail.com#ext#@dioceseofbrisbane.onmicrosoft.com::75b3fe38-61fa-4d99-a205-52387dc7842d" providerId="AD" clId="Web-{5A20B6C9-8F83-A508-C2F7-D918289684BC}" dt="2026-03-22T19:46:59.343" v="648" actId="1076"/>
          <ac:spMkLst>
            <pc:docMk/>
            <pc:sldMk cId="2582763919" sldId="1183"/>
            <ac:spMk id="6" creationId="{684F7982-313D-506E-6C24-A6301DAA4F6F}"/>
          </ac:spMkLst>
        </pc:spChg>
      </pc:sldChg>
      <pc:sldChg chg="modSp">
        <pc:chgData name="Kristine" userId="S::kncairns64_gmail.com#ext#@dioceseofbrisbane.onmicrosoft.com::75b3fe38-61fa-4d99-a205-52387dc7842d" providerId="AD" clId="Web-{5A20B6C9-8F83-A508-C2F7-D918289684BC}" dt="2026-03-22T19:47:20.640" v="663" actId="20577"/>
        <pc:sldMkLst>
          <pc:docMk/>
          <pc:sldMk cId="633962247" sldId="1184"/>
        </pc:sldMkLst>
        <pc:spChg chg="mod">
          <ac:chgData name="Kristine" userId="S::kncairns64_gmail.com#ext#@dioceseofbrisbane.onmicrosoft.com::75b3fe38-61fa-4d99-a205-52387dc7842d" providerId="AD" clId="Web-{5A20B6C9-8F83-A508-C2F7-D918289684BC}" dt="2026-03-22T19:47:20.640" v="663" actId="20577"/>
          <ac:spMkLst>
            <pc:docMk/>
            <pc:sldMk cId="633962247" sldId="1184"/>
            <ac:spMk id="3" creationId="{00000000-0000-0000-0000-000000000000}"/>
          </ac:spMkLst>
        </pc:spChg>
      </pc:sldChg>
      <pc:sldChg chg="modSp">
        <pc:chgData name="Kristine" userId="S::kncairns64_gmail.com#ext#@dioceseofbrisbane.onmicrosoft.com::75b3fe38-61fa-4d99-a205-52387dc7842d" providerId="AD" clId="Web-{5A20B6C9-8F83-A508-C2F7-D918289684BC}" dt="2026-03-22T19:49:58.065" v="676" actId="20577"/>
        <pc:sldMkLst>
          <pc:docMk/>
          <pc:sldMk cId="655804522" sldId="1186"/>
        </pc:sldMkLst>
        <pc:spChg chg="mod">
          <ac:chgData name="Kristine" userId="S::kncairns64_gmail.com#ext#@dioceseofbrisbane.onmicrosoft.com::75b3fe38-61fa-4d99-a205-52387dc7842d" providerId="AD" clId="Web-{5A20B6C9-8F83-A508-C2F7-D918289684BC}" dt="2026-03-22T19:49:58.065" v="676" actId="20577"/>
          <ac:spMkLst>
            <pc:docMk/>
            <pc:sldMk cId="655804522" sldId="1186"/>
            <ac:spMk id="4" creationId="{CCA9633D-43D5-4FB6-7E44-76302AD96596}"/>
          </ac:spMkLst>
        </pc:spChg>
      </pc:sldChg>
      <pc:sldChg chg="modSp">
        <pc:chgData name="Kristine" userId="S::kncairns64_gmail.com#ext#@dioceseofbrisbane.onmicrosoft.com::75b3fe38-61fa-4d99-a205-52387dc7842d" providerId="AD" clId="Web-{5A20B6C9-8F83-A508-C2F7-D918289684BC}" dt="2026-03-22T19:13:00.204" v="52" actId="1076"/>
        <pc:sldMkLst>
          <pc:docMk/>
          <pc:sldMk cId="1302828150" sldId="1192"/>
        </pc:sldMkLst>
      </pc:sldChg>
      <pc:sldChg chg="addSp modSp">
        <pc:chgData name="Kristine" userId="S::kncairns64_gmail.com#ext#@dioceseofbrisbane.onmicrosoft.com::75b3fe38-61fa-4d99-a205-52387dc7842d" providerId="AD" clId="Web-{5A20B6C9-8F83-A508-C2F7-D918289684BC}" dt="2026-03-22T19:21:55.633" v="161" actId="20577"/>
        <pc:sldMkLst>
          <pc:docMk/>
          <pc:sldMk cId="25698080" sldId="1201"/>
        </pc:sldMkLst>
        <pc:spChg chg="add mod">
          <ac:chgData name="Kristine" userId="S::kncairns64_gmail.com#ext#@dioceseofbrisbane.onmicrosoft.com::75b3fe38-61fa-4d99-a205-52387dc7842d" providerId="AD" clId="Web-{5A20B6C9-8F83-A508-C2F7-D918289684BC}" dt="2026-03-22T19:21:55.633" v="161" actId="20577"/>
          <ac:spMkLst>
            <pc:docMk/>
            <pc:sldMk cId="25698080" sldId="1201"/>
            <ac:spMk id="3" creationId="{1D050931-A1E0-E9FA-75E7-789D374D2996}"/>
          </ac:spMkLst>
        </pc:spChg>
      </pc:sldChg>
      <pc:sldChg chg="addSp modSp">
        <pc:chgData name="Kristine" userId="S::kncairns64_gmail.com#ext#@dioceseofbrisbane.onmicrosoft.com::75b3fe38-61fa-4d99-a205-52387dc7842d" providerId="AD" clId="Web-{5A20B6C9-8F83-A508-C2F7-D918289684BC}" dt="2026-03-22T19:18:19.787" v="112" actId="20577"/>
        <pc:sldMkLst>
          <pc:docMk/>
          <pc:sldMk cId="3798506573" sldId="1202"/>
        </pc:sldMkLst>
        <pc:spChg chg="add mod">
          <ac:chgData name="Kristine" userId="S::kncairns64_gmail.com#ext#@dioceseofbrisbane.onmicrosoft.com::75b3fe38-61fa-4d99-a205-52387dc7842d" providerId="AD" clId="Web-{5A20B6C9-8F83-A508-C2F7-D918289684BC}" dt="2026-03-22T19:18:19.787" v="112" actId="20577"/>
          <ac:spMkLst>
            <pc:docMk/>
            <pc:sldMk cId="3798506573" sldId="1202"/>
            <ac:spMk id="3" creationId="{53A90BCB-F84C-B6BF-EA73-62133611D44D}"/>
          </ac:spMkLst>
        </pc:spChg>
      </pc:sldChg>
      <pc:sldChg chg="addSp modSp">
        <pc:chgData name="Kristine" userId="S::kncairns64_gmail.com#ext#@dioceseofbrisbane.onmicrosoft.com::75b3fe38-61fa-4d99-a205-52387dc7842d" providerId="AD" clId="Web-{5A20B6C9-8F83-A508-C2F7-D918289684BC}" dt="2026-03-22T19:43:31.294" v="588" actId="20577"/>
        <pc:sldMkLst>
          <pc:docMk/>
          <pc:sldMk cId="315266832" sldId="1203"/>
        </pc:sldMkLst>
        <pc:spChg chg="add mod">
          <ac:chgData name="Kristine" userId="S::kncairns64_gmail.com#ext#@dioceseofbrisbane.onmicrosoft.com::75b3fe38-61fa-4d99-a205-52387dc7842d" providerId="AD" clId="Web-{5A20B6C9-8F83-A508-C2F7-D918289684BC}" dt="2026-03-22T19:43:31.294" v="588" actId="20577"/>
          <ac:spMkLst>
            <pc:docMk/>
            <pc:sldMk cId="315266832" sldId="1203"/>
            <ac:spMk id="2" creationId="{299EB93F-C074-477D-0039-B07EAE487C26}"/>
          </ac:spMkLst>
        </pc:spChg>
      </pc:sldChg>
      <pc:sldChg chg="addSp modSp">
        <pc:chgData name="Kristine" userId="S::kncairns64_gmail.com#ext#@dioceseofbrisbane.onmicrosoft.com::75b3fe38-61fa-4d99-a205-52387dc7842d" providerId="AD" clId="Web-{5A20B6C9-8F83-A508-C2F7-D918289684BC}" dt="2026-03-22T19:25:26.009" v="212" actId="20577"/>
        <pc:sldMkLst>
          <pc:docMk/>
          <pc:sldMk cId="3386365354" sldId="1204"/>
        </pc:sldMkLst>
        <pc:spChg chg="add mod">
          <ac:chgData name="Kristine" userId="S::kncairns64_gmail.com#ext#@dioceseofbrisbane.onmicrosoft.com::75b3fe38-61fa-4d99-a205-52387dc7842d" providerId="AD" clId="Web-{5A20B6C9-8F83-A508-C2F7-D918289684BC}" dt="2026-03-22T19:25:26.009" v="212" actId="20577"/>
          <ac:spMkLst>
            <pc:docMk/>
            <pc:sldMk cId="3386365354" sldId="1204"/>
            <ac:spMk id="4" creationId="{224D6EE7-F80D-127A-E28B-8D2E6B4BA7AB}"/>
          </ac:spMkLst>
        </pc:spChg>
      </pc:sldChg>
      <pc:sldChg chg="addSp modSp">
        <pc:chgData name="Kristine" userId="S::kncairns64_gmail.com#ext#@dioceseofbrisbane.onmicrosoft.com::75b3fe38-61fa-4d99-a205-52387dc7842d" providerId="AD" clId="Web-{5A20B6C9-8F83-A508-C2F7-D918289684BC}" dt="2026-03-22T19:45:43.982" v="637" actId="20577"/>
        <pc:sldMkLst>
          <pc:docMk/>
          <pc:sldMk cId="3339725440" sldId="1208"/>
        </pc:sldMkLst>
        <pc:spChg chg="add mod">
          <ac:chgData name="Kristine" userId="S::kncairns64_gmail.com#ext#@dioceseofbrisbane.onmicrosoft.com::75b3fe38-61fa-4d99-a205-52387dc7842d" providerId="AD" clId="Web-{5A20B6C9-8F83-A508-C2F7-D918289684BC}" dt="2026-03-22T19:45:43.982" v="637" actId="20577"/>
          <ac:spMkLst>
            <pc:docMk/>
            <pc:sldMk cId="3339725440" sldId="1208"/>
            <ac:spMk id="4" creationId="{20EAC48F-182B-6EE4-CF3C-0F9DAA36D514}"/>
          </ac:spMkLst>
        </pc:spChg>
      </pc:sldChg>
      <pc:sldChg chg="add replId">
        <pc:chgData name="Kristine" userId="S::kncairns64_gmail.com#ext#@dioceseofbrisbane.onmicrosoft.com::75b3fe38-61fa-4d99-a205-52387dc7842d" providerId="AD" clId="Web-{5A20B6C9-8F83-A508-C2F7-D918289684BC}" dt="2026-03-22T19:07:56.604" v="0"/>
        <pc:sldMkLst>
          <pc:docMk/>
          <pc:sldMk cId="1834046690" sldId="1210"/>
        </pc:sldMkLst>
      </pc:sldChg>
      <pc:sldChg chg="addSp modSp add replId">
        <pc:chgData name="Kristine" userId="S::kncairns64_gmail.com#ext#@dioceseofbrisbane.onmicrosoft.com::75b3fe38-61fa-4d99-a205-52387dc7842d" providerId="AD" clId="Web-{5A20B6C9-8F83-A508-C2F7-D918289684BC}" dt="2026-03-22T19:27:21.056" v="238" actId="1076"/>
        <pc:sldMkLst>
          <pc:docMk/>
          <pc:sldMk cId="2879954524" sldId="1211"/>
        </pc:sldMkLst>
        <pc:spChg chg="add mod">
          <ac:chgData name="Kristine" userId="S::kncairns64_gmail.com#ext#@dioceseofbrisbane.onmicrosoft.com::75b3fe38-61fa-4d99-a205-52387dc7842d" providerId="AD" clId="Web-{5A20B6C9-8F83-A508-C2F7-D918289684BC}" dt="2026-03-22T19:27:21.056" v="238" actId="1076"/>
          <ac:spMkLst>
            <pc:docMk/>
            <pc:sldMk cId="2879954524" sldId="1211"/>
            <ac:spMk id="4" creationId="{CF0FDA52-D261-6EFE-1FC3-F26693642FB6}"/>
          </ac:spMkLst>
        </pc:spChg>
      </pc:sldChg>
      <pc:sldChg chg="addSp modSp add replId">
        <pc:chgData name="Kristine" userId="S::kncairns64_gmail.com#ext#@dioceseofbrisbane.onmicrosoft.com::75b3fe38-61fa-4d99-a205-52387dc7842d" providerId="AD" clId="Web-{5A20B6C9-8F83-A508-C2F7-D918289684BC}" dt="2026-03-22T19:29:16.557" v="268" actId="20577"/>
        <pc:sldMkLst>
          <pc:docMk/>
          <pc:sldMk cId="3626475643" sldId="1213"/>
        </pc:sldMkLst>
        <pc:spChg chg="add mod">
          <ac:chgData name="Kristine" userId="S::kncairns64_gmail.com#ext#@dioceseofbrisbane.onmicrosoft.com::75b3fe38-61fa-4d99-a205-52387dc7842d" providerId="AD" clId="Web-{5A20B6C9-8F83-A508-C2F7-D918289684BC}" dt="2026-03-22T19:29:16.557" v="268" actId="20577"/>
          <ac:spMkLst>
            <pc:docMk/>
            <pc:sldMk cId="3626475643" sldId="1213"/>
            <ac:spMk id="4" creationId="{BF20F78B-591E-A23D-512D-97C392717417}"/>
          </ac:spMkLst>
        </pc:spChg>
      </pc:sldChg>
      <pc:sldChg chg="addSp modSp add replId">
        <pc:chgData name="Kristine" userId="S::kncairns64_gmail.com#ext#@dioceseofbrisbane.onmicrosoft.com::75b3fe38-61fa-4d99-a205-52387dc7842d" providerId="AD" clId="Web-{5A20B6C9-8F83-A508-C2F7-D918289684BC}" dt="2026-03-22T19:35:15.976" v="365" actId="20577"/>
        <pc:sldMkLst>
          <pc:docMk/>
          <pc:sldMk cId="371868656" sldId="1214"/>
        </pc:sldMkLst>
        <pc:spChg chg="add mod">
          <ac:chgData name="Kristine" userId="S::kncairns64_gmail.com#ext#@dioceseofbrisbane.onmicrosoft.com::75b3fe38-61fa-4d99-a205-52387dc7842d" providerId="AD" clId="Web-{5A20B6C9-8F83-A508-C2F7-D918289684BC}" dt="2026-03-22T19:35:15.976" v="365" actId="20577"/>
          <ac:spMkLst>
            <pc:docMk/>
            <pc:sldMk cId="371868656" sldId="1214"/>
            <ac:spMk id="4" creationId="{28DAC7D2-862F-CA90-4380-97BBBECC5767}"/>
          </ac:spMkLst>
        </pc:spChg>
      </pc:sldChg>
      <pc:sldChg chg="addSp modSp add replId">
        <pc:chgData name="Kristine" userId="S::kncairns64_gmail.com#ext#@dioceseofbrisbane.onmicrosoft.com::75b3fe38-61fa-4d99-a205-52387dc7842d" providerId="AD" clId="Web-{5A20B6C9-8F83-A508-C2F7-D918289684BC}" dt="2026-03-22T19:33:21.803" v="331" actId="20577"/>
        <pc:sldMkLst>
          <pc:docMk/>
          <pc:sldMk cId="1059418311" sldId="1215"/>
        </pc:sldMkLst>
        <pc:spChg chg="add mod">
          <ac:chgData name="Kristine" userId="S::kncairns64_gmail.com#ext#@dioceseofbrisbane.onmicrosoft.com::75b3fe38-61fa-4d99-a205-52387dc7842d" providerId="AD" clId="Web-{5A20B6C9-8F83-A508-C2F7-D918289684BC}" dt="2026-03-22T19:33:21.803" v="331" actId="20577"/>
          <ac:spMkLst>
            <pc:docMk/>
            <pc:sldMk cId="1059418311" sldId="1215"/>
            <ac:spMk id="4" creationId="{06CDD747-95FF-F34E-8D04-70D3ABABC6DF}"/>
          </ac:spMkLst>
        </pc:spChg>
      </pc:sldChg>
      <pc:sldChg chg="addSp modSp add replId">
        <pc:chgData name="Kristine" userId="S::kncairns64_gmail.com#ext#@dioceseofbrisbane.onmicrosoft.com::75b3fe38-61fa-4d99-a205-52387dc7842d" providerId="AD" clId="Web-{5A20B6C9-8F83-A508-C2F7-D918289684BC}" dt="2026-03-22T19:40:49.496" v="543" actId="20577"/>
        <pc:sldMkLst>
          <pc:docMk/>
          <pc:sldMk cId="669566256" sldId="1216"/>
        </pc:sldMkLst>
        <pc:spChg chg="add mod">
          <ac:chgData name="Kristine" userId="S::kncairns64_gmail.com#ext#@dioceseofbrisbane.onmicrosoft.com::75b3fe38-61fa-4d99-a205-52387dc7842d" providerId="AD" clId="Web-{5A20B6C9-8F83-A508-C2F7-D918289684BC}" dt="2026-03-22T19:40:49.496" v="543" actId="20577"/>
          <ac:spMkLst>
            <pc:docMk/>
            <pc:sldMk cId="669566256" sldId="1216"/>
            <ac:spMk id="4" creationId="{7D7A0E57-6DC0-B155-24BA-E1420D007F22}"/>
          </ac:spMkLst>
        </pc:spChg>
      </pc:sldChg>
      <pc:sldChg chg="addSp modSp add replId">
        <pc:chgData name="Kristine" userId="S::kncairns64_gmail.com#ext#@dioceseofbrisbane.onmicrosoft.com::75b3fe38-61fa-4d99-a205-52387dc7842d" providerId="AD" clId="Web-{5A20B6C9-8F83-A508-C2F7-D918289684BC}" dt="2026-03-22T19:39:04.012" v="514" actId="20577"/>
        <pc:sldMkLst>
          <pc:docMk/>
          <pc:sldMk cId="1651248404" sldId="1217"/>
        </pc:sldMkLst>
        <pc:spChg chg="add mod">
          <ac:chgData name="Kristine" userId="S::kncairns64_gmail.com#ext#@dioceseofbrisbane.onmicrosoft.com::75b3fe38-61fa-4d99-a205-52387dc7842d" providerId="AD" clId="Web-{5A20B6C9-8F83-A508-C2F7-D918289684BC}" dt="2026-03-22T19:39:04.012" v="514" actId="20577"/>
          <ac:spMkLst>
            <pc:docMk/>
            <pc:sldMk cId="1651248404" sldId="1217"/>
            <ac:spMk id="4" creationId="{CC4ACC00-8CF2-E1BC-EC6F-88110513FEA8}"/>
          </ac:spMkLst>
        </pc:spChg>
      </pc:sldChg>
      <pc:sldChg chg="modSp add">
        <pc:chgData name="Kristine" userId="S::kncairns64_gmail.com#ext#@dioceseofbrisbane.onmicrosoft.com::75b3fe38-61fa-4d99-a205-52387dc7842d" providerId="AD" clId="Web-{5A20B6C9-8F83-A508-C2F7-D918289684BC}" dt="2026-03-22T19:48:50.954" v="666" actId="20577"/>
        <pc:sldMkLst>
          <pc:docMk/>
          <pc:sldMk cId="2085284340" sldId="1219"/>
        </pc:sldMkLst>
        <pc:spChg chg="mod">
          <ac:chgData name="Kristine" userId="S::kncairns64_gmail.com#ext#@dioceseofbrisbane.onmicrosoft.com::75b3fe38-61fa-4d99-a205-52387dc7842d" providerId="AD" clId="Web-{5A20B6C9-8F83-A508-C2F7-D918289684BC}" dt="2026-03-22T19:48:45.501" v="665" actId="20577"/>
          <ac:spMkLst>
            <pc:docMk/>
            <pc:sldMk cId="2085284340" sldId="1219"/>
            <ac:spMk id="3" creationId="{00000000-0000-0000-0000-000000000000}"/>
          </ac:spMkLst>
        </pc:spChg>
        <pc:spChg chg="mod">
          <ac:chgData name="Kristine" userId="S::kncairns64_gmail.com#ext#@dioceseofbrisbane.onmicrosoft.com::75b3fe38-61fa-4d99-a205-52387dc7842d" providerId="AD" clId="Web-{5A20B6C9-8F83-A508-C2F7-D918289684BC}" dt="2026-03-22T19:48:50.954" v="666" actId="20577"/>
          <ac:spMkLst>
            <pc:docMk/>
            <pc:sldMk cId="2085284340" sldId="1219"/>
            <ac:spMk id="4" creationId="{CCA9633D-43D5-4FB6-7E44-76302AD96596}"/>
          </ac:spMkLst>
        </pc:spChg>
      </pc:sldChg>
      <pc:sldChg chg="modSp add">
        <pc:chgData name="Kristine" userId="S::kncairns64_gmail.com#ext#@dioceseofbrisbane.onmicrosoft.com::75b3fe38-61fa-4d99-a205-52387dc7842d" providerId="AD" clId="Web-{5A20B6C9-8F83-A508-C2F7-D918289684BC}" dt="2026-03-22T20:01:12.787" v="735" actId="20577"/>
        <pc:sldMkLst>
          <pc:docMk/>
          <pc:sldMk cId="1405929708" sldId="1220"/>
        </pc:sldMkLst>
        <pc:spChg chg="mod">
          <ac:chgData name="Kristine" userId="S::kncairns64_gmail.com#ext#@dioceseofbrisbane.onmicrosoft.com::75b3fe38-61fa-4d99-a205-52387dc7842d" providerId="AD" clId="Web-{5A20B6C9-8F83-A508-C2F7-D918289684BC}" dt="2026-03-22T20:01:12.787" v="735" actId="20577"/>
          <ac:spMkLst>
            <pc:docMk/>
            <pc:sldMk cId="1405929708" sldId="1220"/>
            <ac:spMk id="4" creationId="{A64D88EB-19E9-D602-EC87-E7A60CB2FF65}"/>
          </ac:spMkLst>
        </pc:spChg>
        <pc:spChg chg="mod">
          <ac:chgData name="Kristine" userId="S::kncairns64_gmail.com#ext#@dioceseofbrisbane.onmicrosoft.com::75b3fe38-61fa-4d99-a205-52387dc7842d" providerId="AD" clId="Web-{5A20B6C9-8F83-A508-C2F7-D918289684BC}" dt="2026-03-22T19:51:39.003" v="682" actId="20577"/>
          <ac:spMkLst>
            <pc:docMk/>
            <pc:sldMk cId="1405929708" sldId="1220"/>
            <ac:spMk id="5" creationId="{45778826-7C60-ABB3-4AD2-60B01924D0B8}"/>
          </ac:spMkLst>
        </pc:spChg>
      </pc:sldChg>
    </pc:docChg>
  </pc:docChgLst>
  <pc:docChgLst>
    <pc:chgData name="Viki" userId="S::bogvlc_hotmail.com#ext#@dioceseofbrisbane.onmicrosoft.com::79387dd6-701e-4999-b7de-924cac764073" providerId="AD" clId="Web-{887D756F-239F-D098-E8E2-9ED60C10CDF2}"/>
    <pc:docChg chg="modSld">
      <pc:chgData name="Viki" userId="S::bogvlc_hotmail.com#ext#@dioceseofbrisbane.onmicrosoft.com::79387dd6-701e-4999-b7de-924cac764073" providerId="AD" clId="Web-{887D756F-239F-D098-E8E2-9ED60C10CDF2}" dt="2026-03-22T02:14:09.088" v="67" actId="20577"/>
      <pc:docMkLst>
        <pc:docMk/>
      </pc:docMkLst>
      <pc:sldChg chg="modSp">
        <pc:chgData name="Viki" userId="S::bogvlc_hotmail.com#ext#@dioceseofbrisbane.onmicrosoft.com::79387dd6-701e-4999-b7de-924cac764073" providerId="AD" clId="Web-{887D756F-239F-D098-E8E2-9ED60C10CDF2}" dt="2026-03-22T01:37:52.010" v="8" actId="20577"/>
        <pc:sldMkLst>
          <pc:docMk/>
          <pc:sldMk cId="2375204597" sldId="1082"/>
        </pc:sldMkLst>
        <pc:spChg chg="mod">
          <ac:chgData name="Viki" userId="S::bogvlc_hotmail.com#ext#@dioceseofbrisbane.onmicrosoft.com::79387dd6-701e-4999-b7de-924cac764073" providerId="AD" clId="Web-{887D756F-239F-D098-E8E2-9ED60C10CDF2}" dt="2026-03-22T01:37:52.010" v="8"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887D756F-239F-D098-E8E2-9ED60C10CDF2}" dt="2026-03-22T01:44:13.911" v="27" actId="20577"/>
        <pc:sldMkLst>
          <pc:docMk/>
          <pc:sldMk cId="1801436793" sldId="1107"/>
        </pc:sldMkLst>
        <pc:spChg chg="mod">
          <ac:chgData name="Viki" userId="S::bogvlc_hotmail.com#ext#@dioceseofbrisbane.onmicrosoft.com::79387dd6-701e-4999-b7de-924cac764073" providerId="AD" clId="Web-{887D756F-239F-D098-E8E2-9ED60C10CDF2}" dt="2026-03-22T01:44:13.911" v="27" actId="20577"/>
          <ac:spMkLst>
            <pc:docMk/>
            <pc:sldMk cId="1801436793" sldId="1107"/>
            <ac:spMk id="2" creationId="{9B656D89-6AA7-4266-B4E3-FA4060DF645D}"/>
          </ac:spMkLst>
        </pc:spChg>
      </pc:sldChg>
      <pc:sldChg chg="modSp">
        <pc:chgData name="Viki" userId="S::bogvlc_hotmail.com#ext#@dioceseofbrisbane.onmicrosoft.com::79387dd6-701e-4999-b7de-924cac764073" providerId="AD" clId="Web-{887D756F-239F-D098-E8E2-9ED60C10CDF2}" dt="2026-03-22T02:01:32.659" v="56" actId="20577"/>
        <pc:sldMkLst>
          <pc:docMk/>
          <pc:sldMk cId="2771296199" sldId="1161"/>
        </pc:sldMkLst>
        <pc:spChg chg="mod">
          <ac:chgData name="Viki" userId="S::bogvlc_hotmail.com#ext#@dioceseofbrisbane.onmicrosoft.com::79387dd6-701e-4999-b7de-924cac764073" providerId="AD" clId="Web-{887D756F-239F-D098-E8E2-9ED60C10CDF2}" dt="2026-03-22T02:01:32.659" v="56" actId="20577"/>
          <ac:spMkLst>
            <pc:docMk/>
            <pc:sldMk cId="2771296199" sldId="1161"/>
            <ac:spMk id="3" creationId="{3B431639-ED23-448F-AED9-9F17CE38DE4F}"/>
          </ac:spMkLst>
        </pc:spChg>
      </pc:sldChg>
      <pc:sldChg chg="modSp">
        <pc:chgData name="Viki" userId="S::bogvlc_hotmail.com#ext#@dioceseofbrisbane.onmicrosoft.com::79387dd6-701e-4999-b7de-924cac764073" providerId="AD" clId="Web-{887D756F-239F-D098-E8E2-9ED60C10CDF2}" dt="2026-03-22T02:14:09.088" v="67" actId="20577"/>
        <pc:sldMkLst>
          <pc:docMk/>
          <pc:sldMk cId="633962247" sldId="1184"/>
        </pc:sldMkLst>
        <pc:spChg chg="mod">
          <ac:chgData name="Viki" userId="S::bogvlc_hotmail.com#ext#@dioceseofbrisbane.onmicrosoft.com::79387dd6-701e-4999-b7de-924cac764073" providerId="AD" clId="Web-{887D756F-239F-D098-E8E2-9ED60C10CDF2}" dt="2026-03-22T02:14:09.088" v="67" actId="20577"/>
          <ac:spMkLst>
            <pc:docMk/>
            <pc:sldMk cId="633962247" sldId="1184"/>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26/03/2026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26/03/2026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a:t>
            </a:fld>
            <a:endParaRPr lang="en-AU"/>
          </a:p>
        </p:txBody>
      </p:sp>
    </p:spTree>
    <p:extLst>
      <p:ext uri="{BB962C8B-B14F-4D97-AF65-F5344CB8AC3E}">
        <p14:creationId xmlns:p14="http://schemas.microsoft.com/office/powerpoint/2010/main" val="198206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AA42D-2BA1-79CA-873E-39547C5A8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902F3-C2BA-21AF-8FFA-425FF0C3F1A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E69C00E-EC95-7836-2712-9C6EFCF031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7427A5-AF19-11D7-B85C-F19BC5843144}"/>
              </a:ext>
            </a:extLst>
          </p:cNvPr>
          <p:cNvSpPr>
            <a:spLocks noGrp="1"/>
          </p:cNvSpPr>
          <p:nvPr>
            <p:ph type="sldNum" sz="quarter" idx="5"/>
          </p:nvPr>
        </p:nvSpPr>
        <p:spPr/>
        <p:txBody>
          <a:bodyPr/>
          <a:lstStyle/>
          <a:p>
            <a:fld id="{39BD0D58-009C-4B34-BD04-760FE23A9F8A}" type="slidenum">
              <a:rPr lang="en-AU" smtClean="0"/>
              <a:t>31</a:t>
            </a:fld>
            <a:endParaRPr lang="en-AU"/>
          </a:p>
        </p:txBody>
      </p:sp>
    </p:spTree>
    <p:extLst>
      <p:ext uri="{BB962C8B-B14F-4D97-AF65-F5344CB8AC3E}">
        <p14:creationId xmlns:p14="http://schemas.microsoft.com/office/powerpoint/2010/main" val="45469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43430-5957-3290-F052-139EC3B85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D61CF-3B24-2A6D-CF51-2DDDECDF26D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5F2C121-82ED-6217-F31B-1099379212E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BBEEE2E-841B-3037-8898-C8FD9B9BAAA5}"/>
              </a:ext>
            </a:extLst>
          </p:cNvPr>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2004643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38</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42</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44</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9</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13</a:t>
            </a:fld>
            <a:endParaRPr lang="en-AU"/>
          </a:p>
        </p:txBody>
      </p:sp>
    </p:spTree>
    <p:extLst>
      <p:ext uri="{BB962C8B-B14F-4D97-AF65-F5344CB8AC3E}">
        <p14:creationId xmlns:p14="http://schemas.microsoft.com/office/powerpoint/2010/main" val="277841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15</a:t>
            </a:fld>
            <a:endParaRPr lang="en-AU"/>
          </a:p>
        </p:txBody>
      </p:sp>
    </p:spTree>
    <p:extLst>
      <p:ext uri="{BB962C8B-B14F-4D97-AF65-F5344CB8AC3E}">
        <p14:creationId xmlns:p14="http://schemas.microsoft.com/office/powerpoint/2010/main" val="3451673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16</a:t>
            </a:fld>
            <a:endParaRPr lang="en-AU"/>
          </a:p>
        </p:txBody>
      </p:sp>
    </p:spTree>
    <p:extLst>
      <p:ext uri="{BB962C8B-B14F-4D97-AF65-F5344CB8AC3E}">
        <p14:creationId xmlns:p14="http://schemas.microsoft.com/office/powerpoint/2010/main" val="1397269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21</a:t>
            </a:fld>
            <a:endParaRPr lang="en-AU"/>
          </a:p>
        </p:txBody>
      </p:sp>
    </p:spTree>
    <p:extLst>
      <p:ext uri="{BB962C8B-B14F-4D97-AF65-F5344CB8AC3E}">
        <p14:creationId xmlns:p14="http://schemas.microsoft.com/office/powerpoint/2010/main" val="3240064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27</a:t>
            </a:fld>
            <a:endParaRPr lang="en-AU"/>
          </a:p>
        </p:txBody>
      </p:sp>
    </p:spTree>
    <p:extLst>
      <p:ext uri="{BB962C8B-B14F-4D97-AF65-F5344CB8AC3E}">
        <p14:creationId xmlns:p14="http://schemas.microsoft.com/office/powerpoint/2010/main" val="2143647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3255743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26/03/2026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26/03/2026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26/03/2026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26/03/2026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26/03/2026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26/03/2026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26/03/2026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23000" b="-2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26/03/2026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2000"/>
            <a:lum/>
          </a:blip>
          <a:srcRect/>
          <a:stretch>
            <a:fillRect t="-23000" b="-2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youtu.be/1KAQZrD810o"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holyhermits.com.au/podcasts/media/2023-04-02-via-dolorosa-holy-week-with-god"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n9Fa70hGf34"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4mHmZV1BC7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5m-QB5hgMSE" TargetMode="Externa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mailto:jgrant@stjohnscathedral.com.au" TargetMode="External"/><Relationship Id="rId2" Type="http://schemas.openxmlformats.org/officeDocument/2006/relationships/hyperlink" Target="https://holyhermits.com.au/events/a-lenten-study" TargetMode="External"/><Relationship Id="rId1" Type="http://schemas.openxmlformats.org/officeDocument/2006/relationships/slideLayout" Target="../slideLayouts/slideLayout7.xml"/><Relationship Id="rId5" Type="http://schemas.openxmlformats.org/officeDocument/2006/relationships/hyperlink" Target="https://holyhermits.com.au/events" TargetMode="External"/><Relationship Id="rId4" Type="http://schemas.openxmlformats.org/officeDocument/2006/relationships/hyperlink" Target="mailto:holyhermits@anglicanchurchsq.org.a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mailto:holyhermits@anglicanchurchsq.org.a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uHeIX8xTpY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E3EA4-E17D-0866-F14F-7C73425C8B6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E0B296-7E07-0266-6C3D-45DE5B473B9A}"/>
              </a:ext>
            </a:extLst>
          </p:cNvPr>
          <p:cNvSpPr txBox="1"/>
          <p:nvPr/>
        </p:nvSpPr>
        <p:spPr>
          <a:xfrm>
            <a:off x="1185056" y="381563"/>
            <a:ext cx="9814560" cy="3047437"/>
          </a:xfrm>
          <a:prstGeom prst="rect">
            <a:avLst/>
          </a:prstGeom>
          <a:noFill/>
        </p:spPr>
        <p:txBody>
          <a:bodyPr wrap="square" lIns="91440" tIns="45720" rIns="91440" bIns="45720" rtlCol="0" anchor="t">
            <a:spAutoFit/>
          </a:bodyPr>
          <a:lstStyle/>
          <a:p>
            <a:pPr algn="ctr">
              <a:lnSpc>
                <a:spcPct val="150000"/>
              </a:lnSpc>
            </a:pPr>
            <a:r>
              <a:rPr lang="en-AU" sz="2400" b="1" dirty="0">
                <a:solidFill>
                  <a:srgbClr val="FF0000"/>
                </a:solidFill>
                <a:latin typeface="Comic Sans MS" panose="030F0702030302020204" pitchFamily="66" charset="0"/>
                <a:cs typeface="MV Boli"/>
              </a:rPr>
              <a:t>Leader: Welcome to Holy Hermits Online Worship</a:t>
            </a:r>
            <a:endParaRPr lang="en-AU" sz="1600" b="1" dirty="0">
              <a:solidFill>
                <a:srgbClr val="FF0000"/>
              </a:solidFill>
              <a:latin typeface="Comic Sans MS" panose="030F0702030302020204" pitchFamily="66" charset="0"/>
              <a:cs typeface="MV Boli" panose="02000500030200090000" pitchFamily="2" charset="0"/>
            </a:endParaRPr>
          </a:p>
          <a:p>
            <a:pPr algn="ctr">
              <a:lnSpc>
                <a:spcPct val="150000"/>
              </a:lnSpc>
            </a:pPr>
            <a:r>
              <a:rPr lang="en-AU" sz="3600" b="1" dirty="0">
                <a:solidFill>
                  <a:srgbClr val="FF0000"/>
                </a:solidFill>
                <a:latin typeface="Comic Sans MS" panose="030F0702030302020204" pitchFamily="66" charset="0"/>
                <a:cs typeface="MV Boli"/>
              </a:rPr>
              <a:t>Palm Sunday</a:t>
            </a:r>
            <a:br>
              <a:rPr lang="en-AU" sz="3600" b="1" dirty="0">
                <a:solidFill>
                  <a:srgbClr val="FF0000"/>
                </a:solidFill>
                <a:latin typeface="Comic Sans MS" panose="030F0702030302020204" pitchFamily="66" charset="0"/>
                <a:cs typeface="MV Boli"/>
              </a:rPr>
            </a:br>
            <a:r>
              <a:rPr lang="en-AU" sz="3600" b="1" dirty="0">
                <a:solidFill>
                  <a:srgbClr val="FF0000"/>
                </a:solidFill>
                <a:latin typeface="Comic Sans MS" panose="030F0702030302020204" pitchFamily="66" charset="0"/>
                <a:cs typeface="MV Boli"/>
              </a:rPr>
              <a:t>Today, we mark the entry into </a:t>
            </a:r>
          </a:p>
          <a:p>
            <a:pPr algn="ctr">
              <a:lnSpc>
                <a:spcPct val="150000"/>
              </a:lnSpc>
            </a:pPr>
            <a:r>
              <a:rPr lang="en-AU" sz="3600" b="1" dirty="0">
                <a:solidFill>
                  <a:srgbClr val="FF0000"/>
                </a:solidFill>
                <a:latin typeface="Comic Sans MS" panose="030F0702030302020204" pitchFamily="66" charset="0"/>
                <a:cs typeface="MV Boli"/>
              </a:rPr>
              <a:t>Holy Week</a:t>
            </a:r>
          </a:p>
        </p:txBody>
      </p:sp>
      <p:graphicFrame>
        <p:nvGraphicFramePr>
          <p:cNvPr id="5" name="Table 4">
            <a:extLst>
              <a:ext uri="{FF2B5EF4-FFF2-40B4-BE49-F238E27FC236}">
                <a16:creationId xmlns:a16="http://schemas.microsoft.com/office/drawing/2014/main" id="{C5421074-5E0D-AA69-1F0E-A44E3550BD91}"/>
              </a:ext>
            </a:extLst>
          </p:cNvPr>
          <p:cNvGraphicFramePr>
            <a:graphicFrameLocks noGrp="1"/>
          </p:cNvGraphicFramePr>
          <p:nvPr>
            <p:extLst>
              <p:ext uri="{D42A27DB-BD31-4B8C-83A1-F6EECF244321}">
                <p14:modId xmlns:p14="http://schemas.microsoft.com/office/powerpoint/2010/main" val="1365389304"/>
              </p:ext>
            </p:extLst>
          </p:nvPr>
        </p:nvGraphicFramePr>
        <p:xfrm>
          <a:off x="875258" y="3605877"/>
          <a:ext cx="10434156" cy="2596292"/>
        </p:xfrm>
        <a:graphic>
          <a:graphicData uri="http://schemas.openxmlformats.org/drawingml/2006/table">
            <a:tbl>
              <a:tblPr firstRow="1" bandRow="1">
                <a:tableStyleId>{2D5ABB26-0587-4C30-8999-92F81FD0307C}</a:tableStyleId>
              </a:tblPr>
              <a:tblGrid>
                <a:gridCol w="3478052">
                  <a:extLst>
                    <a:ext uri="{9D8B030D-6E8A-4147-A177-3AD203B41FA5}">
                      <a16:colId xmlns:a16="http://schemas.microsoft.com/office/drawing/2014/main" val="1738739509"/>
                    </a:ext>
                  </a:extLst>
                </a:gridCol>
                <a:gridCol w="3478052">
                  <a:extLst>
                    <a:ext uri="{9D8B030D-6E8A-4147-A177-3AD203B41FA5}">
                      <a16:colId xmlns:a16="http://schemas.microsoft.com/office/drawing/2014/main" val="4139255324"/>
                    </a:ext>
                  </a:extLst>
                </a:gridCol>
                <a:gridCol w="3478052">
                  <a:extLst>
                    <a:ext uri="{9D8B030D-6E8A-4147-A177-3AD203B41FA5}">
                      <a16:colId xmlns:a16="http://schemas.microsoft.com/office/drawing/2014/main" val="1978999015"/>
                    </a:ext>
                  </a:extLst>
                </a:gridCol>
              </a:tblGrid>
              <a:tr h="459947">
                <a:tc>
                  <a:txBody>
                    <a:bodyPr/>
                    <a:lstStyle/>
                    <a:p>
                      <a:r>
                        <a:rPr lang="en-AU" sz="2000" b="0" i="0" dirty="0">
                          <a:solidFill>
                            <a:srgbClr val="FF0000"/>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rgbClr val="FF000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dirty="0">
                          <a:solidFill>
                            <a:srgbClr val="FF0000"/>
                          </a:solidFill>
                          <a:latin typeface="Comic Sans MS"/>
                        </a:rPr>
                        <a:t>First Reader: Helen</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9257">
                <a:tc>
                  <a:txBody>
                    <a:bodyPr/>
                    <a:lstStyle/>
                    <a:p>
                      <a:r>
                        <a:rPr lang="en-AU" sz="2000" b="0" i="0" dirty="0">
                          <a:solidFill>
                            <a:srgbClr val="FF0000"/>
                          </a:solidFill>
                          <a:latin typeface="Comic Sans MS"/>
                        </a:rPr>
                        <a:t>Music: Wiggles 🐶</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rgbClr val="FF000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dirty="0">
                          <a:solidFill>
                            <a:srgbClr val="FF0000"/>
                          </a:solidFill>
                          <a:latin typeface="Comic Sans MS"/>
                        </a:rPr>
                        <a:t>Second Reader: Barry</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000" b="0" i="0" dirty="0">
                          <a:solidFill>
                            <a:srgbClr val="FF0000"/>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rgbClr val="FF000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dirty="0">
                          <a:solidFill>
                            <a:srgbClr val="FF0000"/>
                          </a:solidFill>
                          <a:latin typeface="Comic Sans MS"/>
                        </a:rPr>
                        <a:t>Preacher: Flashback</a:t>
                      </a:r>
                      <a:endParaRPr lang="en-US" sz="2000" dirty="0">
                        <a:solidFill>
                          <a:srgbClr val="FF000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000" b="0" i="0" dirty="0">
                          <a:solidFill>
                            <a:srgbClr val="FF000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rgbClr val="FF0000"/>
                          </a:solidFill>
                          <a:latin typeface="Comic Sans MS"/>
                        </a:rPr>
                        <a:t>Deacon: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dirty="0">
                          <a:solidFill>
                            <a:srgbClr val="FF0000"/>
                          </a:solidFill>
                          <a:latin typeface="Comic Sans MS"/>
                        </a:rPr>
                        <a:t>Fellowship: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rgbClr val="FF0000"/>
                          </a:solidFill>
                          <a:latin typeface="Comic Sans MS"/>
                        </a:rPr>
                        <a:t>Backup Broadcaster: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rgbClr val="FF000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000" b="0" i="0" dirty="0">
                          <a:solidFill>
                            <a:srgbClr val="FF000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a:solidFill>
                            <a:srgbClr val="FF0000"/>
                          </a:solidFill>
                          <a:latin typeface="Comic Sans MS"/>
                        </a:rPr>
                        <a:t>Zoom Buttons: Viki</a:t>
                      </a:r>
                      <a:endParaRPr lang="en-AU" sz="2000" b="0" i="0" dirty="0">
                        <a:solidFill>
                          <a:srgbClr val="FF000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dirty="0">
                          <a:solidFill>
                            <a:srgbClr val="FF0000"/>
                          </a:solidFill>
                          <a:latin typeface="Comic Sans MS"/>
                        </a:rPr>
                        <a:t>Cantor: Margo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000" b="0" i="0" dirty="0">
                          <a:solidFill>
                            <a:srgbClr val="FF000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
        <p:nvSpPr>
          <p:cNvPr id="7" name="TextBox 6">
            <a:extLst>
              <a:ext uri="{FF2B5EF4-FFF2-40B4-BE49-F238E27FC236}">
                <a16:creationId xmlns:a16="http://schemas.microsoft.com/office/drawing/2014/main" id="{1B2AB80A-1E7F-21CC-92C6-11BE885A9224}"/>
              </a:ext>
            </a:extLst>
          </p:cNvPr>
          <p:cNvSpPr txBox="1"/>
          <p:nvPr/>
        </p:nvSpPr>
        <p:spPr>
          <a:xfrm rot="16200000">
            <a:off x="-1057863" y="3005181"/>
            <a:ext cx="2648482" cy="276999"/>
          </a:xfrm>
          <a:prstGeom prst="rect">
            <a:avLst/>
          </a:prstGeom>
          <a:noFill/>
        </p:spPr>
        <p:txBody>
          <a:bodyPr wrap="none" lIns="91440" tIns="45720" rIns="91440" bIns="45720" rtlCol="0" anchor="t">
            <a:spAutoFit/>
          </a:bodyPr>
          <a:lstStyle/>
          <a:p>
            <a:r>
              <a:rPr lang="en-US" sz="1200" dirty="0">
                <a:solidFill>
                  <a:srgbClr val="FF0000"/>
                </a:solidFill>
                <a:latin typeface="Comic Sans MS"/>
              </a:rPr>
              <a:t>Prep: 22/3/2026  Proofed:Mar26 </a:t>
            </a:r>
            <a:endParaRPr lang="en-US" sz="1200" dirty="0">
              <a:solidFill>
                <a:srgbClr val="FF0000"/>
              </a:solidFill>
              <a:latin typeface="Comic Sans MS"/>
              <a:cs typeface="Times New Roman"/>
            </a:endParaRPr>
          </a:p>
        </p:txBody>
      </p:sp>
    </p:spTree>
    <p:extLst>
      <p:ext uri="{BB962C8B-B14F-4D97-AF65-F5344CB8AC3E}">
        <p14:creationId xmlns:p14="http://schemas.microsoft.com/office/powerpoint/2010/main" val="1261311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10BC2-C46B-4CD7-AF7A-A497AF1913D6}"/>
              </a:ext>
            </a:extLst>
          </p:cNvPr>
          <p:cNvSpPr>
            <a:spLocks noGrp="1"/>
          </p:cNvSpPr>
          <p:nvPr>
            <p:ph type="sldNum" sz="quarter" idx="12"/>
          </p:nvPr>
        </p:nvSpPr>
        <p:spPr/>
        <p:txBody>
          <a:bodyPr/>
          <a:lstStyle/>
          <a:p>
            <a:fld id="{D6BAAE04-8869-45BD-9FC4-571BC1F4B92A}" type="slidenum">
              <a:rPr lang="en-AU" smtClean="0"/>
              <a:t>10</a:t>
            </a:fld>
            <a:endParaRPr lang="en-AU"/>
          </a:p>
        </p:txBody>
      </p:sp>
      <p:sp>
        <p:nvSpPr>
          <p:cNvPr id="3" name="TextBox 2">
            <a:extLst>
              <a:ext uri="{FF2B5EF4-FFF2-40B4-BE49-F238E27FC236}">
                <a16:creationId xmlns:a16="http://schemas.microsoft.com/office/drawing/2014/main" id="{ED7C22D1-37BE-4E2F-AAF2-8235F80B4D88}"/>
              </a:ext>
            </a:extLst>
          </p:cNvPr>
          <p:cNvSpPr txBox="1"/>
          <p:nvPr/>
        </p:nvSpPr>
        <p:spPr>
          <a:xfrm>
            <a:off x="3739292" y="1046867"/>
            <a:ext cx="4713416" cy="5190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800" dirty="0">
                <a:solidFill>
                  <a:srgbClr val="FF0000"/>
                </a:solidFill>
                <a:latin typeface="Comic Sans MS"/>
                <a:cs typeface="Segoe UI"/>
              </a:rPr>
              <a:t>Leader: </a:t>
            </a:r>
            <a:r>
              <a:rPr lang="en-AU" sz="2800" dirty="0">
                <a:latin typeface="Comic Sans MS"/>
                <a:cs typeface="Segoe UI"/>
              </a:rPr>
              <a:t>Lord, have mercy </a:t>
            </a:r>
            <a:r>
              <a:rPr lang="en-US" sz="2800" dirty="0">
                <a:latin typeface="Comic Sans MS"/>
                <a:cs typeface="Segoe UI"/>
              </a:rPr>
              <a:t>​</a:t>
            </a:r>
          </a:p>
          <a:p>
            <a:pPr>
              <a:lnSpc>
                <a:spcPct val="150000"/>
              </a:lnSpc>
            </a:pPr>
            <a:r>
              <a:rPr lang="en-AU" sz="2800" b="1" dirty="0">
                <a:solidFill>
                  <a:srgbClr val="FF0000"/>
                </a:solidFill>
                <a:latin typeface="Comic Sans MS"/>
                <a:cs typeface="Segoe UI"/>
              </a:rPr>
              <a:t>All: </a:t>
            </a:r>
            <a:r>
              <a:rPr lang="en-AU" sz="2800" b="1" i="1" dirty="0">
                <a:latin typeface="Comic Sans MS"/>
                <a:cs typeface="Segoe UI"/>
              </a:rPr>
              <a:t>Lord have mercy</a:t>
            </a:r>
            <a:r>
              <a:rPr lang="en-US" sz="2800" dirty="0">
                <a:latin typeface="Comic Sans MS"/>
                <a:cs typeface="Segoe UI"/>
              </a:rPr>
              <a:t>​</a:t>
            </a:r>
          </a:p>
          <a:p>
            <a:pPr>
              <a:lnSpc>
                <a:spcPct val="150000"/>
              </a:lnSpc>
            </a:pPr>
            <a:endParaRPr lang="en-AU" sz="2800" dirty="0">
              <a:latin typeface="Comic Sans MS"/>
              <a:cs typeface="Segoe UI"/>
            </a:endParaRPr>
          </a:p>
          <a:p>
            <a:pPr>
              <a:lnSpc>
                <a:spcPct val="150000"/>
              </a:lnSpc>
            </a:pPr>
            <a:r>
              <a:rPr lang="en-AU" sz="2800" dirty="0">
                <a:solidFill>
                  <a:srgbClr val="FF0000"/>
                </a:solidFill>
                <a:latin typeface="Comic Sans MS"/>
                <a:cs typeface="Segoe UI"/>
              </a:rPr>
              <a:t>Leader: </a:t>
            </a:r>
            <a:r>
              <a:rPr lang="en-AU" sz="2800" dirty="0">
                <a:latin typeface="Comic Sans MS"/>
                <a:cs typeface="Segoe UI"/>
              </a:rPr>
              <a:t>Christ have mercy</a:t>
            </a:r>
            <a:r>
              <a:rPr lang="en-US" sz="2800" dirty="0">
                <a:latin typeface="Comic Sans MS"/>
                <a:cs typeface="Segoe UI"/>
              </a:rPr>
              <a:t>​</a:t>
            </a:r>
          </a:p>
          <a:p>
            <a:pPr>
              <a:lnSpc>
                <a:spcPct val="150000"/>
              </a:lnSpc>
            </a:pPr>
            <a:r>
              <a:rPr lang="en-AU" sz="2800" b="1" dirty="0">
                <a:solidFill>
                  <a:srgbClr val="FF0000"/>
                </a:solidFill>
                <a:latin typeface="Comic Sans MS"/>
                <a:cs typeface="Segoe UI"/>
              </a:rPr>
              <a:t>All: </a:t>
            </a:r>
            <a:r>
              <a:rPr lang="en-AU" sz="2800" b="1" i="1" dirty="0">
                <a:latin typeface="Comic Sans MS"/>
                <a:cs typeface="Segoe UI"/>
              </a:rPr>
              <a:t>Christ have mercy</a:t>
            </a:r>
            <a:r>
              <a:rPr lang="en-US" sz="2800" dirty="0">
                <a:latin typeface="Comic Sans MS"/>
                <a:cs typeface="Segoe UI"/>
              </a:rPr>
              <a:t>​</a:t>
            </a:r>
          </a:p>
          <a:p>
            <a:pPr>
              <a:lnSpc>
                <a:spcPct val="150000"/>
              </a:lnSpc>
            </a:pPr>
            <a:endParaRPr lang="en-AU" sz="2800" dirty="0">
              <a:latin typeface="Comic Sans MS"/>
              <a:cs typeface="Segoe UI"/>
            </a:endParaRPr>
          </a:p>
          <a:p>
            <a:pPr>
              <a:lnSpc>
                <a:spcPct val="150000"/>
              </a:lnSpc>
            </a:pPr>
            <a:r>
              <a:rPr lang="en-AU" sz="2800" dirty="0">
                <a:solidFill>
                  <a:srgbClr val="FF0000"/>
                </a:solidFill>
                <a:latin typeface="Comic Sans MS"/>
                <a:cs typeface="Segoe UI"/>
              </a:rPr>
              <a:t>Leader: </a:t>
            </a:r>
            <a:r>
              <a:rPr lang="en-AU" sz="2800" dirty="0">
                <a:latin typeface="Comic Sans MS"/>
                <a:cs typeface="Segoe UI"/>
              </a:rPr>
              <a:t>Lord have mercy</a:t>
            </a:r>
            <a:r>
              <a:rPr lang="en-US" sz="2800" dirty="0">
                <a:latin typeface="Comic Sans MS"/>
                <a:cs typeface="Segoe UI"/>
              </a:rPr>
              <a:t>​</a:t>
            </a:r>
          </a:p>
          <a:p>
            <a:pPr>
              <a:lnSpc>
                <a:spcPct val="150000"/>
              </a:lnSpc>
            </a:pPr>
            <a:r>
              <a:rPr lang="en-AU" sz="2800" b="1" dirty="0">
                <a:solidFill>
                  <a:srgbClr val="FF0000"/>
                </a:solidFill>
                <a:latin typeface="Comic Sans MS"/>
                <a:cs typeface="Segoe UI"/>
              </a:rPr>
              <a:t>All: </a:t>
            </a:r>
            <a:r>
              <a:rPr lang="en-AU" sz="2800" b="1" i="1" dirty="0">
                <a:latin typeface="Comic Sans MS"/>
                <a:cs typeface="Segoe UI"/>
              </a:rPr>
              <a:t>Lord, have mercy</a:t>
            </a:r>
            <a:r>
              <a:rPr lang="en-US" sz="2800" dirty="0">
                <a:latin typeface="Comic Sans MS"/>
                <a:cs typeface="Segoe UI"/>
              </a:rPr>
              <a:t>​</a:t>
            </a:r>
          </a:p>
        </p:txBody>
      </p:sp>
      <p:sp>
        <p:nvSpPr>
          <p:cNvPr id="4" name="TextBox 3">
            <a:extLst>
              <a:ext uri="{FF2B5EF4-FFF2-40B4-BE49-F238E27FC236}">
                <a16:creationId xmlns:a16="http://schemas.microsoft.com/office/drawing/2014/main" id="{24A2DAC2-6AF2-4F18-897F-1C231DFE8894}"/>
              </a:ext>
            </a:extLst>
          </p:cNvPr>
          <p:cNvSpPr txBox="1"/>
          <p:nvPr/>
        </p:nvSpPr>
        <p:spPr>
          <a:xfrm>
            <a:off x="4724400" y="400621"/>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3200" i="1" dirty="0">
                <a:solidFill>
                  <a:srgbClr val="FF0000"/>
                </a:solidFill>
                <a:latin typeface="Comic Sans MS"/>
              </a:rPr>
              <a:t>Kyrie </a:t>
            </a:r>
            <a:r>
              <a:rPr lang="en-AU" sz="3200" i="1" dirty="0" err="1">
                <a:solidFill>
                  <a:srgbClr val="FF0000"/>
                </a:solidFill>
                <a:latin typeface="Comic Sans MS"/>
              </a:rPr>
              <a:t>Eleison</a:t>
            </a:r>
            <a:r>
              <a:rPr lang="en-GB" sz="3200" i="1" dirty="0">
                <a:solidFill>
                  <a:srgbClr val="FF0000"/>
                </a:solidFill>
                <a:latin typeface="Comic Sans MS"/>
              </a:rPr>
              <a:t>​</a:t>
            </a:r>
            <a:endParaRPr lang="en-GB" sz="3200" i="1" dirty="0">
              <a:solidFill>
                <a:srgbClr val="FF0000"/>
              </a:solidFill>
            </a:endParaRPr>
          </a:p>
        </p:txBody>
      </p:sp>
    </p:spTree>
    <p:extLst>
      <p:ext uri="{BB962C8B-B14F-4D97-AF65-F5344CB8AC3E}">
        <p14:creationId xmlns:p14="http://schemas.microsoft.com/office/powerpoint/2010/main" val="434343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840465" y="510091"/>
            <a:ext cx="10511069" cy="5837817"/>
          </a:xfrm>
          <a:prstGeom prst="rect">
            <a:avLst/>
          </a:prstGeom>
        </p:spPr>
        <p:txBody>
          <a:bodyPr wrap="square" lIns="91440" tIns="45720" rIns="91440" bIns="45720" anchor="t">
            <a:spAutoFit/>
          </a:bodyPr>
          <a:lstStyle/>
          <a:p>
            <a:pPr algn="ctr">
              <a:lnSpc>
                <a:spcPct val="150000"/>
              </a:lnSpc>
            </a:pPr>
            <a:r>
              <a:rPr lang="en-AU" sz="3200" i="1" dirty="0">
                <a:solidFill>
                  <a:srgbClr val="FF0000"/>
                </a:solidFill>
                <a:latin typeface="Comic Sans MS"/>
              </a:rPr>
              <a:t>The LA Introduces Confession</a:t>
            </a:r>
            <a:r>
              <a:rPr lang="en-US" sz="3200" i="1" dirty="0">
                <a:solidFill>
                  <a:srgbClr val="FF0000"/>
                </a:solidFill>
                <a:latin typeface="Comic Sans MS"/>
              </a:rPr>
              <a:t>​</a:t>
            </a:r>
            <a:endParaRPr lang="en-US" sz="3200" i="1" dirty="0">
              <a:solidFill>
                <a:srgbClr val="FF0000"/>
              </a:solidFill>
              <a:cs typeface="Times New Roman"/>
            </a:endParaRPr>
          </a:p>
          <a:p>
            <a:pPr algn="ctr">
              <a:lnSpc>
                <a:spcPct val="150000"/>
              </a:lnSpc>
            </a:pPr>
            <a:endParaRPr lang="en-US" sz="2400" dirty="0">
              <a:solidFill>
                <a:srgbClr val="F5801F"/>
              </a:solidFill>
              <a:latin typeface="Comic Sans MS"/>
              <a:ea typeface="Tahoma"/>
              <a:cs typeface="Tahoma"/>
            </a:endParaRPr>
          </a:p>
          <a:p>
            <a:pPr>
              <a:lnSpc>
                <a:spcPct val="150000"/>
              </a:lnSpc>
            </a:pPr>
            <a:r>
              <a:rPr lang="en-AU" sz="2800" dirty="0">
                <a:latin typeface="Comic Sans MS"/>
                <a:ea typeface="Tahoma"/>
                <a:cs typeface="Tahoma"/>
              </a:rPr>
              <a:t>The Lord comes, bringing to light things now hidden in darkness, and disclosing the purposes of the heart.</a:t>
            </a:r>
            <a:endParaRPr lang="en-AU" sz="2800" dirty="0">
              <a:latin typeface="Comic Sans MS"/>
            </a:endParaRPr>
          </a:p>
          <a:p>
            <a:pPr>
              <a:lnSpc>
                <a:spcPct val="150000"/>
              </a:lnSpc>
            </a:pPr>
            <a:r>
              <a:rPr lang="en-AU" sz="2800" dirty="0">
                <a:latin typeface="Times New Roman"/>
                <a:cs typeface="Times New Roman"/>
              </a:rPr>
              <a:t>​​</a:t>
            </a:r>
          </a:p>
          <a:p>
            <a:pPr fontAlgn="base">
              <a:lnSpc>
                <a:spcPct val="150000"/>
              </a:lnSpc>
            </a:pPr>
            <a:r>
              <a:rPr lang="en-US" sz="2800" dirty="0">
                <a:solidFill>
                  <a:srgbClr val="FF0000"/>
                </a:solidFill>
                <a:latin typeface="Comic Sans MS"/>
              </a:rPr>
              <a:t>Silence may be kept.​..</a:t>
            </a:r>
          </a:p>
          <a:p>
            <a:pPr fontAlgn="base">
              <a:lnSpc>
                <a:spcPct val="150000"/>
              </a:lnSpc>
            </a:pPr>
            <a:r>
              <a:rPr lang="en-AU" sz="2800" dirty="0">
                <a:latin typeface="Times New Roman"/>
                <a:cs typeface="Times New Roman"/>
              </a:rPr>
              <a:t>​</a:t>
            </a:r>
          </a:p>
          <a:p>
            <a:pPr>
              <a:lnSpc>
                <a:spcPct val="150000"/>
              </a:lnSpc>
            </a:pPr>
            <a:r>
              <a:rPr lang="en-US" sz="2800" dirty="0">
                <a:latin typeface="Comic Sans MS"/>
                <a:ea typeface="Tahoma"/>
                <a:cs typeface="Tahoma"/>
              </a:rPr>
              <a:t>Let us then ask for mercy, confessing our sins in penitence and faith.</a:t>
            </a:r>
            <a:endParaRPr lang="en-AU" sz="2800" dirty="0">
              <a:latin typeface="Comic Sans MS"/>
              <a:ea typeface="Tahoma"/>
              <a:cs typeface="Tahoma"/>
            </a:endParaRPr>
          </a:p>
        </p:txBody>
      </p:sp>
    </p:spTree>
    <p:extLst>
      <p:ext uri="{BB962C8B-B14F-4D97-AF65-F5344CB8AC3E}">
        <p14:creationId xmlns:p14="http://schemas.microsoft.com/office/powerpoint/2010/main" val="381046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3775" y="186926"/>
            <a:ext cx="10259633" cy="6484147"/>
          </a:xfrm>
          <a:prstGeom prst="rect">
            <a:avLst/>
          </a:prstGeom>
        </p:spPr>
        <p:txBody>
          <a:bodyPr wrap="square" lIns="91440" tIns="45720" rIns="91440" bIns="45720" anchor="t">
            <a:spAutoFit/>
          </a:bodyPr>
          <a:lstStyle/>
          <a:p>
            <a:pPr>
              <a:lnSpc>
                <a:spcPct val="150000"/>
              </a:lnSpc>
            </a:pPr>
            <a:r>
              <a:rPr lang="en-AU" sz="2800" b="1" dirty="0">
                <a:solidFill>
                  <a:srgbClr val="FF0000"/>
                </a:solidFill>
                <a:latin typeface="Comic Sans MS"/>
              </a:rPr>
              <a:t>All: </a:t>
            </a:r>
            <a:r>
              <a:rPr lang="en-AU" sz="2800" b="1" dirty="0">
                <a:latin typeface="Comic Sans MS"/>
              </a:rPr>
              <a:t>Merciful God, our maker and our judge, </a:t>
            </a:r>
          </a:p>
          <a:p>
            <a:pPr>
              <a:lnSpc>
                <a:spcPct val="150000"/>
              </a:lnSpc>
            </a:pPr>
            <a:r>
              <a:rPr lang="en-AU" sz="2800" b="1" dirty="0">
                <a:latin typeface="Comic Sans MS"/>
              </a:rPr>
              <a:t>we have sinned against you in thought, word, and deed, </a:t>
            </a:r>
            <a:endParaRPr lang="en-AU" sz="2800" b="1" dirty="0">
              <a:latin typeface="Comic Sans MS" panose="030F0702030302020204" pitchFamily="66" charset="0"/>
            </a:endParaRPr>
          </a:p>
          <a:p>
            <a:pPr>
              <a:lnSpc>
                <a:spcPct val="150000"/>
              </a:lnSpc>
            </a:pPr>
            <a:r>
              <a:rPr lang="en-AU" sz="2800" b="1" dirty="0">
                <a:latin typeface="Comic Sans MS"/>
              </a:rPr>
              <a:t>and in what we have failed to do: </a:t>
            </a:r>
            <a:endParaRPr lang="en-AU" sz="2800" b="1" dirty="0">
              <a:latin typeface="Comic Sans MS" panose="030F0702030302020204" pitchFamily="66" charset="0"/>
            </a:endParaRPr>
          </a:p>
          <a:p>
            <a:pPr>
              <a:lnSpc>
                <a:spcPct val="150000"/>
              </a:lnSpc>
            </a:pPr>
            <a:r>
              <a:rPr lang="en-AU" sz="2800" b="1" dirty="0">
                <a:latin typeface="Comic Sans MS"/>
              </a:rPr>
              <a:t>we have not loved you with our whole heart; </a:t>
            </a:r>
            <a:endParaRPr lang="en-AU" sz="2800" b="1" dirty="0">
              <a:latin typeface="Comic Sans MS" panose="030F0702030302020204" pitchFamily="66" charset="0"/>
            </a:endParaRPr>
          </a:p>
          <a:p>
            <a:pPr>
              <a:lnSpc>
                <a:spcPct val="150000"/>
              </a:lnSpc>
            </a:pPr>
            <a:r>
              <a:rPr lang="en-AU" sz="2800" b="1" dirty="0">
                <a:latin typeface="Comic Sans MS"/>
              </a:rPr>
              <a:t>we have not loved our neighbours as ourselves; </a:t>
            </a:r>
            <a:endParaRPr lang="en-AU" sz="2800" b="1" dirty="0">
              <a:latin typeface="Comic Sans MS" panose="030F0702030302020204" pitchFamily="66" charset="0"/>
            </a:endParaRPr>
          </a:p>
          <a:p>
            <a:pPr>
              <a:lnSpc>
                <a:spcPct val="150000"/>
              </a:lnSpc>
            </a:pPr>
            <a:r>
              <a:rPr lang="en-AU" sz="2800" b="1" dirty="0">
                <a:latin typeface="Comic Sans MS"/>
              </a:rPr>
              <a:t>we repent, and are sorry for all our sins.</a:t>
            </a:r>
            <a:endParaRPr lang="en-AU" sz="2800" dirty="0">
              <a:latin typeface="Comic Sans MS"/>
            </a:endParaRPr>
          </a:p>
          <a:p>
            <a:pPr>
              <a:lnSpc>
                <a:spcPct val="150000"/>
              </a:lnSpc>
            </a:pPr>
            <a:r>
              <a:rPr lang="en-AU" sz="2800" b="1" dirty="0">
                <a:latin typeface="Comic Sans MS"/>
              </a:rPr>
              <a:t>Father, forgive us. </a:t>
            </a:r>
            <a:endParaRPr lang="en-AU" sz="2800" b="1" dirty="0">
              <a:latin typeface="Comic Sans MS" panose="030F0702030302020204" pitchFamily="66" charset="0"/>
            </a:endParaRPr>
          </a:p>
          <a:p>
            <a:pPr>
              <a:lnSpc>
                <a:spcPct val="150000"/>
              </a:lnSpc>
            </a:pPr>
            <a:r>
              <a:rPr lang="en-AU" sz="2800" b="1" dirty="0">
                <a:latin typeface="Comic Sans MS"/>
              </a:rPr>
              <a:t>Strengthen us to love and obey you in newness of life; </a:t>
            </a:r>
          </a:p>
          <a:p>
            <a:pPr>
              <a:lnSpc>
                <a:spcPct val="150000"/>
              </a:lnSpc>
            </a:pPr>
            <a:r>
              <a:rPr lang="en-AU" sz="2800" b="1" dirty="0">
                <a:latin typeface="Comic Sans MS"/>
              </a:rPr>
              <a:t>through Jesus Christ our Lord. </a:t>
            </a:r>
            <a:endParaRPr lang="en-AU" sz="2800" dirty="0">
              <a:latin typeface="Comic Sans MS"/>
            </a:endParaRPr>
          </a:p>
          <a:p>
            <a:pPr>
              <a:lnSpc>
                <a:spcPct val="150000"/>
              </a:lnSpc>
            </a:pPr>
            <a:r>
              <a:rPr lang="en-AU" sz="2800" b="1" dirty="0">
                <a:latin typeface="Comic Sans MS"/>
              </a:rPr>
              <a:t>Amen.</a:t>
            </a:r>
            <a:endParaRPr lang="en-AU" sz="2800" dirty="0">
              <a:latin typeface="Comic Sans MS"/>
            </a:endParaRPr>
          </a:p>
        </p:txBody>
      </p:sp>
    </p:spTree>
    <p:extLst>
      <p:ext uri="{BB962C8B-B14F-4D97-AF65-F5344CB8AC3E}">
        <p14:creationId xmlns:p14="http://schemas.microsoft.com/office/powerpoint/2010/main" val="242613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142875" y="5875"/>
            <a:ext cx="11863321" cy="6879447"/>
          </a:xfrm>
          <a:prstGeom prst="rect">
            <a:avLst/>
          </a:prstGeom>
        </p:spPr>
        <p:txBody>
          <a:bodyPr wrap="square" lIns="91440" tIns="45720" rIns="91440" bIns="45720" anchor="t">
            <a:spAutoFit/>
          </a:bodyPr>
          <a:lstStyle/>
          <a:p>
            <a:pPr algn="ctr">
              <a:lnSpc>
                <a:spcPct val="150000"/>
              </a:lnSpc>
            </a:pPr>
            <a:r>
              <a:rPr lang="en-AU" sz="3200" i="1" dirty="0">
                <a:solidFill>
                  <a:srgbClr val="FF0000"/>
                </a:solidFill>
                <a:latin typeface="Comic Sans MS"/>
              </a:rPr>
              <a:t>Words of Assurance offered by the LA</a:t>
            </a:r>
            <a:endParaRPr lang="en-US" i="1" dirty="0">
              <a:solidFill>
                <a:srgbClr val="FF0000"/>
              </a:solidFill>
              <a:cs typeface="Times New Roman"/>
            </a:endParaRPr>
          </a:p>
          <a:p>
            <a:pPr algn="ctr">
              <a:lnSpc>
                <a:spcPct val="150000"/>
              </a:lnSpc>
            </a:pPr>
            <a:endParaRPr lang="en-AU" sz="1400" dirty="0">
              <a:cs typeface="Times New Roman"/>
            </a:endParaRPr>
          </a:p>
          <a:p>
            <a:pPr>
              <a:lnSpc>
                <a:spcPct val="150000"/>
              </a:lnSpc>
            </a:pPr>
            <a:r>
              <a:rPr lang="en-AU" sz="2800" dirty="0">
                <a:latin typeface="Comic Sans MS"/>
              </a:rPr>
              <a:t>These words of assurance from the First Letter of John declare that: </a:t>
            </a:r>
            <a:endParaRPr lang="en-AU" sz="2800" dirty="0">
              <a:latin typeface="Times New Roman"/>
              <a:cs typeface="Times New Roman"/>
            </a:endParaRPr>
          </a:p>
          <a:p>
            <a:pPr>
              <a:lnSpc>
                <a:spcPct val="150000"/>
              </a:lnSpc>
            </a:pPr>
            <a:r>
              <a:rPr lang="en-AU" sz="2800" dirty="0">
                <a:latin typeface="Comic Sans MS"/>
              </a:rPr>
              <a:t>If anyone sins, we have an advocate with the Father, Jesus Christ the righteous. He is the perfect offering for our sin, and not for ours only, but for the sins of the whole world. </a:t>
            </a:r>
            <a:endParaRPr lang="en-AU" sz="2800" dirty="0">
              <a:solidFill>
                <a:srgbClr val="7030A0"/>
              </a:solidFill>
              <a:latin typeface="Times New Roman"/>
              <a:cs typeface="Times New Roman"/>
            </a:endParaRPr>
          </a:p>
          <a:p>
            <a:pPr algn="r">
              <a:lnSpc>
                <a:spcPct val="150000"/>
              </a:lnSpc>
            </a:pPr>
            <a:r>
              <a:rPr lang="en-AU" sz="2200" dirty="0">
                <a:solidFill>
                  <a:srgbClr val="FF0000"/>
                </a:solidFill>
                <a:latin typeface="Comic Sans MS"/>
              </a:rPr>
              <a:t>(1 John 2: 1-2)</a:t>
            </a:r>
            <a:endParaRPr lang="en-AU" sz="2200" dirty="0">
              <a:solidFill>
                <a:srgbClr val="FF0000"/>
              </a:solidFill>
              <a:cs typeface="Times New Roman"/>
            </a:endParaRPr>
          </a:p>
          <a:p>
            <a:pPr>
              <a:lnSpc>
                <a:spcPct val="150000"/>
              </a:lnSpc>
            </a:pPr>
            <a:r>
              <a:rPr lang="en-AU" sz="2800" dirty="0">
                <a:latin typeface="Comic Sans MS"/>
              </a:rPr>
              <a:t>In this is love, not that we loved God, but that he loved us and sent his Son to be the perfect offering for our sins. </a:t>
            </a:r>
          </a:p>
          <a:p>
            <a:pPr algn="r">
              <a:lnSpc>
                <a:spcPct val="150000"/>
              </a:lnSpc>
            </a:pPr>
            <a:r>
              <a:rPr lang="en-AU" sz="2200" dirty="0">
                <a:solidFill>
                  <a:srgbClr val="FF0000"/>
                </a:solidFill>
                <a:latin typeface="Comic Sans MS"/>
              </a:rPr>
              <a:t>(1 John 4:10)</a:t>
            </a:r>
            <a:endParaRPr lang="en-AU" sz="2200" dirty="0">
              <a:solidFill>
                <a:srgbClr val="FF000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i="1" kern="0" dirty="0">
                <a:solidFill>
                  <a:srgbClr val="FF0000"/>
                </a:solidFill>
                <a:latin typeface="Comic Sans MS"/>
              </a:rPr>
              <a:t>Collect</a:t>
            </a:r>
          </a:p>
        </p:txBody>
      </p:sp>
      <p:sp>
        <p:nvSpPr>
          <p:cNvPr id="2" name="Rectangle 1"/>
          <p:cNvSpPr/>
          <p:nvPr/>
        </p:nvSpPr>
        <p:spPr>
          <a:xfrm>
            <a:off x="2233567" y="819799"/>
            <a:ext cx="8556353" cy="5663410"/>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400" dirty="0">
                <a:solidFill>
                  <a:srgbClr val="FF0000"/>
                </a:solidFill>
                <a:latin typeface="Comic Sans MS" panose="030F0902030302020204" pitchFamily="66" charset="0"/>
                <a:ea typeface="+mn-lt"/>
                <a:cs typeface="+mn-lt"/>
              </a:rPr>
              <a:t>Leader: </a:t>
            </a:r>
            <a:r>
              <a:rPr lang="en-AU" sz="2400" dirty="0">
                <a:latin typeface="Comic Sans MS" panose="030F0702030302020204" pitchFamily="66" charset="0"/>
              </a:rPr>
              <a:t>Everlasting God,</a:t>
            </a:r>
          </a:p>
          <a:p>
            <a:pPr lvl="0" eaLnBrk="0" fontAlgn="base" hangingPunct="0">
              <a:lnSpc>
                <a:spcPct val="150000"/>
              </a:lnSpc>
              <a:spcBef>
                <a:spcPct val="0"/>
              </a:spcBef>
              <a:spcAft>
                <a:spcPct val="0"/>
              </a:spcAft>
            </a:pPr>
            <a:r>
              <a:rPr lang="en-AU" sz="2400" dirty="0">
                <a:latin typeface="Comic Sans MS" panose="030F0702030302020204" pitchFamily="66" charset="0"/>
              </a:rPr>
              <a:t>in your tender love for the human race</a:t>
            </a:r>
          </a:p>
          <a:p>
            <a:pPr lvl="0" eaLnBrk="0" fontAlgn="base" hangingPunct="0">
              <a:lnSpc>
                <a:spcPct val="150000"/>
              </a:lnSpc>
              <a:spcBef>
                <a:spcPct val="0"/>
              </a:spcBef>
              <a:spcAft>
                <a:spcPct val="0"/>
              </a:spcAft>
            </a:pPr>
            <a:r>
              <a:rPr lang="en-AU" sz="2400" dirty="0">
                <a:latin typeface="Comic Sans MS" panose="030F0702030302020204" pitchFamily="66" charset="0"/>
              </a:rPr>
              <a:t>you sent your Son to take our nature,</a:t>
            </a:r>
          </a:p>
          <a:p>
            <a:pPr lvl="0" eaLnBrk="0" fontAlgn="base" hangingPunct="0">
              <a:lnSpc>
                <a:spcPct val="150000"/>
              </a:lnSpc>
              <a:spcBef>
                <a:spcPct val="0"/>
              </a:spcBef>
              <a:spcAft>
                <a:spcPct val="0"/>
              </a:spcAft>
            </a:pPr>
            <a:r>
              <a:rPr lang="en-AU" sz="2400" dirty="0">
                <a:latin typeface="Comic Sans MS" panose="030F0702030302020204" pitchFamily="66" charset="0"/>
              </a:rPr>
              <a:t>and to suffer death upon the cross:</a:t>
            </a:r>
          </a:p>
          <a:p>
            <a:pPr lvl="0" eaLnBrk="0" fontAlgn="base" hangingPunct="0">
              <a:lnSpc>
                <a:spcPct val="150000"/>
              </a:lnSpc>
              <a:spcBef>
                <a:spcPct val="0"/>
              </a:spcBef>
              <a:spcAft>
                <a:spcPct val="0"/>
              </a:spcAft>
            </a:pPr>
            <a:r>
              <a:rPr lang="en-AU" sz="2400" dirty="0">
                <a:latin typeface="Comic Sans MS" panose="030F0702030302020204" pitchFamily="66" charset="0"/>
              </a:rPr>
              <a:t>in your mercy enable us to share in his obedience to your will and in the glorious victory of his resurrection;</a:t>
            </a:r>
          </a:p>
          <a:p>
            <a:pPr lvl="0" eaLnBrk="0" fontAlgn="base" hangingPunct="0">
              <a:lnSpc>
                <a:spcPct val="150000"/>
              </a:lnSpc>
              <a:spcBef>
                <a:spcPct val="0"/>
              </a:spcBef>
              <a:spcAft>
                <a:spcPct val="0"/>
              </a:spcAft>
            </a:pPr>
            <a:r>
              <a:rPr lang="en-AU" sz="2400" dirty="0">
                <a:latin typeface="Comic Sans MS" panose="030F0702030302020204" pitchFamily="66" charset="0"/>
              </a:rPr>
              <a:t>through Jesus Christ our Lord,</a:t>
            </a:r>
          </a:p>
          <a:p>
            <a:pPr lvl="0" eaLnBrk="0" fontAlgn="base" hangingPunct="0">
              <a:lnSpc>
                <a:spcPct val="150000"/>
              </a:lnSpc>
              <a:spcBef>
                <a:spcPct val="0"/>
              </a:spcBef>
              <a:spcAft>
                <a:spcPct val="0"/>
              </a:spcAft>
            </a:pPr>
            <a:r>
              <a:rPr lang="en-AU" sz="2400" dirty="0">
                <a:latin typeface="Comic Sans MS" panose="030F0702030302020204" pitchFamily="66" charset="0"/>
              </a:rPr>
              <a:t>who lives and reigns with you and the Holy Spirit,</a:t>
            </a:r>
          </a:p>
          <a:p>
            <a:pPr lvl="0" eaLnBrk="0" fontAlgn="base" hangingPunct="0">
              <a:lnSpc>
                <a:spcPct val="150000"/>
              </a:lnSpc>
              <a:spcBef>
                <a:spcPct val="0"/>
              </a:spcBef>
              <a:spcAft>
                <a:spcPct val="0"/>
              </a:spcAft>
            </a:pPr>
            <a:r>
              <a:rPr lang="en-AU" sz="2400" dirty="0">
                <a:latin typeface="Comic Sans MS" panose="030F0702030302020204" pitchFamily="66" charset="0"/>
              </a:rPr>
              <a:t>one God, for ever and ever. </a:t>
            </a:r>
          </a:p>
          <a:p>
            <a:pPr lvl="0" eaLnBrk="0" fontAlgn="base" hangingPunct="0">
              <a:lnSpc>
                <a:spcPct val="150000"/>
              </a:lnSpc>
              <a:spcBef>
                <a:spcPct val="0"/>
              </a:spcBef>
              <a:spcAft>
                <a:spcPct val="0"/>
              </a:spcAft>
            </a:pPr>
            <a:r>
              <a:rPr lang="en-AU" sz="2400" b="1" dirty="0">
                <a:latin typeface="Comic Sans MS" panose="030F0702030302020204" pitchFamily="66" charset="0"/>
              </a:rPr>
              <a:t>Amen.</a:t>
            </a:r>
          </a:p>
        </p:txBody>
      </p:sp>
    </p:spTree>
    <p:extLst>
      <p:ext uri="{BB962C8B-B14F-4D97-AF65-F5344CB8AC3E}">
        <p14:creationId xmlns:p14="http://schemas.microsoft.com/office/powerpoint/2010/main" val="132397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81920" y="1448480"/>
            <a:ext cx="10724735" cy="5319726"/>
          </a:xfrm>
          <a:prstGeom prst="rect">
            <a:avLst/>
          </a:prstGeom>
        </p:spPr>
        <p:txBody>
          <a:bodyPr wrap="square" lIns="91440" tIns="45720" rIns="91440" bIns="45720" anchor="t">
            <a:spAutoFit/>
          </a:bodyPr>
          <a:lstStyle/>
          <a:p>
            <a:pPr>
              <a:lnSpc>
                <a:spcPct val="150000"/>
              </a:lnSpc>
              <a:spcBef>
                <a:spcPts val="450"/>
              </a:spcBef>
              <a:spcAft>
                <a:spcPts val="450"/>
              </a:spcAft>
            </a:pPr>
            <a:r>
              <a:rPr lang="en-US" sz="2800" dirty="0">
                <a:solidFill>
                  <a:srgbClr val="FF0000"/>
                </a:solidFill>
                <a:latin typeface="Comic Sans MS"/>
                <a:ea typeface="Tahoma"/>
                <a:cs typeface="Tahoma"/>
              </a:rPr>
              <a:t>Reader 1: </a:t>
            </a:r>
            <a:r>
              <a:rPr lang="en-US" sz="2800" dirty="0">
                <a:latin typeface="Comic Sans MS"/>
                <a:ea typeface="Tahoma"/>
                <a:cs typeface="Tahoma"/>
              </a:rPr>
              <a:t>The 1</a:t>
            </a:r>
            <a:r>
              <a:rPr lang="en-US" sz="2800" baseline="30000" dirty="0">
                <a:latin typeface="Comic Sans MS"/>
                <a:ea typeface="Tahoma"/>
                <a:cs typeface="Tahoma"/>
              </a:rPr>
              <a:t>st</a:t>
            </a:r>
            <a:r>
              <a:rPr lang="en-US" sz="2800" dirty="0">
                <a:latin typeface="Comic Sans MS"/>
                <a:ea typeface="Tahoma"/>
                <a:cs typeface="Tahoma"/>
              </a:rPr>
              <a:t> Reading is from </a:t>
            </a:r>
            <a:r>
              <a:rPr lang="en-US" sz="2800" dirty="0">
                <a:solidFill>
                  <a:srgbClr val="333333"/>
                </a:solidFill>
                <a:latin typeface="Comic Sans MS"/>
                <a:ea typeface="Tahoma"/>
                <a:cs typeface="Tahoma"/>
              </a:rPr>
              <a:t>Isaiah 50.4-9a</a:t>
            </a:r>
          </a:p>
          <a:p>
            <a:pPr lvl="1">
              <a:lnSpc>
                <a:spcPct val="150000"/>
              </a:lnSpc>
              <a:spcBef>
                <a:spcPts val="450"/>
              </a:spcBef>
              <a:spcAft>
                <a:spcPts val="450"/>
              </a:spcAft>
            </a:pPr>
            <a:r>
              <a:rPr lang="en-AU" sz="2800" b="1" baseline="30000" dirty="0">
                <a:latin typeface="Comic Sans MS" panose="030F0702030302020204" pitchFamily="66" charset="0"/>
              </a:rPr>
              <a:t>4</a:t>
            </a:r>
            <a:r>
              <a:rPr lang="en-AU" sz="2800" dirty="0">
                <a:latin typeface="Comic Sans MS" panose="030F0702030302020204" pitchFamily="66" charset="0"/>
              </a:rPr>
              <a:t> The Lord G</a:t>
            </a:r>
            <a:r>
              <a:rPr lang="en-AU" sz="2800" cap="small" dirty="0">
                <a:latin typeface="Comic Sans MS" panose="030F0702030302020204" pitchFamily="66" charset="0"/>
              </a:rPr>
              <a:t>od</a:t>
            </a:r>
            <a:r>
              <a:rPr lang="en-AU" sz="2800" dirty="0">
                <a:latin typeface="Comic Sans MS" panose="030F0702030302020204" pitchFamily="66" charset="0"/>
              </a:rPr>
              <a:t> has given me the tongue of a teacher,</a:t>
            </a:r>
            <a:br>
              <a:rPr lang="en-AU" sz="2800" dirty="0">
                <a:latin typeface="Comic Sans MS" panose="030F0702030302020204" pitchFamily="66" charset="0"/>
              </a:rPr>
            </a:br>
            <a:r>
              <a:rPr lang="en-AU" sz="2800" dirty="0">
                <a:latin typeface="Comic Sans MS" panose="030F0702030302020204" pitchFamily="66" charset="0"/>
              </a:rPr>
              <a:t>     that I may know how to sustain</a:t>
            </a:r>
            <a:br>
              <a:rPr lang="en-AU" sz="2800" dirty="0">
                <a:latin typeface="Comic Sans MS" panose="030F0702030302020204" pitchFamily="66" charset="0"/>
              </a:rPr>
            </a:br>
            <a:r>
              <a:rPr lang="en-AU" sz="2800" dirty="0">
                <a:latin typeface="Comic Sans MS" panose="030F0702030302020204" pitchFamily="66" charset="0"/>
              </a:rPr>
              <a:t>     the weary with a word.</a:t>
            </a:r>
            <a:br>
              <a:rPr lang="en-AU" sz="2800" dirty="0">
                <a:latin typeface="Comic Sans MS" panose="030F0702030302020204" pitchFamily="66" charset="0"/>
              </a:rPr>
            </a:br>
            <a:r>
              <a:rPr lang="en-AU" sz="2800" dirty="0">
                <a:latin typeface="Comic Sans MS" panose="030F0702030302020204" pitchFamily="66" charset="0"/>
              </a:rPr>
              <a:t>Morning by morning he wakens — wakens my ear</a:t>
            </a:r>
            <a:br>
              <a:rPr lang="en-AU" sz="2800" dirty="0">
                <a:latin typeface="Comic Sans MS" panose="030F0702030302020204" pitchFamily="66" charset="0"/>
              </a:rPr>
            </a:br>
            <a:r>
              <a:rPr lang="en-AU" sz="2800" dirty="0">
                <a:latin typeface="Comic Sans MS" panose="030F0702030302020204" pitchFamily="66" charset="0"/>
              </a:rPr>
              <a:t>     to listen as those who are taught.</a:t>
            </a:r>
            <a:br>
              <a:rPr lang="en-AU" sz="2800" dirty="0">
                <a:latin typeface="Comic Sans MS" panose="030F0702030302020204" pitchFamily="66" charset="0"/>
              </a:rPr>
            </a:br>
            <a:r>
              <a:rPr lang="en-AU" sz="2800" b="1" baseline="30000" dirty="0">
                <a:latin typeface="Comic Sans MS" panose="030F0702030302020204" pitchFamily="66" charset="0"/>
              </a:rPr>
              <a:t>5</a:t>
            </a:r>
            <a:r>
              <a:rPr lang="en-AU" sz="2800" dirty="0">
                <a:latin typeface="Comic Sans MS" panose="030F0702030302020204" pitchFamily="66" charset="0"/>
              </a:rPr>
              <a:t> The Lord G</a:t>
            </a:r>
            <a:r>
              <a:rPr lang="en-AU" sz="2800" cap="small" dirty="0">
                <a:latin typeface="Comic Sans MS" panose="030F0702030302020204" pitchFamily="66" charset="0"/>
              </a:rPr>
              <a:t>od</a:t>
            </a:r>
            <a:r>
              <a:rPr lang="en-AU" sz="2800" dirty="0">
                <a:latin typeface="Comic Sans MS" panose="030F0702030302020204" pitchFamily="66" charset="0"/>
              </a:rPr>
              <a:t> has opened my ear, and I was not rebellious,</a:t>
            </a:r>
            <a:br>
              <a:rPr lang="en-AU" sz="2800" dirty="0">
                <a:latin typeface="Comic Sans MS" panose="030F0702030302020204" pitchFamily="66" charset="0"/>
              </a:rPr>
            </a:br>
            <a:r>
              <a:rPr lang="en-AU" sz="2800" dirty="0">
                <a:latin typeface="Comic Sans MS" panose="030F0702030302020204" pitchFamily="66" charset="0"/>
              </a:rPr>
              <a:t>     I did not turn backwards.</a:t>
            </a:r>
            <a:endParaRPr lang="en-US" sz="2800" dirty="0">
              <a:solidFill>
                <a:srgbClr val="333333"/>
              </a:solidFill>
              <a:latin typeface="Comic Sans MS" panose="030F0702030302020204" pitchFamily="66" charset="0"/>
              <a:ea typeface="Tahoma"/>
              <a:cs typeface="Tahoma"/>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126638" y="89794"/>
            <a:ext cx="11960587"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800" dirty="0">
                <a:solidFill>
                  <a:srgbClr val="FF0000"/>
                </a:solidFill>
                <a:latin typeface="Comic Sans MS"/>
              </a:rPr>
              <a:t>The 1st reader unmutes </a:t>
            </a:r>
            <a:endParaRPr lang="en-GB" sz="2800" dirty="0">
              <a:solidFill>
                <a:srgbClr val="FF0000"/>
              </a:solidFill>
              <a:latin typeface="Comic Sans MS"/>
            </a:endParaRPr>
          </a:p>
          <a:p>
            <a:pPr algn="l"/>
            <a:r>
              <a:rPr lang="en-GB" sz="2800" dirty="0">
                <a:solidFill>
                  <a:srgbClr val="FF0000"/>
                </a:solidFill>
                <a:latin typeface="Comic Sans MS"/>
              </a:rPr>
              <a:t>Leader: </a:t>
            </a:r>
            <a:r>
              <a:rPr lang="en-GB" sz="2800" dirty="0">
                <a:latin typeface="Comic Sans MS"/>
              </a:rPr>
              <a:t>I invite the 1st reader  to unmute and offer the 1st lesson when ready.</a:t>
            </a:r>
            <a:endParaRPr lang="en-US" sz="2800" dirty="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1499C82-7C47-0208-1C7E-E0BFAF5273EF}"/>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Tahoma" panose="020B060403050404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EBA96C7E-AD79-2643-C38F-9E3BB66776A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305D7E19-066E-F0BF-5917-1EEF525D7B4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025DD2F3-AC5E-ECBD-4788-D3166A1FB25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660CA12-0B40-AF3A-2CB7-0C086EAABAE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678B433E-B475-47EF-8150-08199AC8C720}"/>
              </a:ext>
            </a:extLst>
          </p:cNvPr>
          <p:cNvSpPr/>
          <p:nvPr/>
        </p:nvSpPr>
        <p:spPr>
          <a:xfrm>
            <a:off x="8337753" y="6501964"/>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Tree>
    <p:extLst>
      <p:ext uri="{BB962C8B-B14F-4D97-AF65-F5344CB8AC3E}">
        <p14:creationId xmlns:p14="http://schemas.microsoft.com/office/powerpoint/2010/main" val="197273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3766C-F33A-C046-8D2C-FC180FB9A0B0}"/>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94728307-CCCF-9B75-16ED-7918B001B09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AA100A28-FFA9-E096-8F7F-F9E35A113213}"/>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Tahoma" panose="020B060403050404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3FD596C2-527B-D06B-41D5-E16A529DB4F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49075D2C-AEB7-ECF3-B564-BA40E182488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23BC2FD9-ED9D-D96F-244E-F894E810B78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D95CD4F5-7075-778D-DFE2-520F9693813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872B2789-3EFC-2262-EE42-0CDF0CB1AA01}"/>
              </a:ext>
            </a:extLst>
          </p:cNvPr>
          <p:cNvSpPr/>
          <p:nvPr/>
        </p:nvSpPr>
        <p:spPr>
          <a:xfrm>
            <a:off x="8294210" y="6430360"/>
            <a:ext cx="2035498" cy="400110"/>
          </a:xfrm>
          <a:prstGeom prst="rect">
            <a:avLst/>
          </a:prstGeom>
        </p:spPr>
        <p:txBody>
          <a:bodyPr wrap="square">
            <a:spAutoFit/>
          </a:bodyPr>
          <a:lstStyle/>
          <a:p>
            <a:r>
              <a:rPr lang="en-GB" sz="2000" dirty="0">
                <a:solidFill>
                  <a:srgbClr val="CC3399"/>
                </a:solidFill>
                <a:latin typeface="Comic Sans MS"/>
              </a:rPr>
              <a:t>Continue…</a:t>
            </a:r>
            <a:endParaRPr lang="en-AU" sz="2000" dirty="0">
              <a:solidFill>
                <a:srgbClr val="CC3399"/>
              </a:solidFill>
            </a:endParaRPr>
          </a:p>
        </p:txBody>
      </p:sp>
      <p:sp>
        <p:nvSpPr>
          <p:cNvPr id="9" name="TextBox 8">
            <a:extLst>
              <a:ext uri="{FF2B5EF4-FFF2-40B4-BE49-F238E27FC236}">
                <a16:creationId xmlns:a16="http://schemas.microsoft.com/office/drawing/2014/main" id="{979F74CF-EF38-D588-49A0-BA997F7EACF2}"/>
              </a:ext>
            </a:extLst>
          </p:cNvPr>
          <p:cNvSpPr txBox="1"/>
          <p:nvPr/>
        </p:nvSpPr>
        <p:spPr>
          <a:xfrm>
            <a:off x="1541214" y="510091"/>
            <a:ext cx="9109572" cy="5837817"/>
          </a:xfrm>
          <a:prstGeom prst="rect">
            <a:avLst/>
          </a:prstGeom>
          <a:noFill/>
        </p:spPr>
        <p:txBody>
          <a:bodyPr wrap="square">
            <a:spAutoFit/>
          </a:bodyPr>
          <a:lstStyle/>
          <a:p>
            <a:pPr>
              <a:lnSpc>
                <a:spcPct val="150000"/>
              </a:lnSpc>
            </a:pPr>
            <a:r>
              <a:rPr lang="en-AU" sz="2800" b="1" i="0" baseline="30000" dirty="0">
                <a:solidFill>
                  <a:srgbClr val="000000"/>
                </a:solidFill>
                <a:effectLst/>
                <a:latin typeface="Comic Sans MS" panose="030F0702030302020204" pitchFamily="66" charset="0"/>
              </a:rPr>
              <a:t>6</a:t>
            </a:r>
            <a:r>
              <a:rPr lang="en-AU" sz="2800" b="0" i="0" dirty="0">
                <a:solidFill>
                  <a:srgbClr val="000000"/>
                </a:solidFill>
                <a:effectLst/>
                <a:latin typeface="Comic Sans MS" panose="030F0702030302020204" pitchFamily="66" charset="0"/>
              </a:rPr>
              <a:t> I gave my back to those who struck me,</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and my cheeks to those who pulled out the beard;</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I did not hide my face</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from insult and spitting.</a:t>
            </a:r>
            <a:br>
              <a:rPr lang="en-AU" sz="2800" b="0" i="0" dirty="0">
                <a:solidFill>
                  <a:srgbClr val="000000"/>
                </a:solidFill>
                <a:effectLst/>
                <a:latin typeface="Comic Sans MS" panose="030F0702030302020204" pitchFamily="66" charset="0"/>
              </a:rPr>
            </a:br>
            <a:r>
              <a:rPr lang="en-AU" sz="2800" b="1" i="0" baseline="30000" dirty="0">
                <a:solidFill>
                  <a:srgbClr val="000000"/>
                </a:solidFill>
                <a:effectLst/>
                <a:latin typeface="Comic Sans MS" panose="030F0702030302020204" pitchFamily="66" charset="0"/>
              </a:rPr>
              <a:t>7</a:t>
            </a:r>
            <a:r>
              <a:rPr lang="en-AU" sz="2800" b="0" i="0" dirty="0">
                <a:solidFill>
                  <a:srgbClr val="000000"/>
                </a:solidFill>
                <a:effectLst/>
                <a:latin typeface="Comic Sans MS" panose="030F0702030302020204" pitchFamily="66" charset="0"/>
              </a:rPr>
              <a:t> The Lord G</a:t>
            </a:r>
            <a:r>
              <a:rPr lang="en-AU" sz="2800" b="0" i="0" cap="small" dirty="0">
                <a:solidFill>
                  <a:srgbClr val="000000"/>
                </a:solidFill>
                <a:effectLst/>
                <a:latin typeface="Comic Sans MS" panose="030F0702030302020204" pitchFamily="66" charset="0"/>
              </a:rPr>
              <a:t>od</a:t>
            </a:r>
            <a:r>
              <a:rPr lang="en-AU" sz="2800" b="0" i="0" dirty="0">
                <a:solidFill>
                  <a:srgbClr val="000000"/>
                </a:solidFill>
                <a:effectLst/>
                <a:latin typeface="Comic Sans MS" panose="030F0702030302020204" pitchFamily="66" charset="0"/>
              </a:rPr>
              <a:t> helps me;</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therefore I have not been disgraced;</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therefore I have set my face like flint,</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and I know that I shall not be put to shame;</a:t>
            </a:r>
            <a:br>
              <a:rPr lang="en-AU" sz="2800" b="0" i="0" dirty="0">
                <a:solidFill>
                  <a:srgbClr val="000000"/>
                </a:solidFill>
                <a:effectLst/>
                <a:latin typeface="Comic Sans MS" panose="030F0702030302020204" pitchFamily="66" charset="0"/>
              </a:rPr>
            </a:br>
            <a:r>
              <a:rPr lang="en-AU" sz="2800" b="1" i="0" baseline="30000" dirty="0">
                <a:solidFill>
                  <a:srgbClr val="000000"/>
                </a:solidFill>
                <a:effectLst/>
                <a:latin typeface="Comic Sans MS" panose="030F0702030302020204" pitchFamily="66" charset="0"/>
              </a:rPr>
              <a:t>8</a:t>
            </a:r>
            <a:r>
              <a:rPr lang="en-AU" sz="2800" b="0" i="0" dirty="0">
                <a:solidFill>
                  <a:srgbClr val="000000"/>
                </a:solidFill>
                <a:effectLst/>
                <a:latin typeface="Comic Sans MS" panose="030F0702030302020204" pitchFamily="66" charset="0"/>
              </a:rPr>
              <a:t> he who vindicates me is near.</a:t>
            </a:r>
            <a:endParaRPr lang="en-AU" sz="2800" dirty="0">
              <a:latin typeface="Comic Sans MS" panose="030F0702030302020204" pitchFamily="66" charset="0"/>
            </a:endParaRPr>
          </a:p>
        </p:txBody>
      </p:sp>
    </p:spTree>
    <p:extLst>
      <p:ext uri="{BB962C8B-B14F-4D97-AF65-F5344CB8AC3E}">
        <p14:creationId xmlns:p14="http://schemas.microsoft.com/office/powerpoint/2010/main" val="4000627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0141-1A5B-CD91-D37F-39A0A79CF312}"/>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FF44D4D7-5CAF-B69E-7E0B-A564B17F325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755810AB-F2BE-3C1E-89B1-26DDF071AB12}"/>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333333"/>
                </a:solidFill>
                <a:effectLst/>
                <a:latin typeface="Tahoma" panose="020B060403050404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ACB3A46A-5BCB-F1CC-70DE-EB64BDBE23B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8FF58902-2856-C3DD-6602-B6BF8F98E5B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00D18BC8-221E-17A6-DF25-B6EE5EF4F72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9679806F-DE41-0254-A379-07A8F1988B87}"/>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63DD9BCE-870C-E05B-BF85-9A39AE43DC00}"/>
              </a:ext>
            </a:extLst>
          </p:cNvPr>
          <p:cNvSpPr txBox="1"/>
          <p:nvPr/>
        </p:nvSpPr>
        <p:spPr>
          <a:xfrm>
            <a:off x="2132277" y="255536"/>
            <a:ext cx="7927443" cy="5191486"/>
          </a:xfrm>
          <a:prstGeom prst="rect">
            <a:avLst/>
          </a:prstGeom>
          <a:noFill/>
        </p:spPr>
        <p:txBody>
          <a:bodyPr wrap="square">
            <a:spAutoFit/>
          </a:bodyPr>
          <a:lstStyle/>
          <a:p>
            <a:pPr>
              <a:lnSpc>
                <a:spcPct val="150000"/>
              </a:lnSpc>
            </a:pPr>
            <a:r>
              <a:rPr lang="en-AU" sz="2800" b="0" i="0" dirty="0">
                <a:solidFill>
                  <a:srgbClr val="000000"/>
                </a:solidFill>
                <a:effectLst/>
                <a:latin typeface="Comic Sans MS" panose="030F0702030302020204" pitchFamily="66" charset="0"/>
              </a:rPr>
              <a:t>Who will contend with me?</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Let us stand up together.</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Who are my adversaries?</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Let them confront me.</a:t>
            </a:r>
            <a:br>
              <a:rPr lang="en-AU" sz="2800" b="0" i="0" dirty="0">
                <a:solidFill>
                  <a:srgbClr val="000000"/>
                </a:solidFill>
                <a:effectLst/>
                <a:latin typeface="Comic Sans MS" panose="030F0702030302020204" pitchFamily="66" charset="0"/>
              </a:rPr>
            </a:br>
            <a:r>
              <a:rPr lang="en-AU" sz="2800" b="1" i="0" baseline="30000" dirty="0">
                <a:solidFill>
                  <a:srgbClr val="000000"/>
                </a:solidFill>
                <a:effectLst/>
                <a:latin typeface="Comic Sans MS" panose="030F0702030302020204" pitchFamily="66" charset="0"/>
              </a:rPr>
              <a:t>9</a:t>
            </a:r>
            <a:r>
              <a:rPr lang="en-AU" sz="2800" b="0" i="0" dirty="0">
                <a:solidFill>
                  <a:srgbClr val="000000"/>
                </a:solidFill>
                <a:effectLst/>
                <a:latin typeface="Comic Sans MS" panose="030F0702030302020204" pitchFamily="66" charset="0"/>
              </a:rPr>
              <a:t> It is the Lord G</a:t>
            </a:r>
            <a:r>
              <a:rPr lang="en-AU" sz="2800" b="0" i="0" cap="small" dirty="0">
                <a:solidFill>
                  <a:srgbClr val="000000"/>
                </a:solidFill>
                <a:effectLst/>
                <a:latin typeface="Comic Sans MS" panose="030F0702030302020204" pitchFamily="66" charset="0"/>
              </a:rPr>
              <a:t>od</a:t>
            </a:r>
            <a:r>
              <a:rPr lang="en-AU" sz="2800" b="0" i="0" dirty="0">
                <a:solidFill>
                  <a:srgbClr val="000000"/>
                </a:solidFill>
                <a:effectLst/>
                <a:latin typeface="Comic Sans MS" panose="030F0702030302020204" pitchFamily="66" charset="0"/>
              </a:rPr>
              <a:t> who helps me;</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who will declare me guilty?</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All of them will wear out like a garment;</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the moth will eat them up.</a:t>
            </a:r>
            <a:endParaRPr lang="en-AU" sz="2800" dirty="0">
              <a:latin typeface="Comic Sans MS" panose="030F0702030302020204" pitchFamily="66" charset="0"/>
            </a:endParaRPr>
          </a:p>
        </p:txBody>
      </p:sp>
      <p:sp>
        <p:nvSpPr>
          <p:cNvPr id="15" name="TextBox 14">
            <a:extLst>
              <a:ext uri="{FF2B5EF4-FFF2-40B4-BE49-F238E27FC236}">
                <a16:creationId xmlns:a16="http://schemas.microsoft.com/office/drawing/2014/main" id="{8A7B40CE-2010-B779-9A30-F2B4D29F1D4E}"/>
              </a:ext>
            </a:extLst>
          </p:cNvPr>
          <p:cNvSpPr txBox="1"/>
          <p:nvPr/>
        </p:nvSpPr>
        <p:spPr>
          <a:xfrm>
            <a:off x="2058714" y="5907828"/>
            <a:ext cx="8074568" cy="523220"/>
          </a:xfrm>
          <a:prstGeom prst="rect">
            <a:avLst/>
          </a:prstGeom>
          <a:noFill/>
        </p:spPr>
        <p:txBody>
          <a:bodyPr wrap="square">
            <a:spAutoFit/>
          </a:bodyPr>
          <a:lstStyle/>
          <a:p>
            <a:pPr algn="ctr"/>
            <a:r>
              <a:rPr lang="en-US" sz="2800" dirty="0">
                <a:latin typeface="Comic Sans MS"/>
                <a:cs typeface="Segoe UI"/>
              </a:rPr>
              <a:t>For the word of the Lord. </a:t>
            </a:r>
            <a:r>
              <a:rPr lang="en-US" sz="2800" b="1" dirty="0">
                <a:latin typeface="Comic Sans MS"/>
                <a:cs typeface="Segoe UI"/>
              </a:rPr>
              <a:t>Thanks be to God.</a:t>
            </a:r>
            <a:r>
              <a:rPr lang="en-US" sz="2800" dirty="0">
                <a:latin typeface="Comic Sans MS"/>
                <a:cs typeface="Segoe UI"/>
              </a:rPr>
              <a:t>​</a:t>
            </a:r>
          </a:p>
        </p:txBody>
      </p:sp>
    </p:spTree>
    <p:extLst>
      <p:ext uri="{BB962C8B-B14F-4D97-AF65-F5344CB8AC3E}">
        <p14:creationId xmlns:p14="http://schemas.microsoft.com/office/powerpoint/2010/main" val="1123335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313501"/>
          </a:xfrm>
          <a:prstGeom prst="rect">
            <a:avLst/>
          </a:prstGeom>
        </p:spPr>
        <p:txBody>
          <a:bodyPr wrap="square" lIns="91440" tIns="45720" rIns="91440" bIns="45720" anchor="t">
            <a:spAutoFit/>
          </a:bodyPr>
          <a:lstStyle/>
          <a:p>
            <a:pPr>
              <a:lnSpc>
                <a:spcPct val="150000"/>
              </a:lnSpc>
            </a:pPr>
            <a:r>
              <a:rPr lang="en-GB" sz="2800" dirty="0">
                <a:solidFill>
                  <a:srgbClr val="FF0000"/>
                </a:solidFill>
                <a:latin typeface="Comic Sans MS"/>
              </a:rPr>
              <a:t>Leader: </a:t>
            </a:r>
            <a:r>
              <a:rPr lang="en-US" sz="2800" dirty="0">
                <a:latin typeface="Comic Sans MS"/>
              </a:rPr>
              <a:t>We now say the psalm antiphonally, I invite the first reader to lead, and we will all respond with our cantor as our voice. </a:t>
            </a:r>
            <a:endParaRPr lang="en-GB" sz="2800" dirty="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470646" y="1843620"/>
            <a:ext cx="1986455" cy="1082348"/>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AU" sz="2800" u="none" strike="noStrike" dirty="0">
                <a:solidFill>
                  <a:srgbClr val="FF0000"/>
                </a:solidFill>
                <a:effectLst/>
                <a:latin typeface="Comic Sans MS"/>
              </a:rPr>
              <a:t>Psalm </a:t>
            </a:r>
            <a:r>
              <a:rPr lang="en-AU" sz="2800" dirty="0">
                <a:solidFill>
                  <a:srgbClr val="FF0000"/>
                </a:solidFill>
                <a:latin typeface="Comic Sans MS"/>
              </a:rPr>
              <a:t>31.</a:t>
            </a:r>
          </a:p>
          <a:p>
            <a:pPr algn="ctr">
              <a:spcBef>
                <a:spcPts val="450"/>
              </a:spcBef>
              <a:spcAft>
                <a:spcPts val="450"/>
              </a:spcAft>
            </a:pPr>
            <a:r>
              <a:rPr lang="en-AU" sz="2800" u="none" strike="noStrike" dirty="0">
                <a:solidFill>
                  <a:srgbClr val="FF0000"/>
                </a:solidFill>
                <a:effectLst/>
                <a:latin typeface="Comic Sans MS"/>
              </a:rPr>
              <a:t>9-18   </a:t>
            </a:r>
          </a:p>
        </p:txBody>
      </p:sp>
      <p:sp>
        <p:nvSpPr>
          <p:cNvPr id="6" name="TextBox 5">
            <a:extLst>
              <a:ext uri="{FF2B5EF4-FFF2-40B4-BE49-F238E27FC236}">
                <a16:creationId xmlns:a16="http://schemas.microsoft.com/office/drawing/2014/main" id="{53CB43A4-9631-3E5E-C41F-421A9F968E0F}"/>
              </a:ext>
            </a:extLst>
          </p:cNvPr>
          <p:cNvSpPr txBox="1"/>
          <p:nvPr/>
        </p:nvSpPr>
        <p:spPr>
          <a:xfrm>
            <a:off x="2457101" y="1843620"/>
            <a:ext cx="9066305" cy="4545155"/>
          </a:xfrm>
          <a:prstGeom prst="rect">
            <a:avLst/>
          </a:prstGeom>
          <a:noFill/>
        </p:spPr>
        <p:txBody>
          <a:bodyPr wrap="square" lIns="91440" tIns="45720" rIns="91440" bIns="45720" rtlCol="0" anchor="t">
            <a:spAutoFit/>
          </a:bodyPr>
          <a:lstStyle/>
          <a:p>
            <a:pPr>
              <a:lnSpc>
                <a:spcPct val="150000"/>
              </a:lnSpc>
            </a:pPr>
            <a:r>
              <a:rPr lang="en-AU" sz="2800" b="1" baseline="30000" dirty="0">
                <a:latin typeface="Comic Sans MS" panose="030F0702030302020204" pitchFamily="66" charset="0"/>
              </a:rPr>
              <a:t>9</a:t>
            </a:r>
            <a:r>
              <a:rPr lang="en-AU" sz="2800" dirty="0">
                <a:latin typeface="Comic Sans MS" panose="030F0702030302020204" pitchFamily="66" charset="0"/>
              </a:rPr>
              <a:t> Have mercy upon me, O Lord, for I am in trouble:</a:t>
            </a:r>
          </a:p>
          <a:p>
            <a:pPr>
              <a:lnSpc>
                <a:spcPct val="150000"/>
              </a:lnSpc>
            </a:pPr>
            <a:r>
              <a:rPr lang="en-AU" sz="2800" dirty="0">
                <a:latin typeface="Comic Sans MS" panose="030F0702030302020204" pitchFamily="66" charset="0"/>
              </a:rPr>
              <a:t>my eye wastes away for grief,</a:t>
            </a:r>
          </a:p>
          <a:p>
            <a:pPr>
              <a:lnSpc>
                <a:spcPct val="150000"/>
              </a:lnSpc>
            </a:pPr>
            <a:r>
              <a:rPr lang="en-AU" sz="2800" dirty="0">
                <a:latin typeface="Comic Sans MS" panose="030F0702030302020204" pitchFamily="66" charset="0"/>
              </a:rPr>
              <a:t>my throat also and my inward parts.</a:t>
            </a:r>
          </a:p>
          <a:p>
            <a:pPr>
              <a:lnSpc>
                <a:spcPct val="150000"/>
              </a:lnSpc>
            </a:pPr>
            <a:r>
              <a:rPr lang="en-AU" sz="2800" b="1" baseline="30000" dirty="0">
                <a:latin typeface="Comic Sans MS" panose="030F0702030302020204" pitchFamily="66" charset="0"/>
              </a:rPr>
              <a:t>10</a:t>
            </a:r>
            <a:r>
              <a:rPr lang="en-AU" sz="2800" dirty="0">
                <a:latin typeface="Comic Sans MS" panose="030F0702030302020204" pitchFamily="66" charset="0"/>
              </a:rPr>
              <a:t> </a:t>
            </a:r>
            <a:r>
              <a:rPr lang="en-AU" sz="2800" b="1" dirty="0">
                <a:latin typeface="Comic Sans MS" panose="030F0702030302020204" pitchFamily="66" charset="0"/>
              </a:rPr>
              <a:t>For my life wears out in sorrow,</a:t>
            </a:r>
          </a:p>
          <a:p>
            <a:pPr>
              <a:lnSpc>
                <a:spcPct val="150000"/>
              </a:lnSpc>
            </a:pPr>
            <a:r>
              <a:rPr lang="en-AU" sz="2800" b="1" dirty="0">
                <a:latin typeface="Comic Sans MS" panose="030F0702030302020204" pitchFamily="66" charset="0"/>
              </a:rPr>
              <a:t>and my years with sighing:</a:t>
            </a:r>
          </a:p>
          <a:p>
            <a:pPr>
              <a:lnSpc>
                <a:spcPct val="150000"/>
              </a:lnSpc>
            </a:pPr>
            <a:r>
              <a:rPr lang="en-AU" sz="2800" b="1" dirty="0">
                <a:latin typeface="Comic Sans MS" panose="030F0702030302020204" pitchFamily="66" charset="0"/>
              </a:rPr>
              <a:t>my strength fails me in my affliction,</a:t>
            </a:r>
          </a:p>
          <a:p>
            <a:pPr>
              <a:lnSpc>
                <a:spcPct val="150000"/>
              </a:lnSpc>
            </a:pPr>
            <a:r>
              <a:rPr lang="en-AU" sz="2800" b="1" dirty="0">
                <a:latin typeface="Comic Sans MS" panose="030F0702030302020204" pitchFamily="66" charset="0"/>
              </a:rPr>
              <a:t>and my bones are consumed.</a:t>
            </a:r>
          </a:p>
        </p:txBody>
      </p:sp>
      <p:sp>
        <p:nvSpPr>
          <p:cNvPr id="8" name="Rectangle 7">
            <a:extLst>
              <a:ext uri="{FF2B5EF4-FFF2-40B4-BE49-F238E27FC236}">
                <a16:creationId xmlns:a16="http://schemas.microsoft.com/office/drawing/2014/main" id="{87B19673-2E6B-605A-7055-B8044ACCEF8D}"/>
              </a:ext>
            </a:extLst>
          </p:cNvPr>
          <p:cNvSpPr/>
          <p:nvPr/>
        </p:nvSpPr>
        <p:spPr>
          <a:xfrm>
            <a:off x="7562426" y="6341937"/>
            <a:ext cx="2035498" cy="400110"/>
          </a:xfrm>
          <a:prstGeom prst="rect">
            <a:avLst/>
          </a:prstGeom>
        </p:spPr>
        <p:txBody>
          <a:bodyPr wrap="square">
            <a:spAutoFit/>
          </a:bodyPr>
          <a:lstStyle/>
          <a:p>
            <a:r>
              <a:rPr lang="en-GB" sz="2000" dirty="0">
                <a:solidFill>
                  <a:srgbClr val="FF0000"/>
                </a:solidFill>
                <a:latin typeface="Comic Sans MS"/>
              </a:rPr>
              <a:t>Continue…</a:t>
            </a:r>
            <a:endParaRPr lang="en-AU" sz="2000" dirty="0">
              <a:solidFill>
                <a:srgbClr val="FF0000"/>
              </a:solidFill>
            </a:endParaRPr>
          </a:p>
        </p:txBody>
      </p:sp>
      <p:sp>
        <p:nvSpPr>
          <p:cNvPr id="4" name="Rectangle 1">
            <a:extLst>
              <a:ext uri="{FF2B5EF4-FFF2-40B4-BE49-F238E27FC236}">
                <a16:creationId xmlns:a16="http://schemas.microsoft.com/office/drawing/2014/main" id="{ABF55019-BF12-740C-2641-793D25D9EDE6}"/>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0496548F-A6BF-1C86-5E23-0764BEB64996}"/>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2179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EC854-2C70-2A74-B265-6533C4118DC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3115B7E-7F60-23B2-C4F7-F5A8C7F14D88}"/>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4" name="TextBox 3">
            <a:extLst>
              <a:ext uri="{FF2B5EF4-FFF2-40B4-BE49-F238E27FC236}">
                <a16:creationId xmlns:a16="http://schemas.microsoft.com/office/drawing/2014/main" id="{6DA73E09-2AEF-4E8B-7EE3-1CE774E1F3E0}"/>
              </a:ext>
            </a:extLst>
          </p:cNvPr>
          <p:cNvSpPr txBox="1"/>
          <p:nvPr/>
        </p:nvSpPr>
        <p:spPr>
          <a:xfrm>
            <a:off x="1314174" y="653721"/>
            <a:ext cx="9563651" cy="5550558"/>
          </a:xfrm>
          <a:prstGeom prst="rect">
            <a:avLst/>
          </a:prstGeom>
          <a:noFill/>
        </p:spPr>
        <p:txBody>
          <a:bodyPr wrap="square">
            <a:spAutoFit/>
          </a:bodyPr>
          <a:lstStyle/>
          <a:p>
            <a:pPr algn="l">
              <a:lnSpc>
                <a:spcPct val="150000"/>
              </a:lnSpc>
              <a:spcBef>
                <a:spcPts val="225"/>
              </a:spcBef>
              <a:spcAft>
                <a:spcPts val="225"/>
              </a:spcAft>
              <a:buNone/>
            </a:pPr>
            <a:r>
              <a:rPr lang="en-AU" sz="2800" b="1" i="0" baseline="30000" dirty="0">
                <a:solidFill>
                  <a:srgbClr val="000000"/>
                </a:solidFill>
                <a:effectLst/>
                <a:latin typeface="Comic Sans MS" panose="030F0702030302020204" pitchFamily="66" charset="0"/>
              </a:rPr>
              <a:t>11</a:t>
            </a:r>
            <a:r>
              <a:rPr lang="en-AU" sz="2800" b="0" i="0" dirty="0">
                <a:solidFill>
                  <a:srgbClr val="000000"/>
                </a:solidFill>
                <a:effectLst/>
                <a:latin typeface="Comic Sans MS" panose="030F0702030302020204" pitchFamily="66" charset="0"/>
              </a:rPr>
              <a:t> I am become the scorn of all my enemies:</a:t>
            </a:r>
          </a:p>
          <a:p>
            <a:pPr algn="l">
              <a:lnSpc>
                <a:spcPct val="150000"/>
              </a:lnSpc>
              <a:spcBef>
                <a:spcPts val="225"/>
              </a:spcBef>
              <a:spcAft>
                <a:spcPts val="225"/>
              </a:spcAft>
              <a:buNone/>
            </a:pPr>
            <a:r>
              <a:rPr lang="en-AU" sz="2800" b="0" i="0" dirty="0">
                <a:solidFill>
                  <a:srgbClr val="000000"/>
                </a:solidFill>
                <a:effectLst/>
                <a:latin typeface="Comic Sans MS" panose="030F0702030302020204" pitchFamily="66" charset="0"/>
              </a:rPr>
              <a:t>and my neighbours wag their heads in derision.</a:t>
            </a:r>
          </a:p>
          <a:p>
            <a:pPr algn="l">
              <a:lnSpc>
                <a:spcPct val="150000"/>
              </a:lnSpc>
              <a:spcBef>
                <a:spcPts val="225"/>
              </a:spcBef>
              <a:spcAft>
                <a:spcPts val="225"/>
              </a:spcAft>
              <a:buNone/>
            </a:pPr>
            <a:r>
              <a:rPr lang="en-AU" sz="2800" b="1" i="0" baseline="30000" dirty="0">
                <a:solidFill>
                  <a:srgbClr val="000000"/>
                </a:solidFill>
                <a:effectLst/>
                <a:latin typeface="Comic Sans MS" panose="030F0702030302020204" pitchFamily="66" charset="0"/>
              </a:rPr>
              <a:t>12</a:t>
            </a:r>
            <a:r>
              <a:rPr lang="en-AU" sz="2800" b="0" i="0" dirty="0">
                <a:solidFill>
                  <a:srgbClr val="000000"/>
                </a:solidFill>
                <a:effectLst/>
                <a:latin typeface="Comic Sans MS" panose="030F0702030302020204" pitchFamily="66" charset="0"/>
              </a:rPr>
              <a:t> </a:t>
            </a:r>
            <a:r>
              <a:rPr lang="en-AU" sz="2800" b="1" i="0" dirty="0">
                <a:solidFill>
                  <a:srgbClr val="000000"/>
                </a:solidFill>
                <a:effectLst/>
                <a:latin typeface="Comic Sans MS" panose="030F0702030302020204" pitchFamily="66" charset="0"/>
              </a:rPr>
              <a:t>I am a thing of horror to my friends:</a:t>
            </a:r>
          </a:p>
          <a:p>
            <a:pPr algn="l">
              <a:lnSpc>
                <a:spcPct val="150000"/>
              </a:lnSpc>
              <a:spcBef>
                <a:spcPts val="225"/>
              </a:spcBef>
              <a:spcAft>
                <a:spcPts val="225"/>
              </a:spcAft>
              <a:buNone/>
            </a:pPr>
            <a:r>
              <a:rPr lang="en-AU" sz="2800" b="1" i="0" dirty="0">
                <a:solidFill>
                  <a:srgbClr val="000000"/>
                </a:solidFill>
                <a:effectLst/>
                <a:latin typeface="Comic Sans MS" panose="030F0702030302020204" pitchFamily="66" charset="0"/>
              </a:rPr>
              <a:t>and those that see me in the street shrink from me.</a:t>
            </a:r>
          </a:p>
          <a:p>
            <a:pPr algn="l">
              <a:lnSpc>
                <a:spcPct val="150000"/>
              </a:lnSpc>
              <a:spcBef>
                <a:spcPts val="225"/>
              </a:spcBef>
              <a:spcAft>
                <a:spcPts val="225"/>
              </a:spcAft>
              <a:buNone/>
            </a:pPr>
            <a:r>
              <a:rPr lang="en-AU" sz="2800" b="1" i="0" baseline="30000" dirty="0">
                <a:solidFill>
                  <a:srgbClr val="000000"/>
                </a:solidFill>
                <a:effectLst/>
                <a:latin typeface="Comic Sans MS" panose="030F0702030302020204" pitchFamily="66" charset="0"/>
              </a:rPr>
              <a:t>13</a:t>
            </a:r>
            <a:r>
              <a:rPr lang="en-AU" sz="2800" b="0" i="0" dirty="0">
                <a:solidFill>
                  <a:srgbClr val="000000"/>
                </a:solidFill>
                <a:effectLst/>
                <a:latin typeface="Comic Sans MS" panose="030F0702030302020204" pitchFamily="66" charset="0"/>
              </a:rPr>
              <a:t> I am forgotten like one dead and out of mind:</a:t>
            </a:r>
          </a:p>
          <a:p>
            <a:pPr algn="l">
              <a:lnSpc>
                <a:spcPct val="150000"/>
              </a:lnSpc>
              <a:spcBef>
                <a:spcPts val="225"/>
              </a:spcBef>
              <a:spcAft>
                <a:spcPts val="225"/>
              </a:spcAft>
              <a:buNone/>
            </a:pPr>
            <a:r>
              <a:rPr lang="en-AU" sz="2800" b="0" i="0" dirty="0">
                <a:solidFill>
                  <a:srgbClr val="000000"/>
                </a:solidFill>
                <a:effectLst/>
                <a:latin typeface="Comic Sans MS" panose="030F0702030302020204" pitchFamily="66" charset="0"/>
              </a:rPr>
              <a:t>I have become like a broken vessel.</a:t>
            </a:r>
          </a:p>
          <a:p>
            <a:pPr algn="l">
              <a:lnSpc>
                <a:spcPct val="150000"/>
              </a:lnSpc>
              <a:spcBef>
                <a:spcPts val="225"/>
              </a:spcBef>
              <a:spcAft>
                <a:spcPts val="225"/>
              </a:spcAft>
              <a:buNone/>
            </a:pPr>
            <a:r>
              <a:rPr lang="en-AU" sz="2800" b="1" i="0" baseline="30000" dirty="0">
                <a:solidFill>
                  <a:srgbClr val="000000"/>
                </a:solidFill>
                <a:effectLst/>
                <a:latin typeface="Comic Sans MS" panose="030F0702030302020204" pitchFamily="66" charset="0"/>
              </a:rPr>
              <a:t>14</a:t>
            </a:r>
            <a:r>
              <a:rPr lang="en-AU" sz="2800" b="0" i="0" dirty="0">
                <a:solidFill>
                  <a:srgbClr val="000000"/>
                </a:solidFill>
                <a:effectLst/>
                <a:latin typeface="Comic Sans MS" panose="030F0702030302020204" pitchFamily="66" charset="0"/>
              </a:rPr>
              <a:t> </a:t>
            </a:r>
            <a:r>
              <a:rPr lang="en-AU" sz="2800" b="1" i="0" dirty="0">
                <a:solidFill>
                  <a:srgbClr val="000000"/>
                </a:solidFill>
                <a:effectLst/>
                <a:latin typeface="Comic Sans MS" panose="030F0702030302020204" pitchFamily="66" charset="0"/>
              </a:rPr>
              <a:t>For I hear the whispering of many:</a:t>
            </a:r>
          </a:p>
          <a:p>
            <a:pPr algn="l">
              <a:lnSpc>
                <a:spcPct val="150000"/>
              </a:lnSpc>
              <a:spcBef>
                <a:spcPts val="225"/>
              </a:spcBef>
              <a:spcAft>
                <a:spcPts val="225"/>
              </a:spcAft>
              <a:buNone/>
            </a:pPr>
            <a:r>
              <a:rPr lang="en-AU" sz="2800" b="1" i="0" dirty="0">
                <a:solidFill>
                  <a:srgbClr val="000000"/>
                </a:solidFill>
                <a:effectLst/>
                <a:latin typeface="Comic Sans MS" panose="030F0702030302020204" pitchFamily="66" charset="0"/>
              </a:rPr>
              <a:t>and fear is on every side;</a:t>
            </a:r>
          </a:p>
        </p:txBody>
      </p:sp>
      <p:sp>
        <p:nvSpPr>
          <p:cNvPr id="2" name="Rectangle 1">
            <a:extLst>
              <a:ext uri="{FF2B5EF4-FFF2-40B4-BE49-F238E27FC236}">
                <a16:creationId xmlns:a16="http://schemas.microsoft.com/office/drawing/2014/main" id="{7B4EABA4-53D8-8BF7-F763-6BF3F3E005A5}"/>
              </a:ext>
            </a:extLst>
          </p:cNvPr>
          <p:cNvSpPr/>
          <p:nvPr/>
        </p:nvSpPr>
        <p:spPr>
          <a:xfrm>
            <a:off x="7562426" y="6341937"/>
            <a:ext cx="2035498" cy="400110"/>
          </a:xfrm>
          <a:prstGeom prst="rect">
            <a:avLst/>
          </a:prstGeom>
        </p:spPr>
        <p:txBody>
          <a:bodyPr wrap="square">
            <a:spAutoFit/>
          </a:bodyPr>
          <a:lstStyle/>
          <a:p>
            <a:r>
              <a:rPr lang="en-GB" sz="2000" dirty="0">
                <a:solidFill>
                  <a:srgbClr val="FF0000"/>
                </a:solidFill>
                <a:latin typeface="Comic Sans MS"/>
              </a:rPr>
              <a:t>Continue…</a:t>
            </a:r>
            <a:endParaRPr lang="en-AU" sz="2000" dirty="0">
              <a:solidFill>
                <a:srgbClr val="FF0000"/>
              </a:solidFill>
            </a:endParaRPr>
          </a:p>
        </p:txBody>
      </p:sp>
    </p:spTree>
    <p:extLst>
      <p:ext uri="{BB962C8B-B14F-4D97-AF65-F5344CB8AC3E}">
        <p14:creationId xmlns:p14="http://schemas.microsoft.com/office/powerpoint/2010/main" val="4135677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i="1" dirty="0">
                <a:solidFill>
                  <a:srgbClr val="FF0000"/>
                </a:solidFill>
                <a:latin typeface="Comic Sans MS" panose="030F0702030302020204" pitchFamily="66" charset="0"/>
              </a:rPr>
              <a:t>Hospitality</a:t>
            </a:r>
            <a:r>
              <a:rPr lang="en-US" sz="3200" dirty="0">
                <a:solidFill>
                  <a:srgbClr val="CC3399"/>
                </a:solidFill>
                <a:latin typeface="Comic Sans MS" panose="030F0702030302020204" pitchFamily="66" charset="0"/>
              </a:rPr>
              <a:t> </a:t>
            </a:r>
            <a:endParaRPr lang="en-US" sz="3200" dirty="0">
              <a:solidFill>
                <a:srgbClr val="CC3399"/>
              </a:solidFill>
              <a:latin typeface="Comic Sans MS" panose="030F0702030302020204" pitchFamily="66" charset="0"/>
              <a:cs typeface="Times New Roman"/>
            </a:endParaRPr>
          </a:p>
          <a:p>
            <a:pPr>
              <a:spcBef>
                <a:spcPts val="600"/>
              </a:spcBef>
              <a:spcAft>
                <a:spcPts val="1200"/>
              </a:spcAft>
            </a:pPr>
            <a:r>
              <a:rPr lang="en-US" sz="2400" dirty="0">
                <a:solidFill>
                  <a:srgbClr val="FF0000"/>
                </a:solidFill>
                <a:latin typeface="Comic Sans MS"/>
              </a:rPr>
              <a:t>Leader: </a:t>
            </a:r>
          </a:p>
          <a:p>
            <a:pPr>
              <a:spcBef>
                <a:spcPts val="600"/>
              </a:spcBef>
              <a:spcAft>
                <a:spcPts val="1200"/>
              </a:spcAft>
            </a:pPr>
            <a:r>
              <a:rPr lang="en-US" sz="2000" dirty="0">
                <a:latin typeface="Comic Sans MS"/>
              </a:rPr>
              <a:t>Please mute         for the service unless invited to offer your voice as part of the service ministry</a:t>
            </a:r>
            <a:endParaRPr lang="en-US" sz="2000" dirty="0">
              <a:solidFill>
                <a:srgbClr val="000000"/>
              </a:solidFill>
              <a:latin typeface="Comic Sans MS"/>
            </a:endParaRPr>
          </a:p>
          <a:p>
            <a:pPr>
              <a:spcBef>
                <a:spcPts val="600"/>
              </a:spcBef>
              <a:spcAft>
                <a:spcPts val="1200"/>
              </a:spcAft>
            </a:pPr>
            <a:r>
              <a:rPr lang="en-US" sz="2000" dirty="0">
                <a:latin typeface="Comic Sans MS"/>
              </a:rPr>
              <a:t>Have the video camera          on or off and turn the volume and brightness up or down on your device if things are too loud </a:t>
            </a:r>
            <a:r>
              <a:rPr lang="en-US" sz="2000" dirty="0">
                <a:latin typeface="Calibri"/>
                <a:ea typeface="Calibri"/>
                <a:cs typeface="Calibri"/>
              </a:rPr>
              <a:t>🔉🔊</a:t>
            </a:r>
            <a:r>
              <a:rPr lang="en-US" sz="2000" dirty="0">
                <a:latin typeface="Comic Sans MS"/>
              </a:rPr>
              <a:t>or too bright</a:t>
            </a:r>
            <a:r>
              <a:rPr lang="en-US" sz="2000" dirty="0">
                <a:latin typeface="Calibri"/>
                <a:ea typeface="Calibri"/>
                <a:cs typeface="Calibri"/>
              </a:rPr>
              <a:t>🔅🔆</a:t>
            </a:r>
            <a:endParaRPr lang="en-US" sz="2000" dirty="0">
              <a:solidFill>
                <a:srgbClr val="000000"/>
              </a:solidFill>
              <a:latin typeface="Comic Sans MS"/>
            </a:endParaRPr>
          </a:p>
          <a:p>
            <a:pPr>
              <a:spcBef>
                <a:spcPts val="600"/>
              </a:spcBef>
              <a:spcAft>
                <a:spcPts val="1200"/>
              </a:spcAft>
            </a:pPr>
            <a:r>
              <a:rPr lang="en-US" sz="2000" dirty="0">
                <a:solidFill>
                  <a:srgbClr val="000000"/>
                </a:solidFill>
                <a:latin typeface="Comic Sans MS"/>
              </a:rPr>
              <a:t>Our </a:t>
            </a:r>
            <a:r>
              <a:rPr lang="en-US" sz="2000" dirty="0">
                <a:latin typeface="Comic Sans MS"/>
              </a:rPr>
              <a:t>Cantor acts as our voice,           offering the responses, in</a:t>
            </a:r>
            <a:r>
              <a:rPr lang="en-US" sz="2000" b="1" dirty="0">
                <a:latin typeface="Comic Sans MS"/>
              </a:rPr>
              <a:t> Bold Text, </a:t>
            </a:r>
            <a:r>
              <a:rPr lang="en-US" sz="2000" dirty="0">
                <a:latin typeface="Comic Sans MS"/>
              </a:rPr>
              <a:t>which we say together</a:t>
            </a:r>
          </a:p>
          <a:p>
            <a:pPr>
              <a:spcBef>
                <a:spcPts val="600"/>
              </a:spcBef>
              <a:spcAft>
                <a:spcPts val="1200"/>
              </a:spcAft>
            </a:pPr>
            <a:r>
              <a:rPr lang="en-US" sz="2000" dirty="0">
                <a:latin typeface="Comic Sans MS"/>
              </a:rPr>
              <a:t>Feel welcome to use the chat          and reaction emojis </a:t>
            </a:r>
            <a:r>
              <a:rPr lang="en-US" sz="2000" dirty="0">
                <a:latin typeface="Calibri"/>
                <a:ea typeface="Calibri"/>
                <a:cs typeface="Calibri"/>
              </a:rPr>
              <a:t>👍</a:t>
            </a:r>
          </a:p>
          <a:p>
            <a:pPr>
              <a:spcBef>
                <a:spcPts val="600"/>
              </a:spcBef>
              <a:spcAft>
                <a:spcPts val="1200"/>
              </a:spcAft>
            </a:pPr>
            <a:r>
              <a:rPr lang="en-US" sz="2000" dirty="0">
                <a:latin typeface="Calibri"/>
                <a:ea typeface="Calibri"/>
                <a:cs typeface="Calibri"/>
              </a:rPr>
              <a:t>🙏 </a:t>
            </a:r>
            <a:r>
              <a:rPr lang="en-US" sz="2000" dirty="0">
                <a:latin typeface="Comic Sans MS"/>
              </a:rPr>
              <a:t>Please take care of yourself in this space. </a:t>
            </a:r>
            <a:r>
              <a:rPr lang="en-US" sz="2000" dirty="0">
                <a:latin typeface="Calibri"/>
                <a:ea typeface="Calibri"/>
                <a:cs typeface="Calibri"/>
              </a:rPr>
              <a:t>🙏</a:t>
            </a:r>
            <a:r>
              <a:rPr lang="en-US" sz="2000" dirty="0">
                <a:latin typeface="Comic Sans MS"/>
                <a:ea typeface="Calibri"/>
                <a:cs typeface="Calibri"/>
              </a:rPr>
              <a:t> </a:t>
            </a:r>
            <a:r>
              <a:rPr lang="en-US" sz="2000" dirty="0">
                <a:latin typeface="Comic Sans MS"/>
              </a:rPr>
              <a:t>Come and go as you need </a:t>
            </a:r>
            <a:endParaRPr lang="en-US" sz="2000" dirty="0">
              <a:cs typeface="Times New Roman"/>
            </a:endParaRPr>
          </a:p>
          <a:p>
            <a:pPr>
              <a:spcBef>
                <a:spcPts val="600"/>
              </a:spcBef>
              <a:spcAft>
                <a:spcPts val="1200"/>
              </a:spcAft>
            </a:pPr>
            <a:r>
              <a:rPr lang="en-US" sz="2000" dirty="0">
                <a:solidFill>
                  <a:srgbClr val="000000"/>
                </a:solidFill>
                <a:latin typeface="Calibri"/>
                <a:ea typeface="Calibri"/>
                <a:cs typeface="Calibri"/>
              </a:rPr>
              <a:t>😴 </a:t>
            </a:r>
            <a:r>
              <a:rPr lang="en-US" sz="2000" dirty="0">
                <a:latin typeface="Comic Sans MS"/>
              </a:rPr>
              <a:t>It is great to take rest in this space, so falling asleep is also OK </a:t>
            </a:r>
            <a:r>
              <a:rPr lang="en-US" sz="2000" dirty="0">
                <a:solidFill>
                  <a:srgbClr val="000000"/>
                </a:solidFill>
                <a:latin typeface="Calibri"/>
                <a:ea typeface="Calibri"/>
                <a:cs typeface="Calibri"/>
              </a:rPr>
              <a:t>😴</a:t>
            </a:r>
            <a:endParaRPr lang="en-US" sz="2000" dirty="0">
              <a:latin typeface="Comic Sans MS"/>
            </a:endParaRPr>
          </a:p>
          <a:p>
            <a:pPr>
              <a:spcBef>
                <a:spcPts val="600"/>
              </a:spcBef>
              <a:spcAft>
                <a:spcPts val="1200"/>
              </a:spcAft>
            </a:pPr>
            <a:r>
              <a:rPr lang="en-US" sz="2000" dirty="0">
                <a:solidFill>
                  <a:srgbClr val="000000"/>
                </a:solidFill>
                <a:latin typeface="Calibri"/>
                <a:ea typeface="Calibri"/>
                <a:cs typeface="Calibri"/>
              </a:rPr>
              <a:t>👂️ </a:t>
            </a:r>
            <a:r>
              <a:rPr lang="en-US" sz="2000" dirty="0">
                <a:solidFill>
                  <a:srgbClr val="000000"/>
                </a:solidFill>
                <a:latin typeface="Comic Sans MS"/>
              </a:rPr>
              <a:t>Remember</a:t>
            </a:r>
            <a:r>
              <a:rPr lang="en-US" sz="2000" dirty="0">
                <a:latin typeface="Comic Sans MS"/>
              </a:rPr>
              <a:t>, pastoral care is available to all in the community, if you'd like to speak to someone about anything spiritual. </a:t>
            </a:r>
            <a:r>
              <a:rPr lang="en-US" sz="2000" dirty="0">
                <a:latin typeface="Calibri"/>
                <a:ea typeface="Calibri"/>
                <a:cs typeface="Calibri"/>
              </a:rPr>
              <a:t>❤️</a:t>
            </a:r>
            <a:r>
              <a:rPr lang="en-US" sz="2000" dirty="0">
                <a:latin typeface="Comic Sans MS"/>
              </a:rPr>
              <a:t> Visit the </a:t>
            </a:r>
            <a:r>
              <a:rPr lang="en-US" sz="2000" dirty="0">
                <a:latin typeface="Comic Sans MS"/>
                <a:hlinkClick r:id="rId3"/>
              </a:rPr>
              <a:t>help page</a:t>
            </a:r>
            <a:r>
              <a:rPr lang="en-US" sz="2000" dirty="0">
                <a:latin typeface="Comic Sans MS"/>
              </a:rPr>
              <a:t>  at the website to reach out</a:t>
            </a:r>
            <a:r>
              <a:rPr lang="en-US" sz="2000" dirty="0"/>
              <a:t> </a:t>
            </a:r>
            <a:r>
              <a:rPr lang="en-US" sz="2000" dirty="0">
                <a:latin typeface="Calibri"/>
                <a:ea typeface="Calibri"/>
                <a:cs typeface="Calibri"/>
              </a:rPr>
              <a:t>🌐 </a:t>
            </a:r>
            <a:r>
              <a:rPr lang="en-US" sz="2000" dirty="0">
                <a:latin typeface="Comic Sans MS"/>
                <a:ea typeface="Calibri"/>
                <a:cs typeface="Calibri"/>
              </a:rPr>
              <a:t> </a:t>
            </a:r>
          </a:p>
          <a:p>
            <a:pPr algn="ctr">
              <a:spcBef>
                <a:spcPts val="600"/>
              </a:spcBef>
              <a:spcAft>
                <a:spcPts val="1200"/>
              </a:spcAft>
            </a:pPr>
            <a:r>
              <a:rPr lang="en-US" b="0" i="0" u="none" strike="noStrike" dirty="0">
                <a:solidFill>
                  <a:srgbClr val="000000"/>
                </a:solidFill>
                <a:effectLst/>
                <a:latin typeface="Comic Sans MS" panose="030F0902030302020204" pitchFamily="66" charset="0"/>
              </a:rPr>
              <a:t>Our </a:t>
            </a:r>
            <a:r>
              <a:rPr lang="en-US" b="1" i="0" u="none" strike="noStrike" dirty="0">
                <a:solidFill>
                  <a:srgbClr val="000000"/>
                </a:solidFill>
                <a:effectLst/>
                <a:latin typeface="Comic Sans MS" panose="030F0902030302020204" pitchFamily="66" charset="0"/>
              </a:rPr>
              <a:t>Being Together ethos and safeguarding practices</a:t>
            </a:r>
            <a:r>
              <a:rPr lang="en-US" b="0" i="0" u="none" strike="noStrike" dirty="0">
                <a:solidFill>
                  <a:srgbClr val="000000"/>
                </a:solidFill>
                <a:effectLst/>
                <a:latin typeface="Comic Sans MS" panose="030F0902030302020204" pitchFamily="66" charset="0"/>
              </a:rPr>
              <a:t> can also be accessed on the website 🫶</a:t>
            </a:r>
            <a:r>
              <a:rPr lang="en-US" b="0" i="0" u="none" strike="noStrike" dirty="0">
                <a:effectLst/>
                <a:latin typeface="Comic Sans MS" panose="030F0902030302020204" pitchFamily="66" charset="0"/>
              </a:rPr>
              <a:t>​</a:t>
            </a:r>
            <a:endParaRPr lang="en-US" sz="2000" dirty="0">
              <a:latin typeface="Calibri"/>
              <a:ea typeface="Calibri"/>
              <a:cs typeface="Calibri"/>
            </a:endParaRPr>
          </a:p>
          <a:p>
            <a:pPr algn="ctr">
              <a:spcBef>
                <a:spcPts val="600"/>
              </a:spcBef>
              <a:spcAft>
                <a:spcPts val="1200"/>
              </a:spcAft>
            </a:pPr>
            <a:r>
              <a:rPr lang="en-US" sz="2000" dirty="0">
                <a:latin typeface="Calibri"/>
                <a:ea typeface="Calibri"/>
                <a:cs typeface="Calibri"/>
              </a:rPr>
              <a:t>🙌  </a:t>
            </a:r>
            <a:r>
              <a:rPr lang="en-US" sz="2000" dirty="0">
                <a:latin typeface="Comic Sans MS"/>
              </a:rPr>
              <a:t>Come as you are – we are all here together! </a:t>
            </a:r>
            <a:r>
              <a:rPr lang="en-US" sz="2000" dirty="0">
                <a:latin typeface="Calibri"/>
                <a:ea typeface="Calibri"/>
                <a:cs typeface="Calibri"/>
              </a:rPr>
              <a:t>🙌 </a:t>
            </a:r>
            <a:endParaRPr lang="en-US" sz="2000" dirty="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12715-92A9-0164-60FB-8F0DB7DF847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0841FF4-32BC-7FE7-DC21-FEE83553C474}"/>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4" name="TextBox 3">
            <a:extLst>
              <a:ext uri="{FF2B5EF4-FFF2-40B4-BE49-F238E27FC236}">
                <a16:creationId xmlns:a16="http://schemas.microsoft.com/office/drawing/2014/main" id="{1F10ABA3-AD61-1733-86D5-5D4724C14A74}"/>
              </a:ext>
            </a:extLst>
          </p:cNvPr>
          <p:cNvSpPr txBox="1"/>
          <p:nvPr/>
        </p:nvSpPr>
        <p:spPr>
          <a:xfrm>
            <a:off x="1760365" y="510091"/>
            <a:ext cx="8671269" cy="5837817"/>
          </a:xfrm>
          <a:prstGeom prst="rect">
            <a:avLst/>
          </a:prstGeom>
          <a:noFill/>
        </p:spPr>
        <p:txBody>
          <a:bodyPr wrap="square">
            <a:spAutoFit/>
          </a:bodyPr>
          <a:lstStyle/>
          <a:p>
            <a:pPr>
              <a:lnSpc>
                <a:spcPct val="150000"/>
              </a:lnSpc>
            </a:pPr>
            <a:r>
              <a:rPr lang="en-AU" sz="2800" b="1" baseline="30000" dirty="0">
                <a:latin typeface="Comic Sans MS" panose="030F0702030302020204" pitchFamily="66" charset="0"/>
              </a:rPr>
              <a:t>15</a:t>
            </a:r>
            <a:r>
              <a:rPr lang="en-AU" sz="2800" dirty="0">
                <a:latin typeface="Comic Sans MS" panose="030F0702030302020204" pitchFamily="66" charset="0"/>
              </a:rPr>
              <a:t> While they plot together against me:</a:t>
            </a:r>
          </a:p>
          <a:p>
            <a:pPr>
              <a:lnSpc>
                <a:spcPct val="150000"/>
              </a:lnSpc>
            </a:pPr>
            <a:r>
              <a:rPr lang="en-AU" sz="2800" dirty="0">
                <a:latin typeface="Comic Sans MS" panose="030F0702030302020204" pitchFamily="66" charset="0"/>
              </a:rPr>
              <a:t>and scheme to take away my life.</a:t>
            </a:r>
          </a:p>
          <a:p>
            <a:pPr>
              <a:lnSpc>
                <a:spcPct val="150000"/>
              </a:lnSpc>
            </a:pPr>
            <a:r>
              <a:rPr lang="en-AU" sz="2800" b="1" baseline="30000" dirty="0">
                <a:latin typeface="Comic Sans MS" panose="030F0702030302020204" pitchFamily="66" charset="0"/>
              </a:rPr>
              <a:t>16</a:t>
            </a:r>
            <a:r>
              <a:rPr lang="en-AU" sz="2800" dirty="0">
                <a:latin typeface="Comic Sans MS" panose="030F0702030302020204" pitchFamily="66" charset="0"/>
              </a:rPr>
              <a:t> </a:t>
            </a:r>
            <a:r>
              <a:rPr lang="en-AU" sz="2800" b="1" dirty="0">
                <a:latin typeface="Comic Sans MS" panose="030F0702030302020204" pitchFamily="66" charset="0"/>
              </a:rPr>
              <a:t>But in you, Lord, have I put my trust:</a:t>
            </a:r>
          </a:p>
          <a:p>
            <a:pPr>
              <a:lnSpc>
                <a:spcPct val="150000"/>
              </a:lnSpc>
            </a:pPr>
            <a:r>
              <a:rPr lang="en-AU" sz="2800" b="1" dirty="0">
                <a:latin typeface="Comic Sans MS" panose="030F0702030302020204" pitchFamily="66" charset="0"/>
              </a:rPr>
              <a:t>I have said ‘You are my God.’</a:t>
            </a:r>
          </a:p>
          <a:p>
            <a:pPr>
              <a:lnSpc>
                <a:spcPct val="150000"/>
              </a:lnSpc>
            </a:pPr>
            <a:r>
              <a:rPr lang="en-AU" sz="2800" b="1" baseline="30000" dirty="0">
                <a:latin typeface="Comic Sans MS" panose="030F0702030302020204" pitchFamily="66" charset="0"/>
              </a:rPr>
              <a:t>17</a:t>
            </a:r>
            <a:r>
              <a:rPr lang="en-AU" sz="2800" dirty="0">
                <a:latin typeface="Comic Sans MS" panose="030F0702030302020204" pitchFamily="66" charset="0"/>
              </a:rPr>
              <a:t> All my days are in your hand:</a:t>
            </a:r>
          </a:p>
          <a:p>
            <a:pPr>
              <a:lnSpc>
                <a:spcPct val="150000"/>
              </a:lnSpc>
            </a:pPr>
            <a:r>
              <a:rPr lang="en-AU" sz="2800" dirty="0">
                <a:latin typeface="Comic Sans MS" panose="030F0702030302020204" pitchFamily="66" charset="0"/>
              </a:rPr>
              <a:t>O deliver me from the power of my enemies</a:t>
            </a:r>
          </a:p>
          <a:p>
            <a:pPr>
              <a:lnSpc>
                <a:spcPct val="150000"/>
              </a:lnSpc>
            </a:pPr>
            <a:r>
              <a:rPr lang="en-AU" sz="2800" dirty="0">
                <a:latin typeface="Comic Sans MS" panose="030F0702030302020204" pitchFamily="66" charset="0"/>
              </a:rPr>
              <a:t>and from my persecutors.</a:t>
            </a:r>
          </a:p>
          <a:p>
            <a:pPr>
              <a:lnSpc>
                <a:spcPct val="150000"/>
              </a:lnSpc>
            </a:pPr>
            <a:r>
              <a:rPr lang="en-AU" sz="2800" b="1" baseline="30000" dirty="0">
                <a:latin typeface="Comic Sans MS" panose="030F0702030302020204" pitchFamily="66" charset="0"/>
              </a:rPr>
              <a:t>18</a:t>
            </a:r>
            <a:r>
              <a:rPr lang="en-AU" sz="2800" dirty="0">
                <a:latin typeface="Comic Sans MS" panose="030F0702030302020204" pitchFamily="66" charset="0"/>
              </a:rPr>
              <a:t> </a:t>
            </a:r>
            <a:r>
              <a:rPr lang="en-AU" sz="2800" b="1" dirty="0">
                <a:latin typeface="Comic Sans MS" panose="030F0702030302020204" pitchFamily="66" charset="0"/>
              </a:rPr>
              <a:t>Make your face to shine upon your servant:</a:t>
            </a:r>
          </a:p>
          <a:p>
            <a:pPr>
              <a:lnSpc>
                <a:spcPct val="150000"/>
              </a:lnSpc>
            </a:pPr>
            <a:r>
              <a:rPr lang="en-AU" sz="2800" b="1" dirty="0">
                <a:latin typeface="Comic Sans MS" panose="030F0702030302020204" pitchFamily="66" charset="0"/>
              </a:rPr>
              <a:t>and save me for your mercy’s sake.</a:t>
            </a:r>
          </a:p>
        </p:txBody>
      </p:sp>
    </p:spTree>
    <p:extLst>
      <p:ext uri="{BB962C8B-B14F-4D97-AF65-F5344CB8AC3E}">
        <p14:creationId xmlns:p14="http://schemas.microsoft.com/office/powerpoint/2010/main" val="3779936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21</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338490" y="1488028"/>
            <a:ext cx="99473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800" dirty="0">
                <a:solidFill>
                  <a:srgbClr val="FF0000"/>
                </a:solidFill>
                <a:latin typeface="Comic Sans MS"/>
                <a:ea typeface="Tahoma"/>
                <a:cs typeface="Tahoma"/>
              </a:rPr>
              <a:t>Reader 2: </a:t>
            </a:r>
            <a:r>
              <a:rPr lang="en-AU" sz="2800" dirty="0">
                <a:latin typeface="Comic Sans MS"/>
                <a:ea typeface="Tahoma"/>
                <a:cs typeface="Tahoma"/>
              </a:rPr>
              <a:t>The 2</a:t>
            </a:r>
            <a:r>
              <a:rPr lang="en-AU" sz="2800" baseline="30000" dirty="0">
                <a:latin typeface="Comic Sans MS"/>
                <a:ea typeface="Tahoma"/>
                <a:cs typeface="Tahoma"/>
              </a:rPr>
              <a:t>nd</a:t>
            </a:r>
            <a:r>
              <a:rPr lang="en-AU" sz="2800" dirty="0">
                <a:latin typeface="Comic Sans MS"/>
                <a:ea typeface="Tahoma"/>
                <a:cs typeface="Tahoma"/>
              </a:rPr>
              <a:t> Reading is from </a:t>
            </a:r>
            <a:r>
              <a:rPr lang="en-US" sz="2800" dirty="0" err="1">
                <a:solidFill>
                  <a:srgbClr val="333333"/>
                </a:solidFill>
                <a:latin typeface="Comic Sans MS"/>
                <a:ea typeface="Tahoma"/>
                <a:cs typeface="Tahoma"/>
              </a:rPr>
              <a:t>Phillippians</a:t>
            </a:r>
            <a:r>
              <a:rPr lang="en-US" sz="2800" dirty="0">
                <a:solidFill>
                  <a:srgbClr val="333333"/>
                </a:solidFill>
                <a:latin typeface="Comic Sans MS"/>
                <a:ea typeface="Tahoma"/>
                <a:cs typeface="Tahoma"/>
              </a:rPr>
              <a:t> 2.5-11</a:t>
            </a:r>
            <a:endParaRPr lang="en-US" altLang="en-US" sz="2800" dirty="0">
              <a:latin typeface="Comic Sans MS"/>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338490" y="68048"/>
            <a:ext cx="10776922"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FF0000"/>
                </a:solidFill>
                <a:latin typeface="Comic Sans MS"/>
              </a:rPr>
              <a:t>The 2nd reader unmutes </a:t>
            </a:r>
            <a:endParaRPr lang="en-GB" sz="2800" dirty="0">
              <a:solidFill>
                <a:srgbClr val="FF0000"/>
              </a:solidFill>
              <a:latin typeface="Comic Sans MS"/>
            </a:endParaRPr>
          </a:p>
          <a:p>
            <a:r>
              <a:rPr lang="en-GB" sz="2800" dirty="0">
                <a:solidFill>
                  <a:srgbClr val="FF0000"/>
                </a:solidFill>
                <a:latin typeface="Comic Sans MS"/>
              </a:rPr>
              <a:t>Leader: </a:t>
            </a:r>
            <a:r>
              <a:rPr lang="en-GB" sz="2800" dirty="0">
                <a:latin typeface="Comic Sans MS"/>
              </a:rPr>
              <a:t>Thank you, I invite the 2nd reader to unmute and offer the 2nd lesson when ready.</a:t>
            </a:r>
            <a:endParaRPr lang="en-US" sz="2800" dirty="0">
              <a:ea typeface="Calibri"/>
              <a:cs typeface="Calibri"/>
            </a:endParaRPr>
          </a:p>
        </p:txBody>
      </p:sp>
      <p:sp>
        <p:nvSpPr>
          <p:cNvPr id="4" name="TextBox 3">
            <a:extLst>
              <a:ext uri="{FF2B5EF4-FFF2-40B4-BE49-F238E27FC236}">
                <a16:creationId xmlns:a16="http://schemas.microsoft.com/office/drawing/2014/main" id="{80649EAF-8C64-0168-29C3-2F6B29AB380E}"/>
              </a:ext>
            </a:extLst>
          </p:cNvPr>
          <p:cNvSpPr txBox="1"/>
          <p:nvPr/>
        </p:nvSpPr>
        <p:spPr>
          <a:xfrm>
            <a:off x="1788169" y="2046233"/>
            <a:ext cx="10403831" cy="4545155"/>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AU" sz="2800" baseline="30000" dirty="0">
                <a:latin typeface="Comic Sans MS"/>
              </a:rPr>
              <a:t>5 </a:t>
            </a:r>
            <a:r>
              <a:rPr lang="en-AU" sz="2800" dirty="0">
                <a:latin typeface="Comic Sans MS"/>
              </a:rPr>
              <a:t>Let the same mind be in you that was in Christ Jesus,</a:t>
            </a:r>
          </a:p>
          <a:p>
            <a:pPr lvl="0" eaLnBrk="0" fontAlgn="base" hangingPunct="0">
              <a:lnSpc>
                <a:spcPct val="150000"/>
              </a:lnSpc>
              <a:spcBef>
                <a:spcPct val="0"/>
              </a:spcBef>
              <a:spcAft>
                <a:spcPct val="0"/>
              </a:spcAft>
            </a:pPr>
            <a:r>
              <a:rPr lang="en-AU" sz="2800" baseline="30000" dirty="0">
                <a:latin typeface="Comic Sans MS"/>
              </a:rPr>
              <a:t>6</a:t>
            </a:r>
            <a:r>
              <a:rPr lang="en-AU" sz="2800" dirty="0">
                <a:latin typeface="Comic Sans MS"/>
              </a:rPr>
              <a:t> who, though he was in the form of God,</a:t>
            </a:r>
          </a:p>
          <a:p>
            <a:pPr lvl="0" eaLnBrk="0" fontAlgn="base" hangingPunct="0">
              <a:lnSpc>
                <a:spcPct val="150000"/>
              </a:lnSpc>
              <a:spcBef>
                <a:spcPct val="0"/>
              </a:spcBef>
              <a:spcAft>
                <a:spcPct val="0"/>
              </a:spcAft>
            </a:pPr>
            <a:r>
              <a:rPr lang="en-AU" sz="2800" dirty="0">
                <a:latin typeface="Comic Sans MS"/>
              </a:rPr>
              <a:t>     did not regard equality with God</a:t>
            </a:r>
          </a:p>
          <a:p>
            <a:pPr lvl="0" eaLnBrk="0" fontAlgn="base" hangingPunct="0">
              <a:lnSpc>
                <a:spcPct val="150000"/>
              </a:lnSpc>
              <a:spcBef>
                <a:spcPct val="0"/>
              </a:spcBef>
              <a:spcAft>
                <a:spcPct val="0"/>
              </a:spcAft>
            </a:pPr>
            <a:r>
              <a:rPr lang="en-AU" sz="2800" dirty="0">
                <a:latin typeface="Comic Sans MS"/>
              </a:rPr>
              <a:t>     as something to be exploited,</a:t>
            </a:r>
          </a:p>
          <a:p>
            <a:pPr lvl="0" eaLnBrk="0" fontAlgn="base" hangingPunct="0">
              <a:lnSpc>
                <a:spcPct val="150000"/>
              </a:lnSpc>
              <a:spcBef>
                <a:spcPct val="0"/>
              </a:spcBef>
              <a:spcAft>
                <a:spcPct val="0"/>
              </a:spcAft>
            </a:pPr>
            <a:r>
              <a:rPr lang="en-AU" sz="2800" baseline="30000" dirty="0">
                <a:latin typeface="Comic Sans MS"/>
              </a:rPr>
              <a:t>7</a:t>
            </a:r>
            <a:r>
              <a:rPr lang="en-AU" sz="2800" dirty="0">
                <a:latin typeface="Comic Sans MS"/>
              </a:rPr>
              <a:t> but emptied himself,</a:t>
            </a:r>
          </a:p>
          <a:p>
            <a:pPr lvl="0" eaLnBrk="0" fontAlgn="base" hangingPunct="0">
              <a:lnSpc>
                <a:spcPct val="150000"/>
              </a:lnSpc>
              <a:spcBef>
                <a:spcPct val="0"/>
              </a:spcBef>
              <a:spcAft>
                <a:spcPct val="0"/>
              </a:spcAft>
            </a:pPr>
            <a:r>
              <a:rPr lang="en-AU" sz="2800" dirty="0">
                <a:latin typeface="Comic Sans MS"/>
              </a:rPr>
              <a:t>     taking the form of a slave,</a:t>
            </a:r>
          </a:p>
          <a:p>
            <a:pPr lvl="0" eaLnBrk="0" fontAlgn="base" hangingPunct="0">
              <a:lnSpc>
                <a:spcPct val="150000"/>
              </a:lnSpc>
              <a:spcBef>
                <a:spcPct val="0"/>
              </a:spcBef>
              <a:spcAft>
                <a:spcPct val="0"/>
              </a:spcAft>
            </a:pPr>
            <a:r>
              <a:rPr lang="en-AU" sz="2800" dirty="0">
                <a:latin typeface="Comic Sans MS"/>
              </a:rPr>
              <a:t>     being born in human likeness.</a:t>
            </a: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11" name="Rectangle 10">
            <a:extLst>
              <a:ext uri="{FF2B5EF4-FFF2-40B4-BE49-F238E27FC236}">
                <a16:creationId xmlns:a16="http://schemas.microsoft.com/office/drawing/2014/main" id="{5994D8DA-99BF-772E-4BAA-FD0DB17FDEFF}"/>
              </a:ext>
            </a:extLst>
          </p:cNvPr>
          <p:cNvSpPr/>
          <p:nvPr/>
        </p:nvSpPr>
        <p:spPr>
          <a:xfrm>
            <a:off x="7412792" y="6321366"/>
            <a:ext cx="2035498" cy="400110"/>
          </a:xfrm>
          <a:prstGeom prst="rect">
            <a:avLst/>
          </a:prstGeom>
        </p:spPr>
        <p:txBody>
          <a:bodyPr wrap="square">
            <a:spAutoFit/>
          </a:bodyPr>
          <a:lstStyle/>
          <a:p>
            <a:r>
              <a:rPr lang="en-GB" sz="2000" dirty="0">
                <a:solidFill>
                  <a:srgbClr val="FF0000"/>
                </a:solidFill>
                <a:latin typeface="Comic Sans MS"/>
              </a:rPr>
              <a:t>Continue…</a:t>
            </a:r>
            <a:endParaRPr lang="en-AU" sz="2000" dirty="0">
              <a:solidFill>
                <a:srgbClr val="FF0000"/>
              </a:solidFill>
            </a:endParaRPr>
          </a:p>
        </p:txBody>
      </p:sp>
      <p:sp>
        <p:nvSpPr>
          <p:cNvPr id="5" name="Rectangle 1">
            <a:extLst>
              <a:ext uri="{FF2B5EF4-FFF2-40B4-BE49-F238E27FC236}">
                <a16:creationId xmlns:a16="http://schemas.microsoft.com/office/drawing/2014/main" id="{EEE29C71-4D7D-4911-2F6B-4509AF4F20E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4C357030-95F5-BA98-5365-628707A91D0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7144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9240-3842-E6DB-F093-C2A97EA64D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58CAA-6FDD-F0D4-6B13-CFA1DCF19668}"/>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22</a:t>
            </a:fld>
            <a:endParaRPr lang="en-AU" altLang="en-US">
              <a:solidFill>
                <a:prstClr val="black">
                  <a:tint val="75000"/>
                </a:prstClr>
              </a:solidFill>
            </a:endParaRPr>
          </a:p>
        </p:txBody>
      </p:sp>
      <p:sp>
        <p:nvSpPr>
          <p:cNvPr id="10" name="Rectangle 1">
            <a:extLst>
              <a:ext uri="{FF2B5EF4-FFF2-40B4-BE49-F238E27FC236}">
                <a16:creationId xmlns:a16="http://schemas.microsoft.com/office/drawing/2014/main" id="{6F13F5E7-7E67-397A-55EB-7F0230CCBA5D}"/>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5" name="Rectangle 1">
            <a:extLst>
              <a:ext uri="{FF2B5EF4-FFF2-40B4-BE49-F238E27FC236}">
                <a16:creationId xmlns:a16="http://schemas.microsoft.com/office/drawing/2014/main" id="{6384A968-651A-DFD2-B2B8-1E7BBE4C9DE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EF09E272-F0E0-C550-7DF9-00E271E95B7A}"/>
              </a:ext>
            </a:extLst>
          </p:cNvPr>
          <p:cNvSpPr txBox="1"/>
          <p:nvPr/>
        </p:nvSpPr>
        <p:spPr>
          <a:xfrm>
            <a:off x="2424855" y="228600"/>
            <a:ext cx="8349163" cy="5837817"/>
          </a:xfrm>
          <a:prstGeom prst="rect">
            <a:avLst/>
          </a:prstGeom>
          <a:noFill/>
        </p:spPr>
        <p:txBody>
          <a:bodyPr wrap="square">
            <a:spAutoFit/>
          </a:bodyPr>
          <a:lstStyle/>
          <a:p>
            <a:pPr>
              <a:lnSpc>
                <a:spcPct val="150000"/>
              </a:lnSpc>
            </a:pPr>
            <a:r>
              <a:rPr lang="en-AU" sz="2800" dirty="0">
                <a:latin typeface="Comic Sans MS"/>
              </a:rPr>
              <a:t>And being found in human form,</a:t>
            </a:r>
            <a:endParaRPr lang="en-US" altLang="en-US" sz="2800" dirty="0">
              <a:latin typeface="Comic Sans MS"/>
            </a:endParaRPr>
          </a:p>
          <a:p>
            <a:pPr>
              <a:lnSpc>
                <a:spcPct val="150000"/>
              </a:lnSpc>
            </a:pPr>
            <a:r>
              <a:rPr lang="en-AU" sz="2800" b="1" i="0" baseline="30000" dirty="0">
                <a:solidFill>
                  <a:srgbClr val="000000"/>
                </a:solidFill>
                <a:effectLst/>
                <a:latin typeface="Comic Sans MS" panose="030F0702030302020204" pitchFamily="66" charset="0"/>
              </a:rPr>
              <a:t>8</a:t>
            </a:r>
            <a:r>
              <a:rPr lang="en-AU" sz="2800" b="0" i="0" dirty="0">
                <a:solidFill>
                  <a:srgbClr val="000000"/>
                </a:solidFill>
                <a:effectLst/>
                <a:latin typeface="Comic Sans MS" panose="030F0702030302020204" pitchFamily="66" charset="0"/>
              </a:rPr>
              <a:t> he humbled himself</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and became obedient to the point of death—</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even death on a cross.</a:t>
            </a:r>
            <a:br>
              <a:rPr lang="en-AU" sz="2800" b="0" i="0" dirty="0">
                <a:solidFill>
                  <a:srgbClr val="000000"/>
                </a:solidFill>
                <a:effectLst/>
                <a:latin typeface="Comic Sans MS" panose="030F0702030302020204" pitchFamily="66" charset="0"/>
              </a:rPr>
            </a:br>
            <a:r>
              <a:rPr lang="en-AU" sz="2800" b="1" i="0" baseline="30000" dirty="0">
                <a:solidFill>
                  <a:srgbClr val="000000"/>
                </a:solidFill>
                <a:effectLst/>
                <a:latin typeface="Comic Sans MS" panose="030F0702030302020204" pitchFamily="66" charset="0"/>
              </a:rPr>
              <a:t>9</a:t>
            </a:r>
            <a:r>
              <a:rPr lang="en-AU" sz="2800" b="0" i="0" dirty="0">
                <a:solidFill>
                  <a:srgbClr val="000000"/>
                </a:solidFill>
                <a:effectLst/>
                <a:latin typeface="Comic Sans MS" panose="030F0702030302020204" pitchFamily="66" charset="0"/>
              </a:rPr>
              <a:t> Therefore God also highly exalted him</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and gave him the name</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that is above every name,</a:t>
            </a:r>
            <a:br>
              <a:rPr lang="en-AU" sz="2800" b="0" i="0" dirty="0">
                <a:solidFill>
                  <a:srgbClr val="000000"/>
                </a:solidFill>
                <a:effectLst/>
                <a:latin typeface="Comic Sans MS" panose="030F0702030302020204" pitchFamily="66" charset="0"/>
              </a:rPr>
            </a:br>
            <a:r>
              <a:rPr lang="en-AU" sz="2800" b="1" i="0" baseline="30000" dirty="0">
                <a:solidFill>
                  <a:srgbClr val="000000"/>
                </a:solidFill>
                <a:effectLst/>
                <a:latin typeface="Comic Sans MS" panose="030F0702030302020204" pitchFamily="66" charset="0"/>
              </a:rPr>
              <a:t>10</a:t>
            </a:r>
            <a:r>
              <a:rPr lang="en-AU" sz="2800" b="0" i="0" dirty="0">
                <a:solidFill>
                  <a:srgbClr val="000000"/>
                </a:solidFill>
                <a:effectLst/>
                <a:latin typeface="Comic Sans MS" panose="030F0702030302020204" pitchFamily="66" charset="0"/>
              </a:rPr>
              <a:t> so that at the name of Jesus</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every knee should bend,</a:t>
            </a:r>
            <a:endParaRPr lang="en-AU" sz="2800" dirty="0">
              <a:latin typeface="Comic Sans MS" panose="030F0702030302020204" pitchFamily="66" charset="0"/>
            </a:endParaRPr>
          </a:p>
        </p:txBody>
      </p:sp>
      <p:sp>
        <p:nvSpPr>
          <p:cNvPr id="3" name="Rectangle 2">
            <a:extLst>
              <a:ext uri="{FF2B5EF4-FFF2-40B4-BE49-F238E27FC236}">
                <a16:creationId xmlns:a16="http://schemas.microsoft.com/office/drawing/2014/main" id="{43841492-9C7A-0F60-CE12-D34B89A7E4F3}"/>
              </a:ext>
            </a:extLst>
          </p:cNvPr>
          <p:cNvSpPr/>
          <p:nvPr/>
        </p:nvSpPr>
        <p:spPr>
          <a:xfrm>
            <a:off x="7412792" y="6321366"/>
            <a:ext cx="2035498" cy="400110"/>
          </a:xfrm>
          <a:prstGeom prst="rect">
            <a:avLst/>
          </a:prstGeom>
        </p:spPr>
        <p:txBody>
          <a:bodyPr wrap="square">
            <a:spAutoFit/>
          </a:bodyPr>
          <a:lstStyle/>
          <a:p>
            <a:r>
              <a:rPr lang="en-GB" sz="2000" dirty="0">
                <a:solidFill>
                  <a:srgbClr val="FF0000"/>
                </a:solidFill>
                <a:latin typeface="Comic Sans MS"/>
              </a:rPr>
              <a:t>Continue…</a:t>
            </a:r>
            <a:endParaRPr lang="en-AU" sz="2000" dirty="0">
              <a:solidFill>
                <a:srgbClr val="FF0000"/>
              </a:solidFill>
            </a:endParaRPr>
          </a:p>
        </p:txBody>
      </p:sp>
    </p:spTree>
    <p:extLst>
      <p:ext uri="{BB962C8B-B14F-4D97-AF65-F5344CB8AC3E}">
        <p14:creationId xmlns:p14="http://schemas.microsoft.com/office/powerpoint/2010/main" val="1302828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C4AFA-2377-8DBA-4337-2385A7DB52A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0E117E-F962-F79B-D2DE-8A8BFC5B84CD}"/>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23</a:t>
            </a:fld>
            <a:endParaRPr lang="en-AU" altLang="en-US">
              <a:solidFill>
                <a:prstClr val="black">
                  <a:tint val="75000"/>
                </a:prstClr>
              </a:solidFill>
            </a:endParaRPr>
          </a:p>
        </p:txBody>
      </p:sp>
      <p:sp>
        <p:nvSpPr>
          <p:cNvPr id="10" name="Rectangle 1">
            <a:extLst>
              <a:ext uri="{FF2B5EF4-FFF2-40B4-BE49-F238E27FC236}">
                <a16:creationId xmlns:a16="http://schemas.microsoft.com/office/drawing/2014/main" id="{073B4F4C-1C57-DF51-AAB3-032CF2A93942}"/>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a:ln>
                <a:noFill/>
              </a:ln>
              <a:solidFill>
                <a:schemeClr val="tx1"/>
              </a:solidFill>
              <a:effectLst/>
            </a:endParaRPr>
          </a:p>
        </p:txBody>
      </p:sp>
      <p:sp>
        <p:nvSpPr>
          <p:cNvPr id="5" name="Rectangle 1">
            <a:extLst>
              <a:ext uri="{FF2B5EF4-FFF2-40B4-BE49-F238E27FC236}">
                <a16:creationId xmlns:a16="http://schemas.microsoft.com/office/drawing/2014/main" id="{B25AE0C5-4207-DA8B-CEE6-0DB06FEA6310}"/>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8F77FF0B-5ED7-DE83-5DBB-09CC8E2EAAB7}"/>
              </a:ext>
            </a:extLst>
          </p:cNvPr>
          <p:cNvSpPr txBox="1"/>
          <p:nvPr/>
        </p:nvSpPr>
        <p:spPr>
          <a:xfrm>
            <a:off x="2217270" y="5164661"/>
            <a:ext cx="8175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latin typeface="Comic Sans MS"/>
              </a:rPr>
              <a:t>For the word of the Lord. </a:t>
            </a:r>
            <a:r>
              <a:rPr lang="en-US" sz="2800" b="1" dirty="0">
                <a:latin typeface="Comic Sans MS"/>
              </a:rPr>
              <a:t>Thanks be to God.</a:t>
            </a:r>
            <a:endParaRPr lang="en-US" sz="2800" dirty="0">
              <a:ea typeface="Calibri"/>
              <a:cs typeface="Calibri"/>
            </a:endParaRPr>
          </a:p>
        </p:txBody>
      </p:sp>
      <p:sp>
        <p:nvSpPr>
          <p:cNvPr id="4" name="TextBox 3">
            <a:extLst>
              <a:ext uri="{FF2B5EF4-FFF2-40B4-BE49-F238E27FC236}">
                <a16:creationId xmlns:a16="http://schemas.microsoft.com/office/drawing/2014/main" id="{B430AE76-4AF8-026F-4D87-96FBB3F86481}"/>
              </a:ext>
            </a:extLst>
          </p:cNvPr>
          <p:cNvSpPr txBox="1"/>
          <p:nvPr/>
        </p:nvSpPr>
        <p:spPr>
          <a:xfrm>
            <a:off x="2375159" y="822837"/>
            <a:ext cx="8964667" cy="2606163"/>
          </a:xfrm>
          <a:prstGeom prst="rect">
            <a:avLst/>
          </a:prstGeom>
          <a:noFill/>
        </p:spPr>
        <p:txBody>
          <a:bodyPr wrap="square">
            <a:spAutoFit/>
          </a:bodyPr>
          <a:lstStyle/>
          <a:p>
            <a:pPr>
              <a:lnSpc>
                <a:spcPct val="150000"/>
              </a:lnSpc>
            </a:pPr>
            <a:r>
              <a:rPr lang="en-AU" sz="2800" b="0" i="0" dirty="0">
                <a:solidFill>
                  <a:srgbClr val="000000"/>
                </a:solidFill>
                <a:effectLst/>
                <a:latin typeface="Comic Sans MS" panose="030F0702030302020204" pitchFamily="66" charset="0"/>
              </a:rPr>
              <a:t>     in heaven and on earth and under the earth,</a:t>
            </a:r>
            <a:br>
              <a:rPr lang="en-AU" sz="2800" b="0" i="0" dirty="0">
                <a:solidFill>
                  <a:srgbClr val="000000"/>
                </a:solidFill>
                <a:effectLst/>
                <a:latin typeface="Comic Sans MS" panose="030F0702030302020204" pitchFamily="66" charset="0"/>
              </a:rPr>
            </a:br>
            <a:r>
              <a:rPr lang="en-AU" sz="2800" b="1" i="0" baseline="30000" dirty="0">
                <a:solidFill>
                  <a:srgbClr val="000000"/>
                </a:solidFill>
                <a:effectLst/>
                <a:latin typeface="Comic Sans MS" panose="030F0702030302020204" pitchFamily="66" charset="0"/>
              </a:rPr>
              <a:t>11</a:t>
            </a:r>
            <a:r>
              <a:rPr lang="en-AU" sz="2800" b="0" i="0" dirty="0">
                <a:solidFill>
                  <a:srgbClr val="000000"/>
                </a:solidFill>
                <a:effectLst/>
                <a:latin typeface="Comic Sans MS" panose="030F0702030302020204" pitchFamily="66" charset="0"/>
              </a:rPr>
              <a:t> and every tongue should confess</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that Jesus Christ is Lord,</a:t>
            </a:r>
            <a:br>
              <a:rPr lang="en-AU" sz="2800" b="0" i="0" dirty="0">
                <a:solidFill>
                  <a:srgbClr val="000000"/>
                </a:solidFill>
                <a:effectLst/>
                <a:latin typeface="Comic Sans MS" panose="030F0702030302020204" pitchFamily="66" charset="0"/>
              </a:rPr>
            </a:br>
            <a:r>
              <a:rPr lang="en-AU" sz="2800" b="0" i="0" dirty="0">
                <a:solidFill>
                  <a:srgbClr val="000000"/>
                </a:solidFill>
                <a:effectLst/>
                <a:latin typeface="Comic Sans MS" panose="030F0702030302020204" pitchFamily="66" charset="0"/>
              </a:rPr>
              <a:t>     to the glory of God the Father.</a:t>
            </a:r>
            <a:endParaRPr lang="en-AU" sz="2800" dirty="0">
              <a:latin typeface="Comic Sans MS" panose="030F0702030302020204" pitchFamily="66" charset="0"/>
            </a:endParaRPr>
          </a:p>
        </p:txBody>
      </p:sp>
    </p:spTree>
    <p:extLst>
      <p:ext uri="{BB962C8B-B14F-4D97-AF65-F5344CB8AC3E}">
        <p14:creationId xmlns:p14="http://schemas.microsoft.com/office/powerpoint/2010/main" val="3805676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24</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4130271" y="3777229"/>
            <a:ext cx="4721629" cy="1458156"/>
          </a:xfrm>
          <a:prstGeom prst="rect">
            <a:avLst/>
          </a:prstGeom>
          <a:noFill/>
        </p:spPr>
        <p:txBody>
          <a:bodyPr wrap="square" rtlCol="0">
            <a:spAutoFit/>
          </a:bodyPr>
          <a:lstStyle/>
          <a:p>
            <a:pPr algn="ctr">
              <a:lnSpc>
                <a:spcPct val="114999"/>
              </a:lnSpc>
            </a:pPr>
            <a:r>
              <a:rPr lang="en-US" sz="4000" b="1" dirty="0">
                <a:solidFill>
                  <a:srgbClr val="FF0000"/>
                </a:solidFill>
                <a:latin typeface="Comic Sans MS"/>
              </a:rPr>
              <a:t>We pause before </a:t>
            </a:r>
          </a:p>
          <a:p>
            <a:pPr algn="ctr">
              <a:lnSpc>
                <a:spcPct val="114999"/>
              </a:lnSpc>
            </a:pPr>
            <a:r>
              <a:rPr lang="en-US" sz="4000" b="1" dirty="0">
                <a:solidFill>
                  <a:srgbClr val="FF0000"/>
                </a:solidFill>
                <a:latin typeface="Comic Sans MS"/>
              </a:rPr>
              <a:t>​the Gospel ​​</a:t>
            </a:r>
            <a:endParaRPr lang="en-US" sz="4000" b="1" dirty="0">
              <a:solidFill>
                <a:srgbClr val="FF000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184A27-FF41-0F53-6F19-A421F55A8A69}"/>
              </a:ext>
            </a:extLst>
          </p:cNvPr>
          <p:cNvSpPr>
            <a:spLocks noGrp="1"/>
          </p:cNvSpPr>
          <p:nvPr>
            <p:ph type="sldNum" sz="quarter" idx="12"/>
          </p:nvPr>
        </p:nvSpPr>
        <p:spPr/>
        <p:txBody>
          <a:bodyPr/>
          <a:lstStyle/>
          <a:p>
            <a:fld id="{D6BAAE04-8869-45BD-9FC4-571BC1F4B92A}" type="slidenum">
              <a:rPr lang="en-AU" smtClean="0"/>
              <a:t>25</a:t>
            </a:fld>
            <a:endParaRPr lang="en-AU"/>
          </a:p>
        </p:txBody>
      </p:sp>
      <p:sp>
        <p:nvSpPr>
          <p:cNvPr id="3" name="TextBox 2">
            <a:extLst>
              <a:ext uri="{FF2B5EF4-FFF2-40B4-BE49-F238E27FC236}">
                <a16:creationId xmlns:a16="http://schemas.microsoft.com/office/drawing/2014/main" id="{92222D46-C94A-A39D-A341-8A56EDE892F6}"/>
              </a:ext>
            </a:extLst>
          </p:cNvPr>
          <p:cNvSpPr txBox="1"/>
          <p:nvPr/>
        </p:nvSpPr>
        <p:spPr>
          <a:xfrm>
            <a:off x="703314" y="705177"/>
            <a:ext cx="10785371"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rgbClr val="FF0000"/>
              </a:solidFill>
              <a:latin typeface="Comic Sans MS" panose="030F0902030302020204" pitchFamily="66" charset="0"/>
              <a:cs typeface="Segoe UI"/>
            </a:endParaRPr>
          </a:p>
          <a:p>
            <a:pPr algn="ctr"/>
            <a:r>
              <a:rPr lang="en-GB" sz="4000" b="1" dirty="0">
                <a:solidFill>
                  <a:srgbClr val="FF0000"/>
                </a:solidFill>
                <a:latin typeface="Comic Sans MS"/>
              </a:rPr>
              <a:t>The Passion Gospel</a:t>
            </a:r>
          </a:p>
          <a:p>
            <a:pPr algn="ctr"/>
            <a:r>
              <a:rPr lang="en-GB" sz="4000" b="1" dirty="0">
                <a:solidFill>
                  <a:srgbClr val="FF0000"/>
                </a:solidFill>
                <a:latin typeface="Comic Sans MS"/>
              </a:rPr>
              <a:t>According to St Matthew</a:t>
            </a:r>
          </a:p>
          <a:p>
            <a:pPr algn="ctr"/>
            <a:endParaRPr lang="en-GB" sz="4000" b="1" dirty="0">
              <a:solidFill>
                <a:srgbClr val="FF0000"/>
              </a:solidFill>
              <a:latin typeface="Comic Sans MS"/>
              <a:cs typeface="Segoe UI"/>
            </a:endParaRPr>
          </a:p>
          <a:p>
            <a:pPr algn="ctr"/>
            <a:endParaRPr lang="en-GB" sz="4000" b="1" dirty="0">
              <a:solidFill>
                <a:srgbClr val="FF0000"/>
              </a:solidFill>
              <a:latin typeface="Comic Sans MS"/>
              <a:cs typeface="Segoe UI"/>
            </a:endParaRPr>
          </a:p>
          <a:p>
            <a:pPr algn="ctr"/>
            <a:r>
              <a:rPr lang="en-GB" sz="2400" dirty="0">
                <a:solidFill>
                  <a:srgbClr val="FF0000"/>
                </a:solidFill>
                <a:ea typeface="+mn-lt"/>
                <a:cs typeface="+mn-lt"/>
                <a:hlinkClick r:id="rId2"/>
              </a:rPr>
              <a:t>https://youtu.be/1KAQZrD810o</a:t>
            </a:r>
            <a:r>
              <a:rPr lang="en-GB" sz="2400" dirty="0">
                <a:solidFill>
                  <a:srgbClr val="FF0000"/>
                </a:solidFill>
                <a:ea typeface="+mn-lt"/>
                <a:cs typeface="+mn-lt"/>
              </a:rPr>
              <a:t> </a:t>
            </a:r>
          </a:p>
          <a:p>
            <a:pPr algn="ctr"/>
            <a:endParaRPr lang="en-GB" sz="4000" dirty="0">
              <a:solidFill>
                <a:srgbClr val="FF0000"/>
              </a:solidFill>
              <a:latin typeface="Times New Roman"/>
              <a:cs typeface="Times New Roman"/>
            </a:endParaRPr>
          </a:p>
          <a:p>
            <a:pPr algn="ctr"/>
            <a:endParaRPr lang="en-US" sz="4000" b="1" dirty="0">
              <a:solidFill>
                <a:srgbClr val="FF0000"/>
              </a:solidFill>
              <a:latin typeface="Comic Sans MS" panose="030F0702030302020204" pitchFamily="66" charset="0"/>
              <a:cs typeface="Segoe UI"/>
            </a:endParaRPr>
          </a:p>
          <a:p>
            <a:pPr algn="ctr"/>
            <a:r>
              <a:rPr lang="en-US" sz="2800" b="1" i="0" u="none" strike="noStrike" dirty="0">
                <a:solidFill>
                  <a:srgbClr val="FF0000"/>
                </a:solidFill>
                <a:effectLst/>
                <a:latin typeface="Comic Sans MS"/>
              </a:rPr>
              <a:t>We stay on mute</a:t>
            </a:r>
            <a:endParaRPr lang="en-US" sz="2800" b="1" dirty="0">
              <a:solidFill>
                <a:srgbClr val="FF0000"/>
              </a:solidFill>
              <a:latin typeface="Comic Sans MS"/>
              <a:cs typeface="Times New Roman"/>
            </a:endParaRPr>
          </a:p>
          <a:p>
            <a:pPr algn="ctr"/>
            <a:r>
              <a:rPr lang="en-US" sz="2800" b="1" dirty="0">
                <a:solidFill>
                  <a:srgbClr val="FF0000"/>
                </a:solidFill>
                <a:latin typeface="Comic Sans MS"/>
                <a:cs typeface="Segoe UI"/>
              </a:rPr>
              <a:t>Leader and Cantor mute</a:t>
            </a:r>
          </a:p>
        </p:txBody>
      </p:sp>
    </p:spTree>
    <p:extLst>
      <p:ext uri="{BB962C8B-B14F-4D97-AF65-F5344CB8AC3E}">
        <p14:creationId xmlns:p14="http://schemas.microsoft.com/office/powerpoint/2010/main" val="182024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9236"/>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26</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4084320" y="4089862"/>
            <a:ext cx="5436523" cy="1458156"/>
          </a:xfrm>
          <a:prstGeom prst="rect">
            <a:avLst/>
          </a:prstGeom>
          <a:noFill/>
        </p:spPr>
        <p:txBody>
          <a:bodyPr wrap="square" rtlCol="0">
            <a:spAutoFit/>
          </a:bodyPr>
          <a:lstStyle/>
          <a:p>
            <a:pPr algn="ctr">
              <a:lnSpc>
                <a:spcPct val="114999"/>
              </a:lnSpc>
            </a:pPr>
            <a:r>
              <a:rPr lang="en-US" sz="4000" b="1" dirty="0">
                <a:solidFill>
                  <a:srgbClr val="FF0000"/>
                </a:solidFill>
                <a:latin typeface="Comic Sans MS"/>
              </a:rPr>
              <a:t>We pause </a:t>
            </a:r>
            <a:endParaRPr lang="en-US" sz="4000" b="1" dirty="0">
              <a:solidFill>
                <a:srgbClr val="FF0000"/>
              </a:solidFill>
              <a:latin typeface="Comic Sans MS"/>
              <a:cs typeface="Calibri"/>
            </a:endParaRPr>
          </a:p>
          <a:p>
            <a:pPr algn="ctr">
              <a:lnSpc>
                <a:spcPct val="114999"/>
              </a:lnSpc>
            </a:pPr>
            <a:r>
              <a:rPr lang="en-US" sz="4000" b="1" dirty="0">
                <a:solidFill>
                  <a:srgbClr val="FF0000"/>
                </a:solidFill>
                <a:latin typeface="Comic Sans MS"/>
              </a:rPr>
              <a:t>after ​the Gospel ​​</a:t>
            </a:r>
            <a:endParaRPr lang="en-US" sz="4000" b="1" dirty="0">
              <a:solidFill>
                <a:srgbClr val="FF000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27</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522467" y="2306667"/>
            <a:ext cx="11465529"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a:solidFill>
                  <a:srgbClr val="FF0000"/>
                </a:solidFill>
                <a:latin typeface="Comic Sans MS"/>
              </a:rPr>
              <a:t>Flashback Sermon: </a:t>
            </a:r>
          </a:p>
          <a:p>
            <a:pPr algn="ctr"/>
            <a:endParaRPr lang="en-AU" sz="6600" dirty="0">
              <a:solidFill>
                <a:srgbClr val="FF0000"/>
              </a:solidFill>
              <a:latin typeface="Comic Sans MS"/>
            </a:endParaRPr>
          </a:p>
          <a:p>
            <a:pPr algn="ctr"/>
            <a:r>
              <a:rPr lang="en-AU" sz="5400">
                <a:solidFill>
                  <a:srgbClr val="FF0000"/>
                </a:solidFill>
                <a:latin typeface="Comic Sans MS"/>
              </a:rPr>
              <a:t>Via Dolorosa – Holy Week with God</a:t>
            </a:r>
          </a:p>
          <a:p>
            <a:pPr algn="ctr"/>
            <a:r>
              <a:rPr lang="en-AU" dirty="0">
                <a:solidFill>
                  <a:srgbClr val="FF0000"/>
                </a:solidFill>
                <a:ea typeface="+mn-lt"/>
                <a:cs typeface="+mn-lt"/>
                <a:hlinkClick r:id="rId3"/>
              </a:rPr>
              <a:t>https://holyhermits.com.au/podcasts/media/2023-04-02-via-dolorosa-holy-week-with-god</a:t>
            </a:r>
            <a:endParaRPr lang="en-AU" dirty="0">
              <a:solidFill>
                <a:srgbClr val="000000"/>
              </a:solidFill>
              <a:ea typeface="+mn-lt"/>
              <a:cs typeface="+mn-lt"/>
            </a:endParaRPr>
          </a:p>
          <a:p>
            <a:pPr algn="ctr"/>
            <a:endParaRPr lang="en-AU" dirty="0">
              <a:solidFill>
                <a:srgbClr val="FF000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635482" y="319087"/>
            <a:ext cx="112395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400" b="1">
                <a:solidFill>
                  <a:srgbClr val="FF0000"/>
                </a:solidFill>
                <a:latin typeface="Comic Sans MS"/>
              </a:rPr>
              <a:t>Leader:</a:t>
            </a:r>
            <a:r>
              <a:rPr lang="en-AU" sz="2400" i="1" dirty="0">
                <a:solidFill>
                  <a:srgbClr val="FF0000"/>
                </a:solidFill>
                <a:latin typeface="Comic Sans MS"/>
              </a:rPr>
              <a:t> </a:t>
            </a:r>
            <a:r>
              <a:rPr lang="en-AU" sz="2400">
                <a:solidFill>
                  <a:srgbClr val="FF0000"/>
                </a:solidFill>
                <a:latin typeface="Comic Sans MS"/>
              </a:rPr>
              <a:t>.</a:t>
            </a:r>
            <a:endParaRPr lang="en-AU" sz="2400">
              <a:solidFill>
                <a:srgbClr val="FF0000"/>
              </a:solidFill>
              <a:ea typeface="Calibri"/>
              <a:cs typeface="Calibri"/>
            </a:endParaRPr>
          </a:p>
          <a:p>
            <a:endParaRPr lang="en-AU" sz="2400" b="1" i="1" dirty="0">
              <a:solidFill>
                <a:srgbClr val="FF0000"/>
              </a:solidFill>
              <a:latin typeface="Comic Sans MS"/>
              <a:ea typeface="Calibri"/>
              <a:cs typeface="Calibri"/>
            </a:endParaRPr>
          </a:p>
          <a:p>
            <a:pPr marL="342900" indent="-342900">
              <a:buFont typeface="Wingdings"/>
              <a:buChar char="Ø"/>
            </a:pPr>
            <a:r>
              <a:rPr lang="en-AU" sz="2400" i="1">
                <a:solidFill>
                  <a:srgbClr val="FF0000"/>
                </a:solidFill>
                <a:latin typeface="Comic Sans MS"/>
                <a:ea typeface="Calibri"/>
                <a:cs typeface="Calibri"/>
              </a:rPr>
              <a:t>Leader and Cantor mute </a:t>
            </a:r>
            <a:r>
              <a:rPr lang="en-US" sz="2400" i="1" dirty="0">
                <a:solidFill>
                  <a:srgbClr val="FF0000"/>
                </a:solidFill>
                <a:latin typeface="Comic Sans MS"/>
                <a:ea typeface="Calibri"/>
                <a:cs typeface="Calibri"/>
              </a:rPr>
              <a:t> </a:t>
            </a:r>
            <a:endParaRPr lang="en-AU" sz="2400" i="1" dirty="0">
              <a:solidFill>
                <a:srgbClr val="FF0000"/>
              </a:solidFill>
              <a:latin typeface="Calibri"/>
              <a:ea typeface="Calibri"/>
              <a:cs typeface="Calibri"/>
            </a:endParaRPr>
          </a:p>
          <a:p>
            <a:pPr marL="342900" indent="-342900">
              <a:buFont typeface="Wingdings"/>
              <a:buChar char="Ø"/>
            </a:pPr>
            <a:r>
              <a:rPr lang="en-AU" sz="2400" i="1">
                <a:solidFill>
                  <a:srgbClr val="FF0000"/>
                </a:solidFill>
                <a:latin typeface="Comic Sans MS"/>
                <a:ea typeface="Calibri"/>
                <a:cs typeface="Calibri"/>
              </a:rPr>
              <a:t>Broadcaster exits screenshare </a:t>
            </a:r>
            <a:endParaRPr lang="en-AU" sz="2400" i="1">
              <a:solidFill>
                <a:srgbClr val="FF0000"/>
              </a:solidFill>
              <a:latin typeface="Calibri"/>
              <a:ea typeface="Calibri"/>
              <a:cs typeface="Calibri"/>
            </a:endParaRPr>
          </a:p>
          <a:p>
            <a:endParaRPr lang="en-AU" sz="2400" i="1">
              <a:solidFill>
                <a:srgbClr val="7030A0"/>
              </a:solidFill>
              <a:latin typeface="Calibri"/>
              <a:ea typeface="Calibri"/>
              <a:cs typeface="Calibri"/>
            </a:endParaRPr>
          </a:p>
        </p:txBody>
      </p:sp>
    </p:spTree>
    <p:extLst>
      <p:ext uri="{BB962C8B-B14F-4D97-AF65-F5344CB8AC3E}">
        <p14:creationId xmlns:p14="http://schemas.microsoft.com/office/powerpoint/2010/main" val="1405929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28</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FF0000"/>
                </a:solidFill>
                <a:latin typeface="Comic Sans MS"/>
                <a:cs typeface="Segoe UI"/>
              </a:rPr>
              <a:t>Leader unmutes</a:t>
            </a:r>
          </a:p>
          <a:p>
            <a:pPr algn="ctr"/>
            <a:endParaRPr lang="en-US" i="1" dirty="0">
              <a:solidFill>
                <a:srgbClr val="FF0000"/>
              </a:solidFill>
              <a:latin typeface="Comic Sans MS" panose="030F0702030302020204" pitchFamily="66" charset="0"/>
              <a:cs typeface="Segoe UI"/>
            </a:endParaRPr>
          </a:p>
          <a:p>
            <a:pPr algn="ctr"/>
            <a:r>
              <a:rPr lang="en-GB" sz="3600" b="1" dirty="0">
                <a:solidFill>
                  <a:srgbClr val="FF0000"/>
                </a:solidFill>
                <a:latin typeface="Comic Sans MS"/>
              </a:rPr>
              <a:t>Our next Hymn is</a:t>
            </a:r>
          </a:p>
          <a:p>
            <a:pPr algn="ctr"/>
            <a:endParaRPr lang="en-GB" sz="3600" b="1" dirty="0">
              <a:solidFill>
                <a:srgbClr val="FF0000"/>
              </a:solidFill>
              <a:latin typeface="Comic Sans MS"/>
            </a:endParaRPr>
          </a:p>
          <a:p>
            <a:pPr algn="ctr"/>
            <a:r>
              <a:rPr lang="en-GB" sz="6600" b="1" dirty="0">
                <a:solidFill>
                  <a:srgbClr val="FF0000"/>
                </a:solidFill>
                <a:latin typeface="Comic Sans MS"/>
              </a:rPr>
              <a:t>Via </a:t>
            </a:r>
            <a:r>
              <a:rPr lang="en-GB" sz="6600" b="1">
                <a:solidFill>
                  <a:srgbClr val="FF0000"/>
                </a:solidFill>
                <a:latin typeface="Comic Sans MS"/>
              </a:rPr>
              <a:t>Dolorosa</a:t>
            </a:r>
            <a:endParaRPr lang="en-GB" sz="5400" b="1" dirty="0">
              <a:solidFill>
                <a:srgbClr val="FF0000"/>
              </a:solidFill>
              <a:latin typeface="Comic Sans MS"/>
            </a:endParaRPr>
          </a:p>
          <a:p>
            <a:pPr algn="ctr"/>
            <a:endParaRPr lang="en-GB" sz="3600" b="1" dirty="0">
              <a:solidFill>
                <a:srgbClr val="FF0000"/>
              </a:solidFill>
              <a:latin typeface="Comic Sans MS"/>
            </a:endParaRPr>
          </a:p>
          <a:p>
            <a:pPr algn="ctr"/>
            <a:r>
              <a:rPr lang="en-GB" sz="2400" dirty="0">
                <a:solidFill>
                  <a:srgbClr val="0070C0"/>
                </a:solidFill>
                <a:ea typeface="+mn-lt"/>
                <a:cs typeface="+mn-lt"/>
                <a:hlinkClick r:id="rId2">
                  <a:extLst>
                    <a:ext uri="{A12FA001-AC4F-418D-AE19-62706E023703}">
                      <ahyp:hlinkClr xmlns:ahyp="http://schemas.microsoft.com/office/drawing/2018/hyperlinkcolor" val="tx"/>
                    </a:ext>
                  </a:extLst>
                </a:hlinkClick>
              </a:rPr>
              <a:t>https://www.youtube.com/watch?v=n9Fa70hGf34</a:t>
            </a:r>
            <a:endParaRPr lang="en-GB">
              <a:hlinkClick r:id="rId2">
                <a:extLst>
                  <a:ext uri="{A12FA001-AC4F-418D-AE19-62706E023703}">
                    <ahyp:hlinkClr xmlns:ahyp="http://schemas.microsoft.com/office/drawing/2018/hyperlinkcolor" val="tx"/>
                  </a:ext>
                </a:extLst>
              </a:hlinkClick>
            </a:endParaRPr>
          </a:p>
          <a:p>
            <a:pPr algn="ctr"/>
            <a:endParaRPr lang="en-GB" sz="2400" dirty="0">
              <a:solidFill>
                <a:srgbClr val="0070C0"/>
              </a:solidFill>
              <a:latin typeface="Calibri"/>
              <a:ea typeface="Calibri"/>
              <a:cs typeface="Calibri"/>
            </a:endParaRPr>
          </a:p>
          <a:p>
            <a:pPr algn="ctr"/>
            <a:endParaRPr lang="en-GB" sz="3600" dirty="0">
              <a:solidFill>
                <a:srgbClr val="FF0000"/>
              </a:solidFill>
              <a:latin typeface="Times New Roman"/>
              <a:ea typeface="Calibri"/>
              <a:cs typeface="Times New Roman"/>
            </a:endParaRPr>
          </a:p>
          <a:p>
            <a:pPr algn="ctr"/>
            <a:endParaRPr lang="en-US" sz="1200" dirty="0">
              <a:solidFill>
                <a:srgbClr val="FF0000"/>
              </a:solidFill>
              <a:latin typeface="Comic Sans MS" panose="030F0902030302020204" pitchFamily="66" charset="0"/>
              <a:ea typeface="Calibri"/>
              <a:cs typeface="Calibri"/>
            </a:endParaRPr>
          </a:p>
          <a:p>
            <a:pPr algn="ctr"/>
            <a:r>
              <a:rPr lang="en-US" sz="2800" b="1" i="0" u="none" strike="noStrike" dirty="0">
                <a:solidFill>
                  <a:srgbClr val="FF0000"/>
                </a:solidFill>
                <a:effectLst/>
                <a:latin typeface="Comic Sans MS"/>
              </a:rPr>
              <a:t>We stay on mute</a:t>
            </a:r>
            <a:endParaRPr lang="en-US" sz="2800" dirty="0">
              <a:solidFill>
                <a:srgbClr val="FF0000"/>
              </a:solidFill>
              <a:latin typeface="Comic Sans MS"/>
              <a:cs typeface="Times New Roman"/>
            </a:endParaRPr>
          </a:p>
          <a:p>
            <a:pPr algn="ctr"/>
            <a:r>
              <a:rPr lang="en-US" sz="2800" b="1" dirty="0">
                <a:solidFill>
                  <a:srgbClr val="FF0000"/>
                </a:solidFill>
                <a:latin typeface="Comic Sans MS"/>
              </a:rPr>
              <a:t>Leader mutes</a:t>
            </a:r>
            <a:endParaRPr lang="en-US" b="1" dirty="0">
              <a:solidFill>
                <a:srgbClr val="FF0000"/>
              </a:solidFill>
              <a:latin typeface="Comic Sans MS"/>
            </a:endParaRPr>
          </a:p>
        </p:txBody>
      </p:sp>
    </p:spTree>
    <p:extLst>
      <p:ext uri="{BB962C8B-B14F-4D97-AF65-F5344CB8AC3E}">
        <p14:creationId xmlns:p14="http://schemas.microsoft.com/office/powerpoint/2010/main" val="277129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897" y="1488811"/>
            <a:ext cx="10439533" cy="2554545"/>
          </a:xfrm>
          <a:prstGeom prst="rect">
            <a:avLst/>
          </a:prstGeom>
        </p:spPr>
        <p:txBody>
          <a:bodyPr wrap="square" lIns="91440" tIns="45720" rIns="91440" bIns="45720" anchor="t">
            <a:spAutoFit/>
          </a:bodyPr>
          <a:lstStyle/>
          <a:p>
            <a:r>
              <a:rPr lang="en-US" sz="3200" dirty="0">
                <a:solidFill>
                  <a:srgbClr val="FF0000"/>
                </a:solidFill>
                <a:latin typeface="Comic Sans MS" panose="030F0702030302020204" pitchFamily="66" charset="0"/>
                <a:cs typeface="Segoe UI"/>
              </a:rPr>
              <a:t>Leader:</a:t>
            </a:r>
            <a:r>
              <a:rPr lang="en-US" sz="3200" b="1" dirty="0">
                <a:solidFill>
                  <a:srgbClr val="FF0000"/>
                </a:solidFill>
                <a:latin typeface="Comic Sans MS" panose="030F0702030302020204" pitchFamily="66" charset="0"/>
                <a:cs typeface="Segoe UI"/>
              </a:rPr>
              <a:t> </a:t>
            </a:r>
            <a:r>
              <a:rPr lang="en-US" sz="3200" dirty="0">
                <a:latin typeface="Comic Sans MS"/>
              </a:rPr>
              <a:t>We are the body of Christ</a:t>
            </a:r>
          </a:p>
          <a:p>
            <a:pPr algn="ctr"/>
            <a:r>
              <a:rPr lang="en-US" sz="3200" b="1" dirty="0">
                <a:solidFill>
                  <a:srgbClr val="FF0000"/>
                </a:solidFill>
                <a:latin typeface="Comic Sans MS"/>
              </a:rPr>
              <a:t>All: </a:t>
            </a:r>
            <a:r>
              <a:rPr lang="en-US" sz="3200" b="1" dirty="0">
                <a:latin typeface="Comic Sans MS"/>
              </a:rPr>
              <a:t>God’s Spirit is with us</a:t>
            </a:r>
          </a:p>
          <a:p>
            <a:pPr algn="ctr"/>
            <a:endParaRPr lang="en-US" sz="3200" dirty="0">
              <a:latin typeface="Comic Sans MS" panose="030F0702030302020204" pitchFamily="66" charset="0"/>
            </a:endParaRPr>
          </a:p>
          <a:p>
            <a:r>
              <a:rPr lang="en-US" sz="3200" dirty="0">
                <a:solidFill>
                  <a:srgbClr val="FF0000"/>
                </a:solidFill>
                <a:latin typeface="Comic Sans MS" panose="030F0702030302020204" pitchFamily="66" charset="0"/>
                <a:cs typeface="Segoe UI"/>
              </a:rPr>
              <a:t>Leader: </a:t>
            </a:r>
            <a:r>
              <a:rPr lang="en-US" sz="3200" dirty="0">
                <a:latin typeface="Comic Sans MS"/>
              </a:rPr>
              <a:t>The peace of the Lord be always with you.</a:t>
            </a:r>
          </a:p>
          <a:p>
            <a:pPr algn="ctr"/>
            <a:r>
              <a:rPr lang="en-US" sz="3200" b="1" dirty="0">
                <a:solidFill>
                  <a:srgbClr val="FF0000"/>
                </a:solidFill>
                <a:latin typeface="Comic Sans MS"/>
              </a:rPr>
              <a:t>All: </a:t>
            </a:r>
            <a:r>
              <a:rPr lang="en-US" sz="3200" b="1" dirty="0">
                <a:latin typeface="Comic Sans MS"/>
              </a:rPr>
              <a:t>And also with you.</a:t>
            </a:r>
            <a:endParaRPr lang="en-US" sz="3200" dirty="0">
              <a:latin typeface="Comic Sans MS"/>
            </a:endParaRPr>
          </a:p>
        </p:txBody>
      </p:sp>
      <p:sp>
        <p:nvSpPr>
          <p:cNvPr id="3" name="Rectangle 2"/>
          <p:cNvSpPr/>
          <p:nvPr/>
        </p:nvSpPr>
        <p:spPr>
          <a:xfrm>
            <a:off x="3520774" y="575946"/>
            <a:ext cx="4471096" cy="584775"/>
          </a:xfrm>
          <a:prstGeom prst="rect">
            <a:avLst/>
          </a:prstGeom>
        </p:spPr>
        <p:txBody>
          <a:bodyPr wrap="none" lIns="91440" tIns="45720" rIns="91440" bIns="45720" anchor="t">
            <a:spAutoFit/>
          </a:bodyPr>
          <a:lstStyle/>
          <a:p>
            <a:r>
              <a:rPr lang="en-AU" sz="3200" i="1" dirty="0">
                <a:solidFill>
                  <a:srgbClr val="FF000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92774" y="175836"/>
            <a:ext cx="3860351" cy="400110"/>
          </a:xfrm>
          <a:prstGeom prst="rect">
            <a:avLst/>
          </a:prstGeom>
        </p:spPr>
        <p:txBody>
          <a:bodyPr wrap="none" lIns="91440" tIns="45720" rIns="91440" bIns="45720" anchor="t">
            <a:spAutoFit/>
          </a:bodyPr>
          <a:lstStyle/>
          <a:p>
            <a:pPr algn="ctr"/>
            <a:r>
              <a:rPr lang="en-AU" sz="2000">
                <a:solidFill>
                  <a:srgbClr val="FF0000"/>
                </a:solidFill>
                <a:latin typeface="Comic Sans MS"/>
                <a:cs typeface="Arial"/>
              </a:rPr>
              <a:t>The Leader and Cantor unmute</a:t>
            </a:r>
            <a:endParaRPr lang="en-US" sz="1400">
              <a:solidFill>
                <a:srgbClr val="FF000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dirty="0">
                <a:solidFill>
                  <a:srgbClr val="FF0000"/>
                </a:solidFill>
                <a:latin typeface="Comic Sans MS"/>
                <a:cs typeface="Arial"/>
              </a:rPr>
              <a:t>Leader: </a:t>
            </a:r>
            <a:r>
              <a:rPr lang="en-AU" sz="2000" dirty="0">
                <a:latin typeface="Comic Sans MS"/>
                <a:cs typeface="Arial"/>
              </a:rPr>
              <a:t>A sign of peace may be exchanged </a:t>
            </a:r>
            <a:endParaRPr lang="en-US" sz="2000" dirty="0">
              <a:latin typeface="Comic Sans MS"/>
              <a:cs typeface="Arial"/>
            </a:endParaRPr>
          </a:p>
          <a:p>
            <a:pPr algn="ctr"/>
            <a:endParaRPr lang="en-AU" sz="2000" dirty="0">
              <a:solidFill>
                <a:srgbClr val="FFB83A"/>
              </a:solidFill>
              <a:latin typeface="Comic Sans MS"/>
              <a:cs typeface="Arial"/>
            </a:endParaRPr>
          </a:p>
          <a:p>
            <a:r>
              <a:rPr lang="en-AU" sz="2000" b="1" dirty="0">
                <a:latin typeface="Comic Sans MS"/>
                <a:cs typeface="Arial"/>
              </a:rPr>
              <a:t>You may like to type 'Peace' into the chat, use the 'raise hand’ or other reaction buttons, or just simply wave via the screen with your video turned on</a:t>
            </a:r>
            <a:endParaRPr lang="en-US" sz="2000" b="1" dirty="0">
              <a:latin typeface="Comic Sans MS"/>
              <a:cs typeface="Arial"/>
            </a:endParaRPr>
          </a:p>
          <a:p>
            <a:pPr algn="ctr"/>
            <a:endParaRPr lang="en-AU" sz="2000" b="1" dirty="0">
              <a:latin typeface="Comic Sans MS"/>
              <a:cs typeface="Arial"/>
            </a:endParaRPr>
          </a:p>
          <a:p>
            <a:r>
              <a:rPr lang="en-AU" sz="2000" b="1" dirty="0">
                <a:latin typeface="Comic Sans MS"/>
                <a:cs typeface="Arial"/>
              </a:rPr>
              <a:t>(Broadcaster exits shared screen for a few moments for the exchange of peace)</a:t>
            </a:r>
            <a:endParaRPr lang="en-AU" sz="2000" b="1" dirty="0">
              <a:cs typeface="Times New Roman"/>
            </a:endParaRPr>
          </a:p>
        </p:txBody>
      </p:sp>
    </p:spTree>
    <p:extLst>
      <p:ext uri="{BB962C8B-B14F-4D97-AF65-F5344CB8AC3E}">
        <p14:creationId xmlns:p14="http://schemas.microsoft.com/office/powerpoint/2010/main" val="337022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361421" y="1197459"/>
            <a:ext cx="9469155" cy="3892861"/>
          </a:xfrm>
          <a:prstGeom prst="rect">
            <a:avLst/>
          </a:prstGeom>
          <a:noFill/>
        </p:spPr>
        <p:txBody>
          <a:bodyPr wrap="square" lIns="91440" tIns="45720" rIns="91440" bIns="45720" rtlCol="0" anchor="t">
            <a:spAutoFit/>
          </a:bodyPr>
          <a:lstStyle/>
          <a:p>
            <a:pPr>
              <a:lnSpc>
                <a:spcPct val="150000"/>
              </a:lnSpc>
            </a:pPr>
            <a:r>
              <a:rPr lang="en-AU" sz="2800" dirty="0">
                <a:solidFill>
                  <a:srgbClr val="FF0000"/>
                </a:solidFill>
                <a:latin typeface="Comic Sans MS"/>
              </a:rPr>
              <a:t>Leader: </a:t>
            </a:r>
            <a:r>
              <a:rPr lang="en-AU" sz="2800" dirty="0">
                <a:latin typeface="Comic Sans MS"/>
              </a:rPr>
              <a:t>As we settle into worship let your breath be soft, your mind be still, and your heart be open to the presence of God.</a:t>
            </a:r>
          </a:p>
          <a:p>
            <a:pPr>
              <a:lnSpc>
                <a:spcPct val="150000"/>
              </a:lnSpc>
            </a:pPr>
            <a:endParaRPr lang="en-AU" sz="2800" b="1" dirty="0">
              <a:solidFill>
                <a:srgbClr val="E3960B"/>
              </a:solidFill>
              <a:latin typeface="Comic Sans MS"/>
            </a:endParaRPr>
          </a:p>
          <a:p>
            <a:pPr>
              <a:lnSpc>
                <a:spcPct val="150000"/>
              </a:lnSpc>
            </a:pPr>
            <a:r>
              <a:rPr lang="en-AU" sz="2800">
                <a:solidFill>
                  <a:srgbClr val="FF0000"/>
                </a:solidFill>
                <a:latin typeface="Comic Sans MS"/>
              </a:rPr>
              <a:t>Opening Music: </a:t>
            </a:r>
            <a:r>
              <a:rPr lang="en-AU" sz="2400" dirty="0">
                <a:solidFill>
                  <a:srgbClr val="FF0000"/>
                </a:solidFill>
                <a:ea typeface="+mn-lt"/>
                <a:cs typeface="+mn-lt"/>
                <a:hlinkClick r:id="rId2"/>
              </a:rPr>
              <a:t>https://www.youtube.com/watch?v=4mHmZV1BC7g</a:t>
            </a:r>
            <a:endParaRPr lang="en-AU" sz="2400">
              <a:solidFill>
                <a:srgbClr val="7030A0"/>
              </a:solidFill>
              <a:ea typeface="+mn-lt"/>
              <a:cs typeface="Times New Roman" panose="02020603050405020304" pitchFamily="18" charset="0"/>
            </a:endParaRPr>
          </a:p>
          <a:p>
            <a:pPr>
              <a:lnSpc>
                <a:spcPct val="150000"/>
              </a:lnSpc>
            </a:pPr>
            <a:endParaRPr lang="en-AU" sz="2800" dirty="0">
              <a:solidFill>
                <a:srgbClr val="FF0000"/>
              </a:solidFill>
              <a:latin typeface="Times New Roman"/>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98068" y="334479"/>
            <a:ext cx="2395863" cy="584775"/>
          </a:xfrm>
          <a:prstGeom prst="rect">
            <a:avLst/>
          </a:prstGeom>
          <a:noFill/>
        </p:spPr>
        <p:txBody>
          <a:bodyPr wrap="square" lIns="91440" tIns="45720" rIns="91440" bIns="45720" rtlCol="0" anchor="t">
            <a:spAutoFit/>
          </a:bodyPr>
          <a:lstStyle/>
          <a:p>
            <a:r>
              <a:rPr lang="en-AU" sz="3200" i="1" dirty="0">
                <a:solidFill>
                  <a:srgbClr val="FF0000"/>
                </a:solidFill>
                <a:latin typeface="Comic Sans MS"/>
              </a:rPr>
              <a:t>Invitation</a:t>
            </a:r>
          </a:p>
        </p:txBody>
      </p:sp>
    </p:spTree>
    <p:extLst>
      <p:ext uri="{BB962C8B-B14F-4D97-AF65-F5344CB8AC3E}">
        <p14:creationId xmlns:p14="http://schemas.microsoft.com/office/powerpoint/2010/main" val="2375204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5274" y="510512"/>
            <a:ext cx="9521452" cy="584775"/>
          </a:xfrm>
          <a:prstGeom prst="rect">
            <a:avLst/>
          </a:prstGeom>
          <a:noFill/>
        </p:spPr>
        <p:txBody>
          <a:bodyPr wrap="square" lIns="91440" tIns="45720" rIns="91440" bIns="45720" rtlCol="0" anchor="t">
            <a:spAutoFit/>
          </a:bodyPr>
          <a:lstStyle/>
          <a:p>
            <a:pPr algn="ctr"/>
            <a:r>
              <a:rPr lang="en-US" sz="3200" i="1" dirty="0">
                <a:solidFill>
                  <a:srgbClr val="FF0000"/>
                </a:solidFill>
                <a:latin typeface="Comic Sans MS"/>
              </a:rPr>
              <a:t>Prayer of Thanksgiving before Intercessions </a:t>
            </a:r>
            <a:endParaRPr lang="en-US" sz="3200" i="1" dirty="0">
              <a:solidFill>
                <a:srgbClr val="FF000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900034" y="1969937"/>
            <a:ext cx="10387344" cy="260981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800" dirty="0">
                <a:solidFill>
                  <a:srgbClr val="FF0000"/>
                </a:solidFill>
                <a:latin typeface="Comic Sans MS"/>
              </a:rPr>
              <a:t>Leader: </a:t>
            </a:r>
            <a:r>
              <a:rPr lang="en-US" sz="2800" dirty="0">
                <a:latin typeface="Comic Sans MS"/>
              </a:rPr>
              <a:t>As we enter prayer, I invite the second reader to unmute to lead our intercessions which follow the prayer of thanksgiving. Please feel free to change your body position as you need.</a:t>
            </a:r>
            <a:endParaRPr lang="en-US" sz="2800" dirty="0">
              <a:cs typeface="Times New Roman"/>
            </a:endParaRPr>
          </a:p>
        </p:txBody>
      </p:sp>
    </p:spTree>
    <p:extLst>
      <p:ext uri="{BB962C8B-B14F-4D97-AF65-F5344CB8AC3E}">
        <p14:creationId xmlns:p14="http://schemas.microsoft.com/office/powerpoint/2010/main" val="2499239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6A32-86D6-419C-B5B5-9741F18610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6CF874-3EC6-6B43-0607-24C716DFB893}"/>
              </a:ext>
            </a:extLst>
          </p:cNvPr>
          <p:cNvSpPr txBox="1"/>
          <p:nvPr/>
        </p:nvSpPr>
        <p:spPr>
          <a:xfrm>
            <a:off x="1332980" y="156551"/>
            <a:ext cx="9521452" cy="584775"/>
          </a:xfrm>
          <a:prstGeom prst="rect">
            <a:avLst/>
          </a:prstGeom>
          <a:noFill/>
        </p:spPr>
        <p:txBody>
          <a:bodyPr wrap="square" lIns="91440" tIns="45720" rIns="91440" bIns="45720" rtlCol="0" anchor="t">
            <a:spAutoFit/>
          </a:bodyPr>
          <a:lstStyle/>
          <a:p>
            <a:pPr algn="ctr"/>
            <a:r>
              <a:rPr lang="en-US" sz="3200" i="1" dirty="0">
                <a:solidFill>
                  <a:srgbClr val="FF0000"/>
                </a:solidFill>
                <a:latin typeface="Comic Sans MS"/>
              </a:rPr>
              <a:t>Prayer of Thanksgiving before Intercessions </a:t>
            </a:r>
            <a:endParaRPr lang="en-US" sz="3200" i="1" dirty="0">
              <a:solidFill>
                <a:srgbClr val="FF0000"/>
              </a:solidFill>
              <a:latin typeface="Comic Sans MS" panose="030F0702030302020204" pitchFamily="66" charset="0"/>
            </a:endParaRPr>
          </a:p>
        </p:txBody>
      </p:sp>
      <p:sp>
        <p:nvSpPr>
          <p:cNvPr id="4" name="TextBox 3">
            <a:extLst>
              <a:ext uri="{FF2B5EF4-FFF2-40B4-BE49-F238E27FC236}">
                <a16:creationId xmlns:a16="http://schemas.microsoft.com/office/drawing/2014/main" id="{20EAC48F-182B-6EE4-CF3C-0F9DAA36D514}"/>
              </a:ext>
            </a:extLst>
          </p:cNvPr>
          <p:cNvSpPr txBox="1"/>
          <p:nvPr/>
        </p:nvSpPr>
        <p:spPr>
          <a:xfrm>
            <a:off x="358535" y="743064"/>
            <a:ext cx="11470341" cy="5837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dirty="0">
                <a:solidFill>
                  <a:srgbClr val="FF0000"/>
                </a:solidFill>
                <a:latin typeface="Comic Sans MS"/>
                <a:ea typeface="proxima-nova"/>
                <a:cs typeface="proxima-nova"/>
              </a:rPr>
              <a:t>Leader: </a:t>
            </a:r>
            <a:r>
              <a:rPr lang="en-US" sz="2800" dirty="0">
                <a:solidFill>
                  <a:srgbClr val="232323"/>
                </a:solidFill>
                <a:latin typeface="Comic Sans MS"/>
                <a:ea typeface="proxima-nova"/>
                <a:cs typeface="proxima-nova"/>
              </a:rPr>
              <a:t>Lord Jesus, gratitude can barely cover the turmoil of our emotions when we consider the humiliation you endured,</a:t>
            </a:r>
            <a:br>
              <a:rPr lang="en-US" sz="2800" dirty="0">
                <a:latin typeface="Comic Sans MS"/>
              </a:rPr>
            </a:br>
            <a:r>
              <a:rPr lang="en-US" sz="2800" dirty="0">
                <a:solidFill>
                  <a:srgbClr val="232323"/>
                </a:solidFill>
                <a:latin typeface="Comic Sans MS"/>
                <a:ea typeface="proxima-nova"/>
                <a:cs typeface="proxima-nova"/>
              </a:rPr>
              <a:t>and the pain you suffered on the cross.</a:t>
            </a:r>
            <a:br>
              <a:rPr lang="en-US" sz="2800" dirty="0">
                <a:latin typeface="Comic Sans MS"/>
              </a:rPr>
            </a:br>
            <a:r>
              <a:rPr lang="en-US" sz="2800" dirty="0">
                <a:solidFill>
                  <a:srgbClr val="232323"/>
                </a:solidFill>
                <a:latin typeface="Comic Sans MS"/>
                <a:ea typeface="proxima-nova"/>
                <a:cs typeface="proxima-nova"/>
              </a:rPr>
              <a:t>Yet to offer our thanks is the best we can do, and this we do with hearts overflowing with gratitude for all that you have done for us.</a:t>
            </a:r>
            <a:br>
              <a:rPr lang="en-US" sz="2800" dirty="0">
                <a:latin typeface="Comic Sans MS"/>
              </a:rPr>
            </a:br>
            <a:r>
              <a:rPr lang="en-US" sz="2800" dirty="0">
                <a:solidFill>
                  <a:srgbClr val="232323"/>
                </a:solidFill>
                <a:latin typeface="Comic Sans MS"/>
                <a:ea typeface="proxima-nova"/>
                <a:cs typeface="proxima-nova"/>
              </a:rPr>
              <a:t>You who journeyed to Jerusalem to pass through death,</a:t>
            </a:r>
            <a:br>
              <a:rPr lang="en-US" sz="2800" dirty="0">
                <a:latin typeface="Comic Sans MS"/>
              </a:rPr>
            </a:br>
            <a:r>
              <a:rPr lang="en-US" sz="2800" dirty="0">
                <a:solidFill>
                  <a:srgbClr val="232323"/>
                </a:solidFill>
                <a:latin typeface="Comic Sans MS"/>
                <a:ea typeface="proxima-nova"/>
                <a:cs typeface="proxima-nova"/>
              </a:rPr>
              <a:t>and who journeys with us evermore,</a:t>
            </a:r>
            <a:br>
              <a:rPr lang="en-US" sz="2800" dirty="0">
                <a:latin typeface="Comic Sans MS"/>
              </a:rPr>
            </a:br>
            <a:r>
              <a:rPr lang="en-US" sz="2800" dirty="0">
                <a:solidFill>
                  <a:srgbClr val="232323"/>
                </a:solidFill>
                <a:latin typeface="Comic Sans MS"/>
                <a:ea typeface="proxima-nova"/>
                <a:cs typeface="proxima-nova"/>
              </a:rPr>
              <a:t>we kneel before you in thankfulness and praise!</a:t>
            </a:r>
            <a:br>
              <a:rPr lang="en-US" sz="2800" dirty="0">
                <a:latin typeface="Comic Sans MS"/>
              </a:rPr>
            </a:br>
            <a:r>
              <a:rPr lang="en-US" sz="2800" b="1" dirty="0">
                <a:solidFill>
                  <a:srgbClr val="232323"/>
                </a:solidFill>
                <a:latin typeface="Comic Sans MS"/>
                <a:ea typeface="proxima-nova"/>
                <a:cs typeface="proxima-nova"/>
              </a:rPr>
              <a:t>Amen.</a:t>
            </a:r>
            <a:endParaRPr lang="en-US" sz="2800" dirty="0">
              <a:latin typeface="Comic Sans MS"/>
            </a:endParaRPr>
          </a:p>
        </p:txBody>
      </p:sp>
    </p:spTree>
    <p:extLst>
      <p:ext uri="{BB962C8B-B14F-4D97-AF65-F5344CB8AC3E}">
        <p14:creationId xmlns:p14="http://schemas.microsoft.com/office/powerpoint/2010/main" val="3339725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888756" y="70048"/>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dirty="0">
                <a:solidFill>
                  <a:srgbClr val="FF0000"/>
                </a:solidFill>
                <a:latin typeface="Comic Sans MS"/>
                <a:ea typeface="+mn-lt"/>
                <a:cs typeface="+mn-lt"/>
              </a:rPr>
              <a:t>Intercessions</a:t>
            </a:r>
            <a:endParaRPr lang="en-US" sz="2000" i="1" dirty="0">
              <a:solidFill>
                <a:srgbClr val="FF000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65999" y="654823"/>
            <a:ext cx="12060000" cy="5991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dirty="0">
                <a:solidFill>
                  <a:srgbClr val="FF0000"/>
                </a:solidFill>
                <a:latin typeface="Comic Sans MS"/>
              </a:rPr>
              <a:t>Reader 2: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p>
          <a:p>
            <a:pPr>
              <a:lnSpc>
                <a:spcPct val="150000"/>
              </a:lnSpc>
            </a:pPr>
            <a:r>
              <a:rPr lang="en-AU" sz="2200" dirty="0">
                <a:solidFill>
                  <a:srgbClr val="FF0000"/>
                </a:solidFill>
                <a:latin typeface="Comic Sans MS"/>
              </a:rPr>
              <a:t>PAUSE…</a:t>
            </a:r>
          </a:p>
          <a:p>
            <a:pPr>
              <a:lnSpc>
                <a:spcPct val="150000"/>
              </a:lnSpc>
            </a:pPr>
            <a:r>
              <a:rPr lang="en-AU" sz="2200" dirty="0">
                <a:latin typeface="Comic Sans MS"/>
              </a:rPr>
              <a:t>We entrust to you the community of Holy Hermits Online and our ministry partners:</a:t>
            </a:r>
          </a:p>
          <a:p>
            <a:endParaRPr lang="en-AU" sz="2400" dirty="0">
              <a:latin typeface="Comic Sans MS"/>
            </a:endParaRPr>
          </a:p>
          <a:p>
            <a:pPr marL="0" algn="l" rtl="0" eaLnBrk="1" fontAlgn="base" latinLnBrk="0" hangingPunct="1">
              <a:buNone/>
            </a:pPr>
            <a:endParaRPr lang="en-AU" b="0" i="0" u="none" strike="noStrike" dirty="0">
              <a:effectLst/>
              <a:latin typeface="Arial" panose="020B0604020202020204" pitchFamily="34" charset="0"/>
            </a:endParaRPr>
          </a:p>
          <a:p>
            <a:endParaRPr lang="en-AU" sz="2400" dirty="0">
              <a:latin typeface="Comic Sans MS"/>
            </a:endParaRPr>
          </a:p>
          <a:p>
            <a:endParaRPr lang="en-AU" sz="2400" dirty="0">
              <a:latin typeface="Comic Sans MS"/>
            </a:endParaRPr>
          </a:p>
          <a:p>
            <a:pPr>
              <a:lnSpc>
                <a:spcPct val="150000"/>
              </a:lnSpc>
            </a:pPr>
            <a:endParaRPr lang="en-AU" sz="2200" dirty="0">
              <a:latin typeface="Comic Sans MS"/>
              <a:cs typeface="Calibri"/>
            </a:endParaRPr>
          </a:p>
          <a:p>
            <a:pPr>
              <a:lnSpc>
                <a:spcPct val="150000"/>
              </a:lnSpc>
            </a:pPr>
            <a:endParaRPr lang="en-AU" sz="2200" dirty="0">
              <a:latin typeface="Comic Sans MS"/>
              <a:cs typeface="Calibri"/>
            </a:endParaRPr>
          </a:p>
          <a:p>
            <a:pPr>
              <a:lnSpc>
                <a:spcPct val="150000"/>
              </a:lnSpc>
            </a:pPr>
            <a:r>
              <a:rPr lang="en-AU" sz="2200" dirty="0">
                <a:latin typeface="Comic Sans MS"/>
                <a:cs typeface="Calibri"/>
              </a:rPr>
              <a:t>Prosper the work of our hands and show us the way to your new creation.</a:t>
            </a:r>
          </a:p>
          <a:p>
            <a:pPr>
              <a:lnSpc>
                <a:spcPct val="150000"/>
              </a:lnSpc>
            </a:pPr>
            <a:r>
              <a:rPr lang="en-GB" sz="2200" dirty="0">
                <a:latin typeface="Comic Sans MS"/>
              </a:rPr>
              <a:t>Creator God, </a:t>
            </a:r>
            <a:r>
              <a:rPr lang="en-GB" sz="22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2869037967"/>
              </p:ext>
            </p:extLst>
          </p:nvPr>
        </p:nvGraphicFramePr>
        <p:xfrm>
          <a:off x="2655225" y="3429000"/>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dirty="0">
                          <a:latin typeface="Comic Sans MS" panose="030F0902030302020204" pitchFamily="66" charset="0"/>
                          <a:cs typeface="Calibri"/>
                        </a:rPr>
                        <a:t>St John's Cathedral Brisbane</a:t>
                      </a:r>
                      <a:endParaRPr lang="en-US" sz="2000" b="0" i="0" dirty="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Tithe.ly</a:t>
                      </a:r>
                      <a:endParaRPr lang="en-AU" sz="2000" b="0" i="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087917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33</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dirty="0">
                <a:solidFill>
                  <a:srgbClr val="FF0000"/>
                </a:solidFill>
                <a:latin typeface="Comic Sans MS"/>
              </a:rPr>
              <a:t>Reader 2: </a:t>
            </a:r>
            <a:r>
              <a:rPr lang="en-AU" sz="2400" dirty="0">
                <a:latin typeface="Comic Sans MS"/>
              </a:rPr>
              <a:t>Loving Creator</a:t>
            </a:r>
            <a:r>
              <a:rPr lang="en-AU" sz="2400" u="none" strike="noStrike" dirty="0">
                <a:effectLst/>
                <a:latin typeface="Comic Sans MS"/>
              </a:rPr>
              <a:t>, we </a:t>
            </a:r>
            <a:r>
              <a:rPr lang="en-AU" sz="2400" dirty="0">
                <a:latin typeface="Comic Sans MS"/>
              </a:rPr>
              <a:t>entrust to you all animals, especially those who are</a:t>
            </a:r>
            <a:r>
              <a:rPr lang="en-AU" sz="2400" dirty="0">
                <a:latin typeface="Comic Sans MS"/>
                <a:cs typeface="Calibri"/>
              </a:rPr>
              <a:t> </a:t>
            </a:r>
            <a:r>
              <a:rPr lang="en-AU" sz="2400" dirty="0">
                <a:latin typeface="Comic Sans MS"/>
              </a:rPr>
              <a:t>sick, anxious, ageing, lost, at risk, lonely, sad, hungry, in pain, homeless, abused, living in fear, encountering violence of any kind,</a:t>
            </a:r>
            <a:r>
              <a:rPr lang="en-AU" sz="2400" dirty="0">
                <a:latin typeface="Comic Sans MS"/>
                <a:cs typeface="Calibri"/>
              </a:rPr>
              <a:t> </a:t>
            </a:r>
            <a:r>
              <a:rPr lang="en-AU" sz="2400" dirty="0">
                <a:latin typeface="Comic Sans MS"/>
              </a:rPr>
              <a:t>in need of comfort, rehabilitation or transformation.</a:t>
            </a:r>
            <a:endParaRPr lang="en-AU" sz="2400" dirty="0">
              <a:latin typeface="Comic Sans MS"/>
              <a:cs typeface="Calibri"/>
            </a:endParaRPr>
          </a:p>
          <a:p>
            <a:r>
              <a:rPr lang="en-AU" sz="2400" dirty="0">
                <a:latin typeface="Comic Sans MS"/>
              </a:rPr>
              <a:t>We invite your loving compassion for:</a:t>
            </a:r>
            <a:br>
              <a:rPr lang="en-AU" sz="2000" dirty="0">
                <a:latin typeface="Comic Sans MS"/>
              </a:rPr>
            </a:br>
            <a:endParaRPr lang="en-AU" sz="1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r>
              <a:rPr lang="en-AU" sz="2400" dirty="0">
                <a:latin typeface="Comic Sans MS"/>
              </a:rPr>
              <a:t>We name in our hearts, out loud or in the chat, </a:t>
            </a:r>
            <a:endParaRPr lang="en-AU" sz="2400" b="1" dirty="0">
              <a:solidFill>
                <a:srgbClr val="00B050"/>
              </a:solidFill>
              <a:latin typeface="Comic Sans MS"/>
              <a:cs typeface="Times New Roman"/>
            </a:endParaRPr>
          </a:p>
          <a:p>
            <a:r>
              <a:rPr lang="en-AU" sz="2400" dirty="0">
                <a:latin typeface="Comic Sans MS"/>
              </a:rPr>
              <a:t>the animals we bring to the Lord in prayer.</a:t>
            </a:r>
            <a:r>
              <a:rPr lang="en-AU" sz="2400" dirty="0">
                <a:solidFill>
                  <a:srgbClr val="000000"/>
                </a:solidFill>
                <a:latin typeface="Comic Sans MS"/>
              </a:rPr>
              <a:t> </a:t>
            </a:r>
            <a:r>
              <a:rPr lang="en-AU" sz="2400" dirty="0">
                <a:solidFill>
                  <a:srgbClr val="CC3399"/>
                </a:solidFill>
                <a:latin typeface="Comic Sans MS"/>
              </a:rPr>
              <a:t> </a:t>
            </a:r>
            <a:r>
              <a:rPr lang="en-AU" sz="2400" b="1" dirty="0">
                <a:solidFill>
                  <a:srgbClr val="FF0000"/>
                </a:solidFill>
                <a:latin typeface="Comic Sans MS"/>
              </a:rPr>
              <a:t>PAUSE…</a:t>
            </a:r>
            <a:endParaRPr lang="en-AU" sz="2400" b="1" dirty="0">
              <a:solidFill>
                <a:srgbClr val="FF000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dirty="0">
                <a:latin typeface="Comic Sans MS"/>
                <a:ea typeface="Segoe UI"/>
                <a:cs typeface="Segoe UI"/>
              </a:rPr>
              <a:t>Jasmine,   </a:t>
            </a:r>
            <a:r>
              <a:rPr lang="en-AU" sz="2400" dirty="0">
                <a:latin typeface="Comic Sans MS"/>
                <a:ea typeface="Segoe UI"/>
                <a:cs typeface="Segoe UI"/>
              </a:rPr>
              <a:t>​</a:t>
            </a:r>
          </a:p>
          <a:p>
            <a:pPr rtl="0"/>
            <a:r>
              <a:rPr lang="en-AU" sz="2400" baseline="0" dirty="0">
                <a:latin typeface="Comic Sans MS"/>
                <a:ea typeface="Segoe UI"/>
                <a:cs typeface="Segoe UI"/>
              </a:rPr>
              <a:t>Leese(y),   </a:t>
            </a:r>
            <a:r>
              <a:rPr lang="en-AU" sz="2400" dirty="0">
                <a:latin typeface="Comic Sans MS"/>
                <a:ea typeface="Segoe UI"/>
                <a:cs typeface="Segoe UI"/>
              </a:rPr>
              <a:t>​</a:t>
            </a:r>
          </a:p>
          <a:p>
            <a:pPr rtl="0"/>
            <a:r>
              <a:rPr lang="en-AU" sz="2400" baseline="0" dirty="0">
                <a:latin typeface="Comic Sans MS"/>
                <a:ea typeface="Segoe UI"/>
                <a:cs typeface="Segoe UI"/>
              </a:rPr>
              <a:t>Sid, Toots </a:t>
            </a:r>
            <a:r>
              <a:rPr lang="en-AU" sz="2400" dirty="0">
                <a:latin typeface="Comic Sans MS"/>
                <a:ea typeface="Segoe UI"/>
                <a:cs typeface="Segoe UI"/>
              </a:rPr>
              <a:t>&amp;</a:t>
            </a:r>
            <a:r>
              <a:rPr lang="en-AU" sz="2400" baseline="0" dirty="0">
                <a:latin typeface="Comic Sans MS"/>
                <a:ea typeface="Segoe UI"/>
                <a:cs typeface="Segoe UI"/>
              </a:rPr>
              <a:t> Lulu</a:t>
            </a:r>
            <a:r>
              <a:rPr lang="en-AU" sz="2400" dirty="0">
                <a:latin typeface="Comic Sans MS"/>
                <a:ea typeface="Segoe UI"/>
                <a:cs typeface="Segoe UI"/>
              </a:rPr>
              <a:t>​</a:t>
            </a:r>
          </a:p>
          <a:p>
            <a:pPr rtl="0"/>
            <a:r>
              <a:rPr lang="en-AU" sz="2400" baseline="0" dirty="0">
                <a:latin typeface="Comic Sans MS"/>
                <a:ea typeface="Segoe UI"/>
                <a:cs typeface="Segoe UI"/>
              </a:rPr>
              <a:t>Polly and Suki</a:t>
            </a:r>
            <a:r>
              <a:rPr lang="en-AU" sz="2400" dirty="0">
                <a:latin typeface="Comic Sans MS"/>
                <a:ea typeface="Segoe UI"/>
                <a:cs typeface="Segoe UI"/>
              </a:rPr>
              <a:t>​</a:t>
            </a:r>
          </a:p>
          <a:p>
            <a:pPr rtl="0"/>
            <a:r>
              <a:rPr lang="en-AU" sz="2400" baseline="0" dirty="0">
                <a:latin typeface="Comic Sans MS"/>
                <a:ea typeface="Segoe UI"/>
                <a:cs typeface="Segoe UI"/>
              </a:rPr>
              <a:t>Fred, George </a:t>
            </a:r>
            <a:r>
              <a:rPr lang="en-AU" sz="2400" dirty="0">
                <a:latin typeface="Comic Sans MS"/>
                <a:ea typeface="Segoe UI"/>
                <a:cs typeface="Segoe UI"/>
              </a:rPr>
              <a:t>&amp;</a:t>
            </a:r>
            <a:r>
              <a:rPr lang="en-AU" sz="2400" baseline="0" dirty="0">
                <a:latin typeface="Comic Sans MS"/>
                <a:ea typeface="Segoe UI"/>
                <a:cs typeface="Segoe UI"/>
              </a:rPr>
              <a:t> Percy</a:t>
            </a:r>
            <a:r>
              <a:rPr lang="en-AU" sz="2400" dirty="0">
                <a:latin typeface="Comic Sans MS"/>
                <a:ea typeface="Segoe UI"/>
                <a:cs typeface="Segoe UI"/>
              </a:rPr>
              <a:t>​</a:t>
            </a:r>
          </a:p>
          <a:p>
            <a:pPr rtl="0"/>
            <a:r>
              <a:rPr lang="en-AU" sz="2400" baseline="0" dirty="0" err="1">
                <a:latin typeface="Comic Sans MS"/>
                <a:ea typeface="Segoe UI"/>
                <a:cs typeface="Segoe UI"/>
              </a:rPr>
              <a:t>Koshka</a:t>
            </a:r>
            <a:r>
              <a:rPr lang="en-AU" sz="2400" baseline="0" dirty="0">
                <a:latin typeface="Comic Sans MS"/>
                <a:ea typeface="Segoe UI"/>
                <a:cs typeface="Segoe UI"/>
              </a:rPr>
              <a:t> </a:t>
            </a:r>
            <a:r>
              <a:rPr lang="en-AU" sz="2400" dirty="0">
                <a:latin typeface="Comic Sans MS"/>
                <a:ea typeface="Segoe UI"/>
                <a:cs typeface="Segoe UI"/>
              </a:rPr>
              <a:t>​</a:t>
            </a:r>
          </a:p>
          <a:p>
            <a:r>
              <a:rPr lang="en-AU" sz="2400" dirty="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a:latin typeface="Comic Sans MS"/>
                <a:ea typeface="Segoe UI"/>
                <a:cs typeface="Segoe UI"/>
              </a:rPr>
              <a:t>Lambert ​</a:t>
            </a:r>
            <a:r>
              <a:rPr lang="en-US" sz="2400">
                <a:latin typeface="Comic Sans MS"/>
                <a:ea typeface="Segoe UI"/>
                <a:cs typeface="Segoe UI"/>
              </a:rPr>
              <a:t>​</a:t>
            </a:r>
          </a:p>
          <a:p>
            <a:pPr rtl="0"/>
            <a:r>
              <a:rPr lang="en-AU" sz="2400">
                <a:latin typeface="Comic Sans MS"/>
                <a:ea typeface="Segoe UI"/>
                <a:cs typeface="Segoe UI"/>
              </a:rPr>
              <a:t>Kala, Nigel &amp; Little One ​</a:t>
            </a:r>
            <a:r>
              <a:rPr lang="en-US" sz="2400">
                <a:latin typeface="Comic Sans MS"/>
                <a:ea typeface="Segoe UI"/>
                <a:cs typeface="Segoe UI"/>
              </a:rPr>
              <a:t>​</a:t>
            </a:r>
          </a:p>
          <a:p>
            <a:pPr rtl="0"/>
            <a:r>
              <a:rPr lang="en-AU" sz="2400">
                <a:latin typeface="Comic Sans MS"/>
                <a:ea typeface="Segoe UI"/>
                <a:cs typeface="Segoe UI"/>
              </a:rPr>
              <a:t>Toby​</a:t>
            </a:r>
            <a:r>
              <a:rPr lang="en-US" sz="2400">
                <a:latin typeface="Comic Sans MS"/>
                <a:ea typeface="Segoe UI"/>
                <a:cs typeface="Segoe UI"/>
              </a:rPr>
              <a:t>​</a:t>
            </a:r>
          </a:p>
          <a:p>
            <a:pPr rtl="0"/>
            <a:r>
              <a:rPr lang="en-AU" sz="2400">
                <a:latin typeface="Comic Sans MS"/>
                <a:ea typeface="Segoe UI"/>
                <a:cs typeface="Segoe UI"/>
              </a:rPr>
              <a:t>Taco​</a:t>
            </a:r>
            <a:r>
              <a:rPr lang="en-US" sz="2400">
                <a:latin typeface="Comic Sans MS"/>
                <a:ea typeface="Segoe UI"/>
                <a:cs typeface="Segoe UI"/>
              </a:rPr>
              <a:t>​</a:t>
            </a:r>
          </a:p>
          <a:p>
            <a:pPr rtl="0"/>
            <a:r>
              <a:rPr lang="en-AU" sz="2400">
                <a:latin typeface="Comic Sans MS"/>
                <a:ea typeface="Segoe UI"/>
                <a:cs typeface="Segoe UI"/>
              </a:rPr>
              <a:t>Paddy ​</a:t>
            </a:r>
            <a:r>
              <a:rPr lang="en-US" sz="2400">
                <a:latin typeface="Comic Sans MS"/>
                <a:ea typeface="Segoe UI"/>
                <a:cs typeface="Segoe UI"/>
              </a:rPr>
              <a:t>​</a:t>
            </a:r>
          </a:p>
          <a:p>
            <a:pPr rtl="0"/>
            <a:r>
              <a:rPr lang="en-AU" sz="2400">
                <a:latin typeface="Comic Sans MS"/>
                <a:ea typeface="Segoe UI"/>
                <a:cs typeface="Segoe UI"/>
              </a:rPr>
              <a:t>Rosie​</a:t>
            </a:r>
            <a:endParaRPr lang="en-US" sz="2400">
              <a:latin typeface="Comic Sans MS"/>
              <a:cs typeface="Segoe UI"/>
            </a:endParaRPr>
          </a:p>
        </p:txBody>
      </p:sp>
    </p:spTree>
    <p:extLst>
      <p:ext uri="{BB962C8B-B14F-4D97-AF65-F5344CB8AC3E}">
        <p14:creationId xmlns:p14="http://schemas.microsoft.com/office/powerpoint/2010/main" val="3211861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34</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dirty="0">
                <a:solidFill>
                  <a:srgbClr val="FF0000"/>
                </a:solidFill>
                <a:latin typeface="Comic Sans MS"/>
              </a:rPr>
              <a:t>Reader 2: </a:t>
            </a:r>
            <a:r>
              <a:rPr lang="en-AU" sz="2400" dirty="0">
                <a:latin typeface="Comic Sans MS"/>
              </a:rPr>
              <a:t>Eternal Trinity of Love</a:t>
            </a:r>
            <a:r>
              <a:rPr lang="en-AU" sz="2400" u="none" strike="noStrike" dirty="0">
                <a:effectLst/>
                <a:latin typeface="Comic Sans MS"/>
              </a:rPr>
              <a:t>, we </a:t>
            </a:r>
            <a:r>
              <a:rPr lang="en-AU" sz="2400" dirty="0">
                <a:latin typeface="Comic Sans MS"/>
              </a:rPr>
              <a:t>uphold to you the people we </a:t>
            </a:r>
            <a:r>
              <a:rPr lang="en-AU" sz="2400" u="none" strike="noStrike" dirty="0">
                <a:effectLst/>
                <a:latin typeface="Comic Sans MS"/>
              </a:rPr>
              <a:t>love and carry cares</a:t>
            </a:r>
            <a:r>
              <a:rPr lang="en-AU" sz="2400" dirty="0">
                <a:latin typeface="Comic Sans MS"/>
              </a:rPr>
              <a:t> for:</a:t>
            </a:r>
            <a:endParaRPr lang="en-AU" sz="2400" dirty="0">
              <a:latin typeface="Comic Sans MS"/>
              <a:ea typeface="Calibri"/>
              <a:cs typeface="Calibri"/>
            </a:endParaRPr>
          </a:p>
          <a:p>
            <a:pPr>
              <a:lnSpc>
                <a:spcPct val="150000"/>
              </a:lnSpc>
            </a:pPr>
            <a:endParaRPr lang="en-AU" sz="2000" dirty="0">
              <a:latin typeface="Comic Sans MS"/>
              <a:ea typeface="Calibri"/>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r>
              <a:rPr lang="en-US" sz="2000" dirty="0">
                <a:solidFill>
                  <a:srgbClr val="000000"/>
                </a:solidFill>
                <a:latin typeface="Comic Sans MS"/>
                <a:cs typeface="Calibri"/>
              </a:rPr>
              <a:t>                                </a:t>
            </a:r>
            <a:r>
              <a:rPr lang="en-AU" sz="2000" dirty="0">
                <a:solidFill>
                  <a:srgbClr val="4D4D4D"/>
                </a:solidFill>
                <a:latin typeface="Comic Sans MS"/>
                <a:cs typeface="Calibri"/>
              </a:rPr>
              <a:t> </a:t>
            </a:r>
            <a:endParaRPr lang="en-AU" sz="2400" dirty="0">
              <a:latin typeface="Comic Sans MS"/>
            </a:endParaRPr>
          </a:p>
          <a:p>
            <a:endParaRPr lang="en-AU" sz="2400" dirty="0">
              <a:latin typeface="Comic Sans MS"/>
            </a:endParaRPr>
          </a:p>
          <a:p>
            <a:r>
              <a:rPr lang="en-AU" sz="2400" dirty="0">
                <a:latin typeface="Comic Sans MS"/>
              </a:rPr>
              <a:t>We name in our hearts, out loud or in the chat, those we bring to the Lord in prayer.</a:t>
            </a:r>
            <a:r>
              <a:rPr lang="en-AU" sz="2400" dirty="0">
                <a:solidFill>
                  <a:srgbClr val="FF0000"/>
                </a:solidFill>
                <a:latin typeface="Comic Sans MS"/>
              </a:rPr>
              <a:t> PAUSE… </a:t>
            </a:r>
            <a:r>
              <a:rPr lang="en-AU" sz="2400" u="none" strike="noStrike" dirty="0">
                <a:effectLst/>
                <a:latin typeface="Comic Sans MS"/>
              </a:rPr>
              <a:t>We entrust to you those who have died, those who have died peacefully and those who have died tragically, The old and the young. Receive them into your Kingdom.</a:t>
            </a:r>
            <a:r>
              <a:rPr lang="en-AU" sz="2400" u="none" strike="noStrike" dirty="0">
                <a:solidFill>
                  <a:srgbClr val="E68422"/>
                </a:solidFill>
                <a:effectLst/>
                <a:latin typeface="Comic Sans MS"/>
              </a:rPr>
              <a:t> </a:t>
            </a:r>
            <a:r>
              <a:rPr lang="en-AU" sz="2400" dirty="0">
                <a:latin typeface="Comic Sans MS"/>
              </a:rPr>
              <a:t>Lord in your mercy, Hear our prayers.</a:t>
            </a:r>
            <a:r>
              <a:rPr lang="en-AU" sz="2400" dirty="0">
                <a:latin typeface="Times New Roman"/>
                <a:cs typeface="Times New Roman"/>
              </a:rPr>
              <a:t> </a:t>
            </a:r>
            <a:r>
              <a:rPr lang="en-AU" sz="2400" b="1" dirty="0">
                <a:latin typeface="Comic Sans MS"/>
              </a:rPr>
              <a:t>Amen</a:t>
            </a:r>
            <a:r>
              <a:rPr lang="en-AU" sz="2400" b="1" u="none" strike="noStrike" dirty="0">
                <a:effectLst/>
                <a:latin typeface="Comic Sans MS"/>
              </a:rPr>
              <a:t>.</a:t>
            </a:r>
            <a:endParaRPr lang="en-AU" sz="2400" dirty="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extLst>
              <p:ext uri="{D42A27DB-BD31-4B8C-83A1-F6EECF244321}">
                <p14:modId xmlns:p14="http://schemas.microsoft.com/office/powerpoint/2010/main" val="2592912992"/>
              </p:ext>
            </p:extLst>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Kerry, Les &amp; Jake</a:t>
                      </a:r>
                    </a:p>
                    <a:p>
                      <a:pPr algn="l" rtl="0" fontAlgn="base">
                        <a:lnSpc>
                          <a:spcPct val="100000"/>
                        </a:lnSpc>
                        <a:spcBef>
                          <a:spcPts val="0"/>
                        </a:spcBef>
                        <a:spcAft>
                          <a:spcPts val="0"/>
                        </a:spcAft>
                      </a:pPr>
                      <a:r>
                        <a:rPr lang="en-AU" sz="2400" b="0" i="0" dirty="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t>
                      </a:r>
                      <a:r>
                        <a:rPr lang="en-AU" sz="2400" b="0" i="0" dirty="0" err="1">
                          <a:solidFill>
                            <a:srgbClr val="000000"/>
                          </a:solidFill>
                          <a:effectLst/>
                          <a:latin typeface="Comic Sans MS"/>
                        </a:rPr>
                        <a:t>Rev'd</a:t>
                      </a:r>
                      <a:r>
                        <a:rPr lang="en-AU" sz="2400" b="0" i="0" dirty="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Matthew &amp; Nicholas</a:t>
                      </a:r>
                      <a:endParaRPr lang="en-AU" sz="2400" b="0" i="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Dr Julie ​​</a:t>
                      </a:r>
                    </a:p>
                    <a:p>
                      <a:pPr algn="l" rtl="0" fontAlgn="base">
                        <a:lnSpc>
                          <a:spcPct val="100000"/>
                        </a:lnSpc>
                        <a:spcBef>
                          <a:spcPts val="0"/>
                        </a:spcBef>
                        <a:spcAft>
                          <a:spcPts val="0"/>
                        </a:spcAft>
                      </a:pPr>
                      <a:r>
                        <a:rPr lang="en-AU" sz="2400" b="0" i="0">
                          <a:solidFill>
                            <a:srgbClr val="000000"/>
                          </a:solidFill>
                          <a:effectLst/>
                          <a:latin typeface="Comic Sans MS"/>
                        </a:rPr>
                        <a:t>Ruth​​</a:t>
                      </a:r>
                    </a:p>
                    <a:p>
                      <a:pPr algn="l" rtl="0" fontAlgn="base">
                        <a:lnSpc>
                          <a:spcPct val="100000"/>
                        </a:lnSpc>
                        <a:spcBef>
                          <a:spcPts val="0"/>
                        </a:spcBef>
                        <a:spcAft>
                          <a:spcPts val="0"/>
                        </a:spcAft>
                      </a:pPr>
                      <a:r>
                        <a:rPr lang="en-AU" sz="2400" b="0" i="0">
                          <a:solidFill>
                            <a:srgbClr val="000000"/>
                          </a:solidFill>
                          <a:effectLst/>
                          <a:latin typeface="Comic Sans MS"/>
                        </a:rPr>
                        <a:t>Phil​</a:t>
                      </a:r>
                    </a:p>
                    <a:p>
                      <a:pPr algn="l" rtl="0" fontAlgn="base">
                        <a:lnSpc>
                          <a:spcPct val="100000"/>
                        </a:lnSpc>
                        <a:spcBef>
                          <a:spcPts val="0"/>
                        </a:spcBef>
                        <a:spcAft>
                          <a:spcPts val="0"/>
                        </a:spcAft>
                      </a:pPr>
                      <a:r>
                        <a:rPr lang="en-AU" sz="2400" b="0" i="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Bill &amp; Marjorie​​</a:t>
                      </a:r>
                    </a:p>
                    <a:p>
                      <a:pPr algn="l" rtl="0" fontAlgn="base">
                        <a:lnSpc>
                          <a:spcPct val="100000"/>
                        </a:lnSpc>
                        <a:spcBef>
                          <a:spcPts val="0"/>
                        </a:spcBef>
                        <a:spcAft>
                          <a:spcPts val="0"/>
                        </a:spcAft>
                      </a:pPr>
                      <a:r>
                        <a:rPr lang="en-AU" sz="2400" b="0" i="0" dirty="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Paul &amp; </a:t>
                      </a:r>
                      <a:r>
                        <a:rPr lang="en-AU" sz="2400" b="0" i="0" dirty="0" err="1">
                          <a:solidFill>
                            <a:srgbClr val="000000"/>
                          </a:solidFill>
                          <a:effectLst/>
                          <a:latin typeface="Comic Sans MS"/>
                        </a:rPr>
                        <a:t>Darhon</a:t>
                      </a:r>
                      <a:endParaRPr lang="en-AU" sz="2400" b="0" i="0" dirty="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Judy &amp; Mary​​    </a:t>
                      </a:r>
                    </a:p>
                    <a:p>
                      <a:pPr algn="l" rtl="0" fontAlgn="base">
                        <a:lnSpc>
                          <a:spcPct val="100000"/>
                        </a:lnSpc>
                        <a:spcBef>
                          <a:spcPts val="0"/>
                        </a:spcBef>
                        <a:spcAft>
                          <a:spcPts val="0"/>
                        </a:spcAft>
                      </a:pPr>
                      <a:r>
                        <a:rPr lang="en-AU" sz="2400" b="0" i="0" dirty="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Kirsten, Greg, </a:t>
                      </a:r>
                    </a:p>
                    <a:p>
                      <a:pPr algn="l" rtl="0" fontAlgn="base">
                        <a:lnSpc>
                          <a:spcPct val="100000"/>
                        </a:lnSpc>
                        <a:spcBef>
                          <a:spcPts val="0"/>
                        </a:spcBef>
                        <a:spcAft>
                          <a:spcPts val="0"/>
                        </a:spcAft>
                      </a:pPr>
                      <a:r>
                        <a:rPr lang="en-AU" sz="2400" b="0" i="0" dirty="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Alan &amp; Gaylene</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1507970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709192" y="0"/>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FF000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363793" y="584775"/>
            <a:ext cx="11356258" cy="10495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800" dirty="0">
                <a:solidFill>
                  <a:srgbClr val="FF0000"/>
                </a:solidFill>
                <a:latin typeface="Comic Sans MS"/>
              </a:rPr>
              <a:t>Leader: </a:t>
            </a:r>
            <a:r>
              <a:rPr lang="en-AU" sz="2800" dirty="0">
                <a:solidFill>
                  <a:srgbClr val="000000"/>
                </a:solidFill>
                <a:latin typeface="Comic Sans MS"/>
              </a:rPr>
              <a:t>Loving</a:t>
            </a:r>
            <a:r>
              <a:rPr lang="en-AU" sz="2800" i="0" u="none" strike="noStrike" dirty="0">
                <a:solidFill>
                  <a:srgbClr val="000000"/>
                </a:solidFill>
                <a:effectLst/>
                <a:latin typeface="Comic Sans MS"/>
              </a:rPr>
              <a:t> God, joining with the Church in our cycle of prayer, we ask </a:t>
            </a:r>
            <a:r>
              <a:rPr lang="en-AU" sz="2800" u="none" strike="noStrike" dirty="0">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42A38FED-126A-B411-10BD-7E292AA93CCF}"/>
              </a:ext>
            </a:extLst>
          </p:cNvPr>
          <p:cNvSpPr txBox="1"/>
          <p:nvPr/>
        </p:nvSpPr>
        <p:spPr>
          <a:xfrm>
            <a:off x="1706451" y="2366493"/>
            <a:ext cx="883276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a:buChar char="•"/>
            </a:pPr>
            <a:r>
              <a:rPr lang="en-US" sz="2800">
                <a:latin typeface="Comic Sans MS"/>
              </a:rPr>
              <a:t>The Anglican Church of Melanesia</a:t>
            </a:r>
            <a:endParaRPr lang="en-US" sz="2800">
              <a:latin typeface="Calibri"/>
              <a:ea typeface="Calibri"/>
              <a:cs typeface="Calibri"/>
            </a:endParaRPr>
          </a:p>
          <a:p>
            <a:pPr marL="342900" indent="-342900">
              <a:lnSpc>
                <a:spcPct val="150000"/>
              </a:lnSpc>
              <a:buFont typeface="Arial"/>
              <a:buChar char="•"/>
            </a:pPr>
            <a:r>
              <a:rPr lang="en-US" sz="2800">
                <a:latin typeface="Comic Sans MS"/>
              </a:rPr>
              <a:t>The Parish of Wynnum: Sam, Keith, Keith</a:t>
            </a:r>
            <a:endParaRPr lang="en-US" sz="2800">
              <a:latin typeface="Calibri"/>
              <a:ea typeface="Calibri"/>
              <a:cs typeface="Calibri"/>
            </a:endParaRPr>
          </a:p>
          <a:p>
            <a:pPr marL="342900" indent="-342900">
              <a:lnSpc>
                <a:spcPct val="150000"/>
              </a:lnSpc>
              <a:buFont typeface="Arial"/>
              <a:buChar char="•"/>
            </a:pPr>
            <a:r>
              <a:rPr lang="en-US" sz="2800" err="1">
                <a:latin typeface="Comic Sans MS"/>
              </a:rPr>
              <a:t>AnglicareSQ</a:t>
            </a:r>
            <a:r>
              <a:rPr lang="en-US" sz="2800" dirty="0">
                <a:latin typeface="Comic Sans MS"/>
              </a:rPr>
              <a:t> Family and Wellbeing </a:t>
            </a:r>
            <a:endParaRPr lang="en-US" sz="2800">
              <a:ea typeface="Calibri"/>
              <a:cs typeface="Calibri"/>
            </a:endParaRPr>
          </a:p>
          <a:p>
            <a:pPr algn="ctr"/>
            <a:endParaRPr lang="en-GB"/>
          </a:p>
        </p:txBody>
      </p:sp>
    </p:spTree>
    <p:extLst>
      <p:ext uri="{BB962C8B-B14F-4D97-AF65-F5344CB8AC3E}">
        <p14:creationId xmlns:p14="http://schemas.microsoft.com/office/powerpoint/2010/main" val="1934760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16129" y="694088"/>
            <a:ext cx="12120726" cy="52322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FF0000"/>
                </a:solidFill>
                <a:latin typeface="Comic Sans MS"/>
              </a:rPr>
              <a:t>Leader: </a:t>
            </a:r>
            <a:r>
              <a:rPr lang="en-US" sz="2800" dirty="0">
                <a:latin typeface="Comic Sans MS"/>
              </a:rPr>
              <a:t>Our commitment prayer for the week is for Companion Animals</a:t>
            </a:r>
          </a:p>
        </p:txBody>
      </p:sp>
      <p:sp>
        <p:nvSpPr>
          <p:cNvPr id="12" name="TextBox 11">
            <a:extLst>
              <a:ext uri="{FF2B5EF4-FFF2-40B4-BE49-F238E27FC236}">
                <a16:creationId xmlns:a16="http://schemas.microsoft.com/office/drawing/2014/main" id="{0C2D42D5-5BBE-AD0D-4B6C-E02F09573D15}"/>
              </a:ext>
            </a:extLst>
          </p:cNvPr>
          <p:cNvSpPr txBox="1"/>
          <p:nvPr/>
        </p:nvSpPr>
        <p:spPr>
          <a:xfrm>
            <a:off x="2724150" y="109313"/>
            <a:ext cx="6743700" cy="584775"/>
          </a:xfrm>
          <a:prstGeom prst="rect">
            <a:avLst/>
          </a:prstGeom>
          <a:noFill/>
        </p:spPr>
        <p:txBody>
          <a:bodyPr wrap="square" lIns="91440" tIns="45720" rIns="91440" bIns="45720" anchor="t">
            <a:spAutoFit/>
          </a:bodyPr>
          <a:lstStyle/>
          <a:p>
            <a:r>
              <a:rPr lang="en-US" sz="3200" i="1" dirty="0">
                <a:solidFill>
                  <a:srgbClr val="FF0000"/>
                </a:solidFill>
                <a:latin typeface="Comic Sans MS"/>
              </a:rPr>
              <a:t>Commitment prayer for the week</a:t>
            </a:r>
            <a:endParaRPr lang="en-AU" sz="3200" i="1" dirty="0">
              <a:solidFill>
                <a:srgbClr val="FF0000"/>
              </a:solidFill>
            </a:endParaRPr>
          </a:p>
        </p:txBody>
      </p:sp>
      <p:sp>
        <p:nvSpPr>
          <p:cNvPr id="2" name="TextBox 1">
            <a:extLst>
              <a:ext uri="{FF2B5EF4-FFF2-40B4-BE49-F238E27FC236}">
                <a16:creationId xmlns:a16="http://schemas.microsoft.com/office/drawing/2014/main" id="{9660FF50-AE6D-525B-591D-4EFBCA23ED63}"/>
              </a:ext>
            </a:extLst>
          </p:cNvPr>
          <p:cNvSpPr txBox="1"/>
          <p:nvPr/>
        </p:nvSpPr>
        <p:spPr>
          <a:xfrm>
            <a:off x="354169" y="1802083"/>
            <a:ext cx="11644646" cy="43842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baseline="0" dirty="0">
                <a:latin typeface="Comic Sans MS"/>
                <a:ea typeface="Segoe UI"/>
                <a:cs typeface="Segoe UI"/>
              </a:rPr>
              <a:t>God, we give thanks for your call to develop a Companion </a:t>
            </a:r>
            <a:r>
              <a:rPr lang="en-US" sz="2800" dirty="0">
                <a:latin typeface="Comic Sans MS"/>
                <a:ea typeface="Segoe UI"/>
                <a:cs typeface="Segoe UI"/>
              </a:rPr>
              <a:t>Animal Ministry</a:t>
            </a:r>
            <a:r>
              <a:rPr lang="en-US" sz="2800" baseline="0" dirty="0">
                <a:latin typeface="Comic Sans MS"/>
                <a:ea typeface="Segoe UI"/>
                <a:cs typeface="Segoe UI"/>
              </a:rPr>
              <a:t> at Holy Hermits Online. </a:t>
            </a:r>
            <a:r>
              <a:rPr lang="en-US" sz="2800" dirty="0">
                <a:latin typeface="Comic Sans MS"/>
                <a:ea typeface="Segoe UI"/>
                <a:cs typeface="Segoe UI"/>
              </a:rPr>
              <a:t>​</a:t>
            </a:r>
          </a:p>
          <a:p>
            <a:pPr>
              <a:lnSpc>
                <a:spcPct val="150000"/>
              </a:lnSpc>
            </a:pPr>
            <a:r>
              <a:rPr lang="en-US" sz="2800" baseline="0" dirty="0">
                <a:latin typeface="Comic Sans MS"/>
                <a:ea typeface="Segoe UI"/>
                <a:cs typeface="Segoe UI"/>
              </a:rPr>
              <a:t>We ask for your grace to guide us, as we build this </a:t>
            </a:r>
            <a:r>
              <a:rPr lang="en-US" sz="2800" dirty="0">
                <a:latin typeface="Comic Sans MS"/>
                <a:ea typeface="Segoe UI"/>
                <a:cs typeface="Segoe UI"/>
              </a:rPr>
              <a:t>ministry together</a:t>
            </a:r>
            <a:r>
              <a:rPr lang="en-US" sz="2800" baseline="0" dirty="0">
                <a:latin typeface="Comic Sans MS"/>
                <a:ea typeface="Segoe UI"/>
                <a:cs typeface="Segoe UI"/>
              </a:rPr>
              <a:t>. </a:t>
            </a:r>
            <a:r>
              <a:rPr lang="en-US" sz="2800" dirty="0">
                <a:latin typeface="Comic Sans MS"/>
                <a:ea typeface="Segoe UI"/>
                <a:cs typeface="Segoe UI"/>
              </a:rPr>
              <a:t>​</a:t>
            </a:r>
          </a:p>
          <a:p>
            <a:pPr>
              <a:lnSpc>
                <a:spcPct val="150000"/>
              </a:lnSpc>
            </a:pPr>
            <a:r>
              <a:rPr lang="en-US" sz="2800" baseline="0" dirty="0">
                <a:latin typeface="Comic Sans MS"/>
                <a:ea typeface="Segoe UI"/>
                <a:cs typeface="Segoe UI"/>
              </a:rPr>
              <a:t>Holy Spirit we ask your presence to be with us as we continue </a:t>
            </a:r>
            <a:r>
              <a:rPr lang="en-US" sz="2800" dirty="0">
                <a:latin typeface="Comic Sans MS"/>
                <a:ea typeface="Segoe UI"/>
                <a:cs typeface="Segoe UI"/>
              </a:rPr>
              <a:t>to develop</a:t>
            </a:r>
            <a:r>
              <a:rPr lang="en-US" sz="2800" baseline="0" dirty="0">
                <a:latin typeface="Comic Sans MS"/>
                <a:ea typeface="Segoe UI"/>
                <a:cs typeface="Segoe UI"/>
              </a:rPr>
              <a:t> resources together in this new season.  </a:t>
            </a:r>
            <a:r>
              <a:rPr lang="en-US" sz="2800" dirty="0">
                <a:latin typeface="Comic Sans MS"/>
                <a:ea typeface="Segoe UI"/>
                <a:cs typeface="Segoe UI"/>
              </a:rPr>
              <a:t>​</a:t>
            </a:r>
          </a:p>
          <a:p>
            <a:pPr algn="ctr">
              <a:lnSpc>
                <a:spcPct val="150000"/>
              </a:lnSpc>
            </a:pPr>
            <a:endParaRPr lang="en-GB" sz="2000" dirty="0"/>
          </a:p>
        </p:txBody>
      </p:sp>
    </p:spTree>
    <p:extLst>
      <p:ext uri="{BB962C8B-B14F-4D97-AF65-F5344CB8AC3E}">
        <p14:creationId xmlns:p14="http://schemas.microsoft.com/office/powerpoint/2010/main" val="1523887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74EB-4EDB-092A-EB6C-3477D748C0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CDFD10-3137-3629-C186-79BD4BBAEEFC}"/>
              </a:ext>
            </a:extLst>
          </p:cNvPr>
          <p:cNvSpPr txBox="1"/>
          <p:nvPr/>
        </p:nvSpPr>
        <p:spPr>
          <a:xfrm>
            <a:off x="273677" y="1479588"/>
            <a:ext cx="11644646" cy="3898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baseline="0" dirty="0">
                <a:latin typeface="Comic Sans MS"/>
                <a:ea typeface="Segoe UI"/>
                <a:cs typeface="Segoe UI"/>
              </a:rPr>
              <a:t>Provide us with wisdom and with compassion and with a sense </a:t>
            </a:r>
            <a:r>
              <a:rPr lang="en-US" sz="2800" dirty="0">
                <a:latin typeface="Comic Sans MS"/>
                <a:ea typeface="Segoe UI"/>
                <a:cs typeface="Segoe UI"/>
              </a:rPr>
              <a:t>of fun</a:t>
            </a:r>
            <a:r>
              <a:rPr lang="en-US" sz="2800" baseline="0" dirty="0">
                <a:latin typeface="Comic Sans MS"/>
                <a:ea typeface="Segoe UI"/>
                <a:cs typeface="Segoe UI"/>
              </a:rPr>
              <a:t> as we celebrate our companion animals and live this mission </a:t>
            </a:r>
            <a:r>
              <a:rPr lang="en-US" sz="2800" dirty="0">
                <a:latin typeface="Comic Sans MS"/>
                <a:ea typeface="Segoe UI"/>
                <a:cs typeface="Segoe UI"/>
              </a:rPr>
              <a:t>to outreach</a:t>
            </a:r>
            <a:r>
              <a:rPr lang="en-US" sz="2800" baseline="0" dirty="0">
                <a:latin typeface="Comic Sans MS"/>
                <a:ea typeface="Segoe UI"/>
                <a:cs typeface="Segoe UI"/>
              </a:rPr>
              <a:t>. </a:t>
            </a:r>
            <a:r>
              <a:rPr lang="en-US" sz="2800" dirty="0">
                <a:latin typeface="Comic Sans MS"/>
                <a:ea typeface="Segoe UI"/>
                <a:cs typeface="Segoe UI"/>
              </a:rPr>
              <a:t>​</a:t>
            </a:r>
          </a:p>
          <a:p>
            <a:pPr>
              <a:lnSpc>
                <a:spcPct val="150000"/>
              </a:lnSpc>
            </a:pPr>
            <a:r>
              <a:rPr lang="en-US" sz="2800" baseline="0" dirty="0">
                <a:latin typeface="Comic Sans MS"/>
                <a:ea typeface="Segoe UI"/>
                <a:cs typeface="Segoe UI"/>
              </a:rPr>
              <a:t>Alongside Holy Hermit St. Francis, we ask you Lord Jesus Christ,</a:t>
            </a:r>
            <a:r>
              <a:rPr lang="en-US" sz="2800" dirty="0">
                <a:latin typeface="Comic Sans MS"/>
                <a:ea typeface="Segoe UI"/>
                <a:cs typeface="Segoe UI"/>
              </a:rPr>
              <a:t> </a:t>
            </a:r>
            <a:r>
              <a:rPr lang="en-US" sz="2800" baseline="0" dirty="0">
                <a:latin typeface="Comic Sans MS"/>
                <a:ea typeface="Segoe UI"/>
                <a:cs typeface="Segoe UI"/>
              </a:rPr>
              <a:t>to enliven us in this ministry space. </a:t>
            </a:r>
            <a:r>
              <a:rPr lang="en-US" sz="2800" dirty="0">
                <a:latin typeface="Comic Sans MS"/>
                <a:ea typeface="Segoe UI"/>
                <a:cs typeface="Segoe UI"/>
              </a:rPr>
              <a:t>​</a:t>
            </a:r>
          </a:p>
          <a:p>
            <a:pPr rtl="0">
              <a:lnSpc>
                <a:spcPct val="150000"/>
              </a:lnSpc>
            </a:pPr>
            <a:r>
              <a:rPr lang="en-US" sz="2800" b="1" baseline="0" dirty="0">
                <a:latin typeface="Comic Sans MS"/>
                <a:ea typeface="Segoe UI"/>
                <a:cs typeface="Segoe UI"/>
              </a:rPr>
              <a:t>Amen .</a:t>
            </a:r>
          </a:p>
        </p:txBody>
      </p:sp>
    </p:spTree>
    <p:extLst>
      <p:ext uri="{BB962C8B-B14F-4D97-AF65-F5344CB8AC3E}">
        <p14:creationId xmlns:p14="http://schemas.microsoft.com/office/powerpoint/2010/main" val="1270044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dirty="0">
                <a:solidFill>
                  <a:srgbClr val="FF0000"/>
                </a:solidFill>
                <a:latin typeface="Comic Sans MS"/>
              </a:rPr>
              <a:t>Leader: </a:t>
            </a:r>
            <a:r>
              <a:rPr lang="en-GB" sz="2400" dirty="0">
                <a:latin typeface="Comic Sans MS"/>
              </a:rPr>
              <a:t>Let us pray together the prayer which Jesus gave us saying:</a:t>
            </a:r>
          </a:p>
          <a:p>
            <a:pPr>
              <a:buNone/>
            </a:pPr>
            <a:endParaRPr lang="en-AU" sz="2400" i="1" dirty="0">
              <a:latin typeface="Comic Sans MS" panose="030F0702030302020204" pitchFamily="66" charset="0"/>
            </a:endParaRPr>
          </a:p>
          <a:p>
            <a:pPr>
              <a:buNone/>
            </a:pPr>
            <a:endParaRPr lang="en-AU" sz="2400" dirty="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40" y="701888"/>
            <a:ext cx="6225626"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dirty="0">
              <a:latin typeface="Comic Sans MS"/>
              <a:cs typeface="Segoe UI"/>
            </a:endParaRPr>
          </a:p>
          <a:p>
            <a:pPr>
              <a:lnSpc>
                <a:spcPct val="114999"/>
              </a:lnSpc>
            </a:pPr>
            <a:r>
              <a:rPr lang="en-US" sz="2200" b="1" dirty="0">
                <a:solidFill>
                  <a:srgbClr val="FF0000"/>
                </a:solidFill>
                <a:latin typeface="Comic Sans MS"/>
                <a:cs typeface="Segoe UI"/>
              </a:rPr>
              <a:t>All: </a:t>
            </a:r>
            <a:r>
              <a:rPr lang="en-GB" sz="2400" b="1" dirty="0">
                <a:latin typeface="Comic Sans MS"/>
                <a:cs typeface="Segoe UI"/>
              </a:rPr>
              <a:t>Our Father in heaven,</a:t>
            </a:r>
            <a:r>
              <a:rPr lang="en-AU" sz="2400" dirty="0">
                <a:latin typeface="Comic Sans MS"/>
                <a:cs typeface="Segoe UI"/>
              </a:rPr>
              <a:t> </a:t>
            </a:r>
          </a:p>
          <a:p>
            <a:pPr>
              <a:lnSpc>
                <a:spcPct val="114999"/>
              </a:lnSpc>
            </a:pPr>
            <a:r>
              <a:rPr lang="en-GB" sz="2400" b="1" dirty="0">
                <a:latin typeface="Comic Sans MS"/>
                <a:cs typeface="Segoe UI"/>
              </a:rPr>
              <a:t>hallowed be your name,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your kingdom come, your will be done,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on earth as in heaven.</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Give us today our daily bread.</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Forgive us our sins </a:t>
            </a:r>
            <a:endParaRPr lang="en-US" sz="2400" dirty="0">
              <a:latin typeface="Comic Sans MS"/>
              <a:cs typeface="Segoe UI"/>
            </a:endParaRPr>
          </a:p>
          <a:p>
            <a:pPr>
              <a:lnSpc>
                <a:spcPct val="114999"/>
              </a:lnSpc>
            </a:pPr>
            <a:r>
              <a:rPr lang="en-GB" sz="2400" b="1" dirty="0">
                <a:latin typeface="Comic Sans MS"/>
                <a:cs typeface="Segoe UI"/>
              </a:rPr>
              <a:t>as we forgive those who sin against us.</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Save us from the time of trial </a:t>
            </a:r>
            <a:endParaRPr lang="en-US" sz="2400" dirty="0">
              <a:latin typeface="Comic Sans MS"/>
              <a:cs typeface="Segoe UI"/>
            </a:endParaRPr>
          </a:p>
          <a:p>
            <a:pPr>
              <a:lnSpc>
                <a:spcPct val="114999"/>
              </a:lnSpc>
            </a:pPr>
            <a:r>
              <a:rPr lang="en-GB" sz="2400" b="1" dirty="0">
                <a:latin typeface="Comic Sans MS"/>
                <a:cs typeface="Segoe UI"/>
              </a:rPr>
              <a:t>and deliver us from evil.</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 the kingdom, the power, </a:t>
            </a:r>
            <a:endParaRPr lang="en-US" sz="2400" dirty="0">
              <a:latin typeface="Comic Sans MS"/>
              <a:cs typeface="Segoe UI"/>
            </a:endParaRPr>
          </a:p>
          <a:p>
            <a:pPr>
              <a:lnSpc>
                <a:spcPct val="114999"/>
              </a:lnSpc>
            </a:pPr>
            <a:r>
              <a:rPr lang="en-GB" sz="2400" b="1" dirty="0">
                <a:latin typeface="Comic Sans MS"/>
                <a:cs typeface="Segoe UI"/>
              </a:rPr>
              <a:t>and the glory are yours </a:t>
            </a:r>
            <a:endParaRPr lang="en-US" sz="2400" dirty="0">
              <a:latin typeface="Comic Sans MS"/>
              <a:cs typeface="Segoe UI"/>
            </a:endParaRPr>
          </a:p>
          <a:p>
            <a:pPr>
              <a:lnSpc>
                <a:spcPct val="114999"/>
              </a:lnSpc>
            </a:pPr>
            <a:r>
              <a:rPr lang="en-GB" sz="2400" b="1" dirty="0">
                <a:latin typeface="Comic Sans MS"/>
                <a:cs typeface="Segoe UI"/>
              </a:rPr>
              <a:t>now and for ever. </a:t>
            </a:r>
            <a:endParaRPr lang="en-US" sz="2400" dirty="0">
              <a:latin typeface="Comic Sans MS"/>
              <a:cs typeface="Segoe UI"/>
            </a:endParaRPr>
          </a:p>
          <a:p>
            <a:pPr>
              <a:lnSpc>
                <a:spcPct val="114999"/>
              </a:lnSpc>
            </a:pPr>
            <a:r>
              <a:rPr lang="en-GB" sz="2400" b="1" dirty="0">
                <a:latin typeface="Comic Sans MS"/>
                <a:cs typeface="Segoe UI"/>
              </a:rPr>
              <a:t>Amen.</a:t>
            </a:r>
            <a:endParaRPr lang="en-US" dirty="0">
              <a:cs typeface="Times New Roman"/>
            </a:endParaRPr>
          </a:p>
        </p:txBody>
      </p:sp>
    </p:spTree>
    <p:extLst>
      <p:ext uri="{BB962C8B-B14F-4D97-AF65-F5344CB8AC3E}">
        <p14:creationId xmlns:p14="http://schemas.microsoft.com/office/powerpoint/2010/main" val="3757581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US" sz="4800" b="1" i="1" dirty="0">
                <a:solidFill>
                  <a:srgbClr val="FF000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dirty="0">
                <a:solidFill>
                  <a:srgbClr val="FF0000"/>
                </a:solidFill>
                <a:latin typeface="Comic Sans MS"/>
              </a:rPr>
              <a:t>Leader and Cantor unmute</a:t>
            </a:r>
            <a:endParaRPr lang="en-US" dirty="0">
              <a:solidFill>
                <a:srgbClr val="FF000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a:bodyPr>
          <a:lstStyle/>
          <a:p>
            <a:pPr>
              <a:buNone/>
            </a:pPr>
            <a:r>
              <a:rPr lang="en-US" sz="2800" dirty="0">
                <a:solidFill>
                  <a:srgbClr val="FF0000"/>
                </a:solidFill>
                <a:latin typeface="Comic Sans MS"/>
              </a:rPr>
              <a:t>Leader: </a:t>
            </a:r>
            <a:r>
              <a:rPr lang="en-GB" sz="2800" dirty="0">
                <a:latin typeface="Comic Sans MS"/>
                <a:cs typeface="Times New Roman"/>
              </a:rPr>
              <a:t>The Grace of the lord Jesus Christ, and the</a:t>
            </a:r>
          </a:p>
          <a:p>
            <a:pPr>
              <a:buNone/>
            </a:pPr>
            <a:r>
              <a:rPr lang="en-GB" sz="2800" dirty="0">
                <a:latin typeface="Comic Sans MS"/>
                <a:cs typeface="Times New Roman"/>
              </a:rPr>
              <a:t>love of God, and the fellowship of the Holy</a:t>
            </a:r>
          </a:p>
          <a:p>
            <a:pPr>
              <a:buNone/>
            </a:pPr>
            <a:r>
              <a:rPr lang="en-GB" sz="2800" dirty="0">
                <a:latin typeface="Comic Sans MS"/>
                <a:cs typeface="Times New Roman"/>
              </a:rPr>
              <a:t>Spirit, be with you all. </a:t>
            </a:r>
          </a:p>
          <a:p>
            <a:pPr>
              <a:buNone/>
            </a:pPr>
            <a:endParaRPr lang="en-GB" sz="2800" b="1" dirty="0">
              <a:solidFill>
                <a:srgbClr val="E3960B"/>
              </a:solidFill>
              <a:latin typeface="Comic Sans MS"/>
              <a:cs typeface="Times New Roman"/>
            </a:endParaRPr>
          </a:p>
          <a:p>
            <a:pPr>
              <a:buNone/>
            </a:pPr>
            <a:r>
              <a:rPr lang="en-GB" sz="2800" b="1" dirty="0">
                <a:solidFill>
                  <a:srgbClr val="FF0000"/>
                </a:solidFill>
                <a:latin typeface="Comic Sans MS"/>
                <a:cs typeface="Times New Roman"/>
              </a:rPr>
              <a:t>All: </a:t>
            </a:r>
            <a:r>
              <a:rPr lang="en-GB" sz="2800" b="1" dirty="0">
                <a:latin typeface="Comic Sans MS"/>
                <a:cs typeface="Times New Roman"/>
              </a:rPr>
              <a:t>And also with you.</a:t>
            </a:r>
            <a:r>
              <a:rPr lang="en-GB" sz="2800" dirty="0">
                <a:latin typeface="Comic Sans MS"/>
                <a:cs typeface="Times New Roman"/>
              </a:rPr>
              <a:t> </a:t>
            </a:r>
            <a:endParaRPr lang="en-US" sz="280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i="1" dirty="0">
                <a:solidFill>
                  <a:srgbClr val="FF0000"/>
                </a:solidFill>
                <a:latin typeface="Comic Sans MS"/>
              </a:rPr>
              <a:t>The Greeting</a:t>
            </a:r>
            <a:endParaRPr lang="en-US" sz="3200" i="1" dirty="0">
              <a:solidFill>
                <a:srgbClr val="FF0000"/>
              </a:solidFill>
              <a:cs typeface="Times New Roman"/>
            </a:endParaRPr>
          </a:p>
        </p:txBody>
      </p:sp>
    </p:spTree>
    <p:extLst>
      <p:ext uri="{BB962C8B-B14F-4D97-AF65-F5344CB8AC3E}">
        <p14:creationId xmlns:p14="http://schemas.microsoft.com/office/powerpoint/2010/main" val="1179960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7BD1C-9539-CA09-3071-4E65616EA1B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1C3B00C-1CCB-6184-D40F-1936B505D23F}"/>
              </a:ext>
            </a:extLst>
          </p:cNvPr>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32D6E9A4-D385-B881-8E99-7C0AB9ED7FC5}"/>
              </a:ext>
            </a:extLst>
          </p:cNvPr>
          <p:cNvSpPr txBox="1"/>
          <p:nvPr/>
        </p:nvSpPr>
        <p:spPr>
          <a:xfrm>
            <a:off x="265765" y="497250"/>
            <a:ext cx="7106585" cy="51914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dirty="0">
                <a:solidFill>
                  <a:srgbClr val="FF0000"/>
                </a:solidFill>
                <a:latin typeface="Comic Sans MS"/>
                <a:cs typeface="Segoe UI"/>
              </a:rPr>
              <a:t>Leader: </a:t>
            </a:r>
            <a:r>
              <a:rPr lang="en-US" sz="2800" dirty="0">
                <a:solidFill>
                  <a:srgbClr val="7030A0"/>
                </a:solidFill>
                <a:latin typeface="Comic Sans MS"/>
                <a:cs typeface="Segoe UI"/>
              </a:rPr>
              <a:t>​</a:t>
            </a:r>
            <a:r>
              <a:rPr lang="en-US" sz="2800" dirty="0">
                <a:latin typeface="Comic Sans MS"/>
                <a:cs typeface="Segoe UI"/>
              </a:rPr>
              <a:t>As we enter a few minutes of silence together, you are invited to pray this prayer of adoration and/or spend this time in contemplation. ​</a:t>
            </a:r>
          </a:p>
          <a:p>
            <a:pPr>
              <a:lnSpc>
                <a:spcPct val="150000"/>
              </a:lnSpc>
            </a:pPr>
            <a:r>
              <a:rPr lang="en-US" sz="2800" dirty="0">
                <a:latin typeface="Comic Sans MS"/>
                <a:cs typeface="Segoe UI"/>
              </a:rPr>
              <a:t>The Spiritual Communion prayer follows </a:t>
            </a:r>
          </a:p>
          <a:p>
            <a:pPr>
              <a:lnSpc>
                <a:spcPct val="150000"/>
              </a:lnSpc>
            </a:pPr>
            <a:r>
              <a:rPr lang="en-US" sz="2800" dirty="0">
                <a:latin typeface="Comic Sans MS"/>
                <a:cs typeface="Segoe UI"/>
              </a:rPr>
              <a:t>on the next slide. Let us be still.</a:t>
            </a:r>
          </a:p>
          <a:p>
            <a:pPr>
              <a:lnSpc>
                <a:spcPct val="150000"/>
              </a:lnSpc>
            </a:pPr>
            <a:endParaRPr lang="en-US" sz="2800" dirty="0">
              <a:latin typeface="Comic Sans MS"/>
              <a:cs typeface="Segoe UI"/>
            </a:endParaRPr>
          </a:p>
          <a:p>
            <a:pPr>
              <a:lnSpc>
                <a:spcPct val="150000"/>
              </a:lnSpc>
            </a:pPr>
            <a:r>
              <a:rPr lang="en-US" sz="2800" dirty="0">
                <a:solidFill>
                  <a:srgbClr val="FF0000"/>
                </a:solidFill>
                <a:latin typeface="Comic Sans MS"/>
                <a:cs typeface="Segoe UI"/>
              </a:rPr>
              <a:t>Leader and Cantor Mute</a:t>
            </a:r>
          </a:p>
        </p:txBody>
      </p:sp>
      <p:pic>
        <p:nvPicPr>
          <p:cNvPr id="4" name="Picture 3">
            <a:extLst>
              <a:ext uri="{FF2B5EF4-FFF2-40B4-BE49-F238E27FC236}">
                <a16:creationId xmlns:a16="http://schemas.microsoft.com/office/drawing/2014/main" id="{2E37B1C5-50AE-7FFD-AB74-32A79D82D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6469" y="758591"/>
            <a:ext cx="3807936" cy="5191486"/>
          </a:xfrm>
          <a:prstGeom prst="rect">
            <a:avLst/>
          </a:prstGeom>
        </p:spPr>
      </p:pic>
    </p:spTree>
    <p:extLst>
      <p:ext uri="{BB962C8B-B14F-4D97-AF65-F5344CB8AC3E}">
        <p14:creationId xmlns:p14="http://schemas.microsoft.com/office/powerpoint/2010/main" val="258259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pic>
        <p:nvPicPr>
          <p:cNvPr id="8" name="Picture 7">
            <a:extLst>
              <a:ext uri="{FF2B5EF4-FFF2-40B4-BE49-F238E27FC236}">
                <a16:creationId xmlns:a16="http://schemas.microsoft.com/office/drawing/2014/main" id="{E8460779-5780-9007-2B9F-83845794B168}"/>
              </a:ext>
            </a:extLst>
          </p:cNvPr>
          <p:cNvPicPr>
            <a:picLocks noChangeAspect="1"/>
          </p:cNvPicPr>
          <p:nvPr/>
        </p:nvPicPr>
        <p:blipFill>
          <a:blip r:embed="rId2" cstate="print">
            <a:extLst>
              <a:ext uri="{28A0092B-C50C-407E-A947-70E740481C1C}">
                <a14:useLocalDpi xmlns:a14="http://schemas.microsoft.com/office/drawing/2010/main" val="0"/>
              </a:ext>
            </a:extLst>
          </a:blip>
          <a:srcRect l="8964" t="6794" r="4237" b="6182"/>
          <a:stretch>
            <a:fillRect/>
          </a:stretch>
        </p:blipFill>
        <p:spPr>
          <a:xfrm>
            <a:off x="8310282" y="1071220"/>
            <a:ext cx="3783395" cy="3793120"/>
          </a:xfrm>
          <a:prstGeom prst="rect">
            <a:avLst/>
          </a:prstGeom>
        </p:spPr>
      </p:pic>
      <p:sp>
        <p:nvSpPr>
          <p:cNvPr id="6" name="TextBox 5">
            <a:extLst>
              <a:ext uri="{FF2B5EF4-FFF2-40B4-BE49-F238E27FC236}">
                <a16:creationId xmlns:a16="http://schemas.microsoft.com/office/drawing/2014/main" id="{684F7982-313D-506E-6C24-A6301DAA4F6F}"/>
              </a:ext>
            </a:extLst>
          </p:cNvPr>
          <p:cNvSpPr txBox="1"/>
          <p:nvPr/>
        </p:nvSpPr>
        <p:spPr>
          <a:xfrm>
            <a:off x="1809433" y="665408"/>
            <a:ext cx="4172852" cy="584775"/>
          </a:xfrm>
          <a:prstGeom prst="rect">
            <a:avLst/>
          </a:prstGeom>
          <a:noFill/>
        </p:spPr>
        <p:txBody>
          <a:bodyPr wrap="square" lIns="91440" tIns="45720" rIns="91440" bIns="45720" anchor="t">
            <a:spAutoFit/>
          </a:bodyPr>
          <a:lstStyle/>
          <a:p>
            <a:r>
              <a:rPr lang="en-US" sz="3200" i="1" dirty="0">
                <a:solidFill>
                  <a:srgbClr val="FF0000"/>
                </a:solidFill>
                <a:latin typeface="Comic Sans MS"/>
                <a:cs typeface="Segoe UI"/>
              </a:rPr>
              <a:t>Prayer of Adoration </a:t>
            </a:r>
            <a:endParaRPr lang="en-AU" sz="3200" i="1" dirty="0">
              <a:solidFill>
                <a:srgbClr val="FF0000"/>
              </a:solidFill>
            </a:endParaRPr>
          </a:p>
        </p:txBody>
      </p:sp>
      <p:sp>
        <p:nvSpPr>
          <p:cNvPr id="2" name="TextBox 1">
            <a:extLst>
              <a:ext uri="{FF2B5EF4-FFF2-40B4-BE49-F238E27FC236}">
                <a16:creationId xmlns:a16="http://schemas.microsoft.com/office/drawing/2014/main" id="{201F0015-54B8-7AAB-5E4F-30069E98259A}"/>
              </a:ext>
            </a:extLst>
          </p:cNvPr>
          <p:cNvSpPr txBox="1"/>
          <p:nvPr/>
        </p:nvSpPr>
        <p:spPr>
          <a:xfrm>
            <a:off x="438327" y="1690604"/>
            <a:ext cx="7970855"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dirty="0">
                <a:solidFill>
                  <a:srgbClr val="232323"/>
                </a:solidFill>
                <a:latin typeface="Comic Sans MS"/>
                <a:ea typeface="proxima-nova"/>
                <a:cs typeface="proxima-nova"/>
              </a:rPr>
              <a:t>God, who watches over us on life’s journey –</a:t>
            </a:r>
            <a:br>
              <a:rPr lang="en-US" sz="2800" dirty="0">
                <a:latin typeface="Comic Sans MS"/>
              </a:rPr>
            </a:br>
            <a:r>
              <a:rPr lang="en-US" sz="2800" b="1" dirty="0">
                <a:solidFill>
                  <a:srgbClr val="232323"/>
                </a:solidFill>
                <a:latin typeface="Comic Sans MS"/>
                <a:ea typeface="proxima-nova"/>
                <a:cs typeface="proxima-nova"/>
              </a:rPr>
              <a:t>we worship and adore you!</a:t>
            </a:r>
            <a:br>
              <a:rPr lang="en-US" sz="2800" dirty="0">
                <a:latin typeface="Comic Sans MS"/>
              </a:rPr>
            </a:br>
            <a:r>
              <a:rPr lang="en-US" sz="2800" dirty="0">
                <a:solidFill>
                  <a:srgbClr val="232323"/>
                </a:solidFill>
                <a:latin typeface="Comic Sans MS"/>
                <a:ea typeface="proxima-nova"/>
                <a:cs typeface="proxima-nova"/>
              </a:rPr>
              <a:t>Jesus, who journeys with us –</a:t>
            </a:r>
            <a:br>
              <a:rPr lang="en-US" sz="2800" dirty="0">
                <a:latin typeface="Comic Sans MS"/>
              </a:rPr>
            </a:br>
            <a:r>
              <a:rPr lang="en-US" sz="2800" b="1" dirty="0">
                <a:solidFill>
                  <a:srgbClr val="232323"/>
                </a:solidFill>
                <a:latin typeface="Comic Sans MS"/>
                <a:ea typeface="proxima-nova"/>
                <a:cs typeface="proxima-nova"/>
              </a:rPr>
              <a:t>we worship and adore you!</a:t>
            </a:r>
            <a:br>
              <a:rPr lang="en-US" sz="2800" dirty="0">
                <a:latin typeface="Comic Sans MS"/>
              </a:rPr>
            </a:br>
            <a:r>
              <a:rPr lang="en-US" sz="2800" dirty="0">
                <a:solidFill>
                  <a:srgbClr val="232323"/>
                </a:solidFill>
                <a:latin typeface="Comic Sans MS"/>
                <a:ea typeface="proxima-nova"/>
                <a:cs typeface="proxima-nova"/>
              </a:rPr>
              <a:t>Holy Spirit, who guides us on our way –</a:t>
            </a:r>
            <a:br>
              <a:rPr lang="en-US" sz="2800" dirty="0">
                <a:latin typeface="Comic Sans MS"/>
              </a:rPr>
            </a:br>
            <a:r>
              <a:rPr lang="en-US" sz="2800" b="1" dirty="0">
                <a:solidFill>
                  <a:srgbClr val="232323"/>
                </a:solidFill>
                <a:latin typeface="Comic Sans MS"/>
                <a:ea typeface="proxima-nova"/>
                <a:cs typeface="proxima-nova"/>
              </a:rPr>
              <a:t>through you, we worship and adore! Amen.</a:t>
            </a:r>
            <a:endParaRPr lang="en-US" sz="2800" dirty="0">
              <a:latin typeface="Comic Sans MS"/>
            </a:endParaRPr>
          </a:p>
          <a:p>
            <a:pPr algn="ctr"/>
            <a:endParaRPr lang="en-GB" sz="2000" dirty="0"/>
          </a:p>
        </p:txBody>
      </p:sp>
    </p:spTree>
    <p:extLst>
      <p:ext uri="{BB962C8B-B14F-4D97-AF65-F5344CB8AC3E}">
        <p14:creationId xmlns:p14="http://schemas.microsoft.com/office/powerpoint/2010/main" val="2582763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smtClean="0"/>
              <a:t>42</a:t>
            </a:fld>
            <a:endParaRPr lang="en-AU"/>
          </a:p>
        </p:txBody>
      </p:sp>
      <p:pic>
        <p:nvPicPr>
          <p:cNvPr id="3" name="Picture 2" descr="A golden chalice with grapes and bread on a plate&#10;&#10;Description automatically generated">
            <a:extLst>
              <a:ext uri="{FF2B5EF4-FFF2-40B4-BE49-F238E27FC236}">
                <a16:creationId xmlns:a16="http://schemas.microsoft.com/office/drawing/2014/main" id="{B050B1E6-C20F-C7E9-0F31-C426461F0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5953"/>
            <a:ext cx="6086474" cy="6858000"/>
          </a:xfrm>
          <a:prstGeom prst="rect">
            <a:avLst/>
          </a:prstGeom>
          <a:solidFill>
            <a:schemeClr val="accent3"/>
          </a:solidFill>
        </p:spPr>
      </p:pic>
      <p:sp>
        <p:nvSpPr>
          <p:cNvPr id="5" name="TextBox 4">
            <a:extLst>
              <a:ext uri="{FF2B5EF4-FFF2-40B4-BE49-F238E27FC236}">
                <a16:creationId xmlns:a16="http://schemas.microsoft.com/office/drawing/2014/main" id="{A56EBE17-B1FC-2FDD-2A04-66EF22D93121}"/>
              </a:ext>
            </a:extLst>
          </p:cNvPr>
          <p:cNvSpPr txBox="1"/>
          <p:nvPr/>
        </p:nvSpPr>
        <p:spPr>
          <a:xfrm>
            <a:off x="1" y="6717"/>
            <a:ext cx="6086474" cy="674030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chemeClr val="bg1"/>
              </a:solidFill>
              <a:latin typeface="Comic Sans MS"/>
            </a:endParaRPr>
          </a:p>
          <a:p>
            <a:r>
              <a:rPr lang="en-US" sz="2400">
                <a:solidFill>
                  <a:schemeClr val="bg1"/>
                </a:solidFill>
                <a:latin typeface="Comic Sans MS"/>
              </a:rPr>
              <a:t>  Oh, my Lord Jesus I turn to you   </a:t>
            </a:r>
          </a:p>
          <a:p>
            <a:r>
              <a:rPr lang="en-US" sz="2400">
                <a:solidFill>
                  <a:schemeClr val="bg1"/>
                </a:solidFill>
                <a:latin typeface="Comic Sans MS"/>
              </a:rPr>
              <a:t>  present at the Altar and in the  </a:t>
            </a:r>
          </a:p>
          <a:p>
            <a:r>
              <a:rPr lang="en-US" sz="2400">
                <a:solidFill>
                  <a:schemeClr val="bg1"/>
                </a:solidFill>
                <a:latin typeface="Comic Sans MS"/>
              </a:rPr>
              <a:t> Tabernacle. I believe that you are </a:t>
            </a:r>
          </a:p>
          <a:p>
            <a:r>
              <a:rPr lang="en-US" sz="2400">
                <a:solidFill>
                  <a:schemeClr val="bg1"/>
                </a:solidFill>
                <a:latin typeface="Comic Sans MS"/>
              </a:rPr>
              <a:t>  present in the Holy Sacrament of your </a:t>
            </a:r>
          </a:p>
          <a:p>
            <a:r>
              <a:rPr lang="en-US" sz="2400">
                <a:solidFill>
                  <a:schemeClr val="bg1"/>
                </a:solidFill>
                <a:latin typeface="Comic Sans MS"/>
              </a:rPr>
              <a:t>  most Sacred Body and Blood. I love you </a:t>
            </a:r>
          </a:p>
          <a:p>
            <a:r>
              <a:rPr lang="en-US" sz="2400">
                <a:solidFill>
                  <a:schemeClr val="bg1"/>
                </a:solidFill>
                <a:latin typeface="Comic Sans MS"/>
              </a:rPr>
              <a:t>  above all things and I desire to receive </a:t>
            </a:r>
          </a:p>
          <a:p>
            <a:r>
              <a:rPr lang="en-US" sz="2400">
                <a:solidFill>
                  <a:schemeClr val="bg1"/>
                </a:solidFill>
                <a:latin typeface="Comic Sans MS"/>
              </a:rPr>
              <a:t>  you into my Soul. I cannot at this </a:t>
            </a:r>
          </a:p>
          <a:p>
            <a:r>
              <a:rPr lang="en-US" sz="2400">
                <a:solidFill>
                  <a:schemeClr val="bg1"/>
                </a:solidFill>
                <a:latin typeface="Comic Sans MS"/>
              </a:rPr>
              <a:t>  moment receive you Sacramentally in</a:t>
            </a:r>
          </a:p>
          <a:p>
            <a:r>
              <a:rPr lang="en-US" sz="2400">
                <a:solidFill>
                  <a:schemeClr val="bg1"/>
                </a:solidFill>
                <a:latin typeface="Comic Sans MS"/>
              </a:rPr>
              <a:t>  Holy Communion. Come spiritually into </a:t>
            </a:r>
          </a:p>
          <a:p>
            <a:r>
              <a:rPr lang="en-US" sz="2400">
                <a:solidFill>
                  <a:schemeClr val="bg1"/>
                </a:solidFill>
                <a:latin typeface="Comic Sans MS"/>
              </a:rPr>
              <a:t>  my heart. Purify it, Sanctify it. Render  </a:t>
            </a:r>
          </a:p>
          <a:p>
            <a:r>
              <a:rPr lang="en-US" sz="2400">
                <a:solidFill>
                  <a:schemeClr val="bg1"/>
                </a:solidFill>
                <a:latin typeface="Comic Sans MS"/>
              </a:rPr>
              <a:t>  my heart like your own heart. </a:t>
            </a:r>
            <a:endParaRPr lang="en-US" sz="2400">
              <a:solidFill>
                <a:schemeClr val="bg1"/>
              </a:solidFill>
              <a:latin typeface="Times New Roman"/>
              <a:cs typeface="Times New Roman"/>
            </a:endParaRPr>
          </a:p>
          <a:p>
            <a:r>
              <a:rPr lang="en-US" sz="2400">
                <a:solidFill>
                  <a:schemeClr val="bg1"/>
                </a:solidFill>
                <a:latin typeface="Comic Sans MS"/>
              </a:rPr>
              <a:t>  I embrace you as if you were already </a:t>
            </a:r>
          </a:p>
          <a:p>
            <a:r>
              <a:rPr lang="en-US" sz="2400">
                <a:solidFill>
                  <a:schemeClr val="bg1"/>
                </a:solidFill>
                <a:latin typeface="Comic Sans MS"/>
              </a:rPr>
              <a:t>  there and unite myself wholly with </a:t>
            </a:r>
          </a:p>
          <a:p>
            <a:r>
              <a:rPr lang="en-US" sz="2400">
                <a:solidFill>
                  <a:schemeClr val="bg1"/>
                </a:solidFill>
                <a:latin typeface="Comic Sans MS"/>
              </a:rPr>
              <a:t>  you. Never permit me to be separated </a:t>
            </a:r>
          </a:p>
          <a:p>
            <a:r>
              <a:rPr lang="en-US" sz="2400">
                <a:solidFill>
                  <a:schemeClr val="bg1"/>
                </a:solidFill>
                <a:latin typeface="Comic Sans MS"/>
              </a:rPr>
              <a:t>  from you. Lord, I am not worthy to </a:t>
            </a:r>
          </a:p>
          <a:p>
            <a:r>
              <a:rPr lang="en-US" sz="2400">
                <a:solidFill>
                  <a:schemeClr val="bg1"/>
                </a:solidFill>
                <a:latin typeface="Comic Sans MS"/>
              </a:rPr>
              <a:t>  receive you, but only say the word and I </a:t>
            </a:r>
          </a:p>
          <a:p>
            <a:r>
              <a:rPr lang="en-US" sz="2400">
                <a:solidFill>
                  <a:schemeClr val="bg1"/>
                </a:solidFill>
                <a:latin typeface="Comic Sans MS"/>
              </a:rPr>
              <a:t>  shall be healed. Amen</a:t>
            </a:r>
          </a:p>
        </p:txBody>
      </p:sp>
      <p:sp>
        <p:nvSpPr>
          <p:cNvPr id="6" name="TextBox 5">
            <a:extLst>
              <a:ext uri="{FF2B5EF4-FFF2-40B4-BE49-F238E27FC236}">
                <a16:creationId xmlns:a16="http://schemas.microsoft.com/office/drawing/2014/main" id="{CAC2B7F4-16C8-5675-C30F-B6DD1491E095}"/>
              </a:ext>
            </a:extLst>
          </p:cNvPr>
          <p:cNvSpPr txBox="1"/>
          <p:nvPr/>
        </p:nvSpPr>
        <p:spPr>
          <a:xfrm>
            <a:off x="5953125" y="711460"/>
            <a:ext cx="2559526"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dirty="0">
                <a:solidFill>
                  <a:srgbClr val="FF0000"/>
                </a:solidFill>
                <a:latin typeface="Comic Sans MS"/>
                <a:cs typeface="Times New Roman"/>
              </a:rPr>
              <a:t>Making a </a:t>
            </a:r>
            <a:endParaRPr lang="en-AU" sz="3200" b="1" dirty="0">
              <a:solidFill>
                <a:srgbClr val="FF0000"/>
              </a:solidFill>
              <a:latin typeface="Times New Roman"/>
              <a:cs typeface="Times New Roman"/>
            </a:endParaRPr>
          </a:p>
          <a:p>
            <a:pPr algn="ctr">
              <a:lnSpc>
                <a:spcPct val="90000"/>
              </a:lnSpc>
              <a:spcAft>
                <a:spcPts val="600"/>
              </a:spcAft>
            </a:pPr>
            <a:r>
              <a:rPr lang="en-AU" sz="3200" b="1" dirty="0">
                <a:solidFill>
                  <a:srgbClr val="FF0000"/>
                </a:solidFill>
                <a:latin typeface="Comic Sans MS"/>
                <a:cs typeface="Times New Roman"/>
              </a:rPr>
              <a:t>Spiritual Communion</a:t>
            </a:r>
          </a:p>
          <a:p>
            <a:pPr algn="ctr">
              <a:lnSpc>
                <a:spcPct val="90000"/>
              </a:lnSpc>
              <a:spcAft>
                <a:spcPts val="600"/>
              </a:spcAft>
            </a:pPr>
            <a:r>
              <a:rPr lang="en-AU" sz="2000" b="1" dirty="0">
                <a:solidFill>
                  <a:srgbClr val="FF0000"/>
                </a:solidFill>
                <a:latin typeface="Comic Sans MS"/>
                <a:cs typeface="Times New Roman"/>
              </a:rPr>
              <a:t>(Prayed in silence)</a:t>
            </a:r>
            <a:endParaRPr lang="en-AU" sz="2400" b="1" dirty="0">
              <a:solidFill>
                <a:srgbClr val="FF0000"/>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5816977"/>
          </a:xfrm>
          <a:prstGeom prst="rect">
            <a:avLst/>
          </a:prstGeom>
          <a:noFill/>
        </p:spPr>
        <p:txBody>
          <a:bodyPr wrap="square" lIns="91440" tIns="45720" rIns="91440" bIns="45720" rtlCol="0" anchor="t">
            <a:spAutoFit/>
          </a:bodyPr>
          <a:lstStyle/>
          <a:p>
            <a:pPr algn="ctr"/>
            <a:r>
              <a:rPr lang="en-US" sz="3600" b="1" dirty="0">
                <a:solidFill>
                  <a:srgbClr val="FF0000"/>
                </a:solidFill>
                <a:latin typeface="Comic Sans MS"/>
              </a:rPr>
              <a:t>Leader unmutes</a:t>
            </a:r>
          </a:p>
          <a:p>
            <a:pPr algn="ctr"/>
            <a:endParaRPr lang="en-US" sz="2400" dirty="0">
              <a:solidFill>
                <a:srgbClr val="FF0000"/>
              </a:solidFill>
              <a:latin typeface="Comic Sans MS" panose="030F0702030302020204" pitchFamily="66" charset="0"/>
              <a:cs typeface="Times New Roman"/>
            </a:endParaRPr>
          </a:p>
          <a:p>
            <a:pPr algn="ctr"/>
            <a:r>
              <a:rPr lang="en-US" sz="3600" b="1" dirty="0">
                <a:solidFill>
                  <a:srgbClr val="FF0000"/>
                </a:solidFill>
                <a:latin typeface="Comic Sans MS"/>
              </a:rPr>
              <a:t>Our final song is</a:t>
            </a:r>
          </a:p>
          <a:p>
            <a:pPr algn="ctr"/>
            <a:endParaRPr lang="en-US" sz="3600" b="1" dirty="0">
              <a:solidFill>
                <a:srgbClr val="FF0000"/>
              </a:solidFill>
              <a:latin typeface="Comic Sans MS"/>
              <a:ea typeface="Aptos" panose="020B0004020202020204" pitchFamily="34" charset="0"/>
              <a:cs typeface="Times New Roman"/>
            </a:endParaRPr>
          </a:p>
          <a:p>
            <a:pPr algn="ctr"/>
            <a:r>
              <a:rPr lang="en-US" sz="6000" b="1">
                <a:solidFill>
                  <a:srgbClr val="FF0000"/>
                </a:solidFill>
                <a:latin typeface="Comic Sans MS"/>
                <a:ea typeface="Aptos" panose="020B0004020202020204" pitchFamily="34" charset="0"/>
                <a:cs typeface="Times New Roman"/>
              </a:rPr>
              <a:t>Hosanna</a:t>
            </a:r>
            <a:endParaRPr lang="en-US" sz="6000" b="1" dirty="0">
              <a:solidFill>
                <a:srgbClr val="FF0000"/>
              </a:solidFill>
              <a:latin typeface="Comic Sans MS"/>
              <a:ea typeface="Aptos" panose="020B0004020202020204" pitchFamily="34" charset="0"/>
              <a:cs typeface="Times New Roman"/>
            </a:endParaRPr>
          </a:p>
          <a:p>
            <a:pPr algn="ctr"/>
            <a:endParaRPr lang="en-US" sz="3600" dirty="0">
              <a:solidFill>
                <a:srgbClr val="FF0000"/>
              </a:solidFill>
              <a:latin typeface="Times New Roman"/>
              <a:ea typeface="Calibri"/>
              <a:cs typeface="Times New Roman"/>
            </a:endParaRPr>
          </a:p>
          <a:p>
            <a:pPr algn="ctr"/>
            <a:r>
              <a:rPr lang="en-US" sz="1600" dirty="0">
                <a:solidFill>
                  <a:srgbClr val="0070C0"/>
                </a:solidFill>
                <a:ea typeface="+mn-lt"/>
                <a:cs typeface="+mn-lt"/>
                <a:hlinkClick r:id="rId2">
                  <a:extLst>
                    <a:ext uri="{A12FA001-AC4F-418D-AE19-62706E023703}">
                      <ahyp:hlinkClr xmlns:ahyp="http://schemas.microsoft.com/office/drawing/2018/hyperlinkcolor" val="tx"/>
                    </a:ext>
                  </a:extLst>
                </a:hlinkClick>
              </a:rPr>
              <a:t>https://www.youtube.com/watch?v=5m-QB5hgMSE</a:t>
            </a:r>
            <a:endParaRPr lang="en-US" sz="1600">
              <a:solidFill>
                <a:srgbClr val="0070C0"/>
              </a:solidFill>
              <a:hlinkClick r:id="rId2">
                <a:extLst>
                  <a:ext uri="{A12FA001-AC4F-418D-AE19-62706E023703}">
                    <ahyp:hlinkClr xmlns:ahyp="http://schemas.microsoft.com/office/drawing/2018/hyperlinkcolor" val="tx"/>
                  </a:ext>
                </a:extLst>
              </a:hlinkClick>
            </a:endParaRPr>
          </a:p>
          <a:p>
            <a:pPr algn="ctr"/>
            <a:endParaRPr lang="en-US" sz="2800" dirty="0">
              <a:solidFill>
                <a:srgbClr val="FF0000"/>
              </a:solidFill>
              <a:latin typeface="Calibri"/>
              <a:ea typeface="Calibri"/>
              <a:cs typeface="Calibri"/>
            </a:endParaRPr>
          </a:p>
          <a:p>
            <a:pPr algn="ctr"/>
            <a:endParaRPr lang="en-US" sz="2800" dirty="0">
              <a:solidFill>
                <a:srgbClr val="FF0000"/>
              </a:solidFill>
              <a:latin typeface="Comic Sans MS"/>
              <a:ea typeface="Calibri"/>
              <a:cs typeface="Calibri"/>
            </a:endParaRPr>
          </a:p>
          <a:p>
            <a:pPr algn="ctr"/>
            <a:r>
              <a:rPr lang="en-US" sz="3200" dirty="0">
                <a:solidFill>
                  <a:srgbClr val="FF0000"/>
                </a:solidFill>
                <a:latin typeface="Comic Sans MS"/>
                <a:cs typeface="Segoe UI"/>
              </a:rPr>
              <a:t>​</a:t>
            </a:r>
            <a:r>
              <a:rPr lang="en-US" sz="3200" b="1" i="0" u="none" strike="noStrike" dirty="0">
                <a:solidFill>
                  <a:srgbClr val="FF0000"/>
                </a:solidFill>
                <a:effectLst/>
                <a:latin typeface="Comic Sans MS"/>
              </a:rPr>
              <a:t>We stay on mute</a:t>
            </a:r>
            <a:endParaRPr lang="en-US" sz="3200" b="1" dirty="0">
              <a:solidFill>
                <a:srgbClr val="FF0000"/>
              </a:solidFill>
              <a:latin typeface="Comic Sans MS"/>
              <a:ea typeface="+mn-lt"/>
              <a:cs typeface="+mn-lt"/>
            </a:endParaRPr>
          </a:p>
          <a:p>
            <a:pPr algn="ctr"/>
            <a:r>
              <a:rPr lang="en-US" sz="3200" b="1" dirty="0">
                <a:solidFill>
                  <a:srgbClr val="FF0000"/>
                </a:solidFill>
                <a:latin typeface="Comic Sans MS"/>
                <a:ea typeface="+mn-lt"/>
                <a:cs typeface="+mn-lt"/>
              </a:rPr>
              <a:t>Leader and Cantor mute</a:t>
            </a:r>
            <a:endParaRPr lang="en-US" b="1" dirty="0">
              <a:solidFill>
                <a:srgbClr val="FF0000"/>
              </a:solidFill>
              <a:latin typeface="Comic Sans MS"/>
            </a:endParaRPr>
          </a:p>
        </p:txBody>
      </p:sp>
    </p:spTree>
    <p:extLst>
      <p:ext uri="{BB962C8B-B14F-4D97-AF65-F5344CB8AC3E}">
        <p14:creationId xmlns:p14="http://schemas.microsoft.com/office/powerpoint/2010/main" val="633962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0397" y="1627141"/>
            <a:ext cx="11109149" cy="4160434"/>
          </a:xfrm>
          <a:prstGeom prst="rect">
            <a:avLst/>
          </a:prstGeom>
        </p:spPr>
        <p:txBody>
          <a:bodyPr wrap="square" lIns="91440" tIns="45720" rIns="91440" bIns="45720" anchor="t">
            <a:spAutoFit/>
          </a:bodyPr>
          <a:lstStyle/>
          <a:p>
            <a:pPr>
              <a:lnSpc>
                <a:spcPct val="125000"/>
              </a:lnSpc>
            </a:pPr>
            <a:r>
              <a:rPr lang="en-US" sz="2800" dirty="0">
                <a:solidFill>
                  <a:srgbClr val="FF0000"/>
                </a:solidFill>
                <a:latin typeface="Comic Sans MS" panose="030F0902030302020204" pitchFamily="66" charset="0"/>
              </a:rPr>
              <a:t>Leader: </a:t>
            </a:r>
            <a:r>
              <a:rPr lang="en-US" sz="2800" dirty="0">
                <a:latin typeface="Comic Sans MS" panose="030F0902030302020204" pitchFamily="66" charset="0"/>
              </a:rPr>
              <a:t>We pray our sending prayer together.</a:t>
            </a:r>
          </a:p>
          <a:p>
            <a:pPr algn="l">
              <a:buNone/>
            </a:pPr>
            <a:endParaRPr lang="en-US" sz="2400" b="1" dirty="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US" sz="2800" b="1" dirty="0">
                <a:solidFill>
                  <a:srgbClr val="FF0000"/>
                </a:solidFill>
                <a:latin typeface="Comic Sans MS" panose="030F0902030302020204" pitchFamily="66" charset="0"/>
              </a:rPr>
              <a:t>All: </a:t>
            </a:r>
            <a:r>
              <a:rPr lang="en-US" altLang="en-US" sz="2800" b="1" dirty="0">
                <a:latin typeface="Comic Sans MS" panose="030F0902030302020204" pitchFamily="66" charset="0"/>
              </a:rPr>
              <a:t>Lord Jesus,</a:t>
            </a:r>
          </a:p>
          <a:p>
            <a:pPr eaLnBrk="0" fontAlgn="base" hangingPunct="0">
              <a:lnSpc>
                <a:spcPct val="150000"/>
              </a:lnSpc>
              <a:spcBef>
                <a:spcPct val="0"/>
              </a:spcBef>
              <a:spcAft>
                <a:spcPct val="0"/>
              </a:spcAft>
            </a:pPr>
            <a:r>
              <a:rPr lang="en-US" altLang="en-US" sz="2800" b="1" dirty="0">
                <a:latin typeface="Comic Sans MS" panose="030F0902030302020204" pitchFamily="66" charset="0"/>
              </a:rPr>
              <a:t>help us to see you in each person we meet in the days ahead.</a:t>
            </a:r>
          </a:p>
          <a:p>
            <a:pPr eaLnBrk="0" fontAlgn="base" hangingPunct="0">
              <a:lnSpc>
                <a:spcPct val="150000"/>
              </a:lnSpc>
              <a:spcBef>
                <a:spcPct val="0"/>
              </a:spcBef>
              <a:spcAft>
                <a:spcPct val="0"/>
              </a:spcAft>
            </a:pPr>
            <a:r>
              <a:rPr lang="en-US" altLang="en-US" sz="2800" b="1" dirty="0">
                <a:latin typeface="Comic Sans MS" panose="030F0902030302020204" pitchFamily="66" charset="0"/>
              </a:rPr>
              <a:t>May we reveal something of your love and goodness to them.</a:t>
            </a:r>
          </a:p>
          <a:p>
            <a:pPr eaLnBrk="0" fontAlgn="base" hangingPunct="0">
              <a:lnSpc>
                <a:spcPct val="150000"/>
              </a:lnSpc>
              <a:spcBef>
                <a:spcPct val="0"/>
              </a:spcBef>
              <a:spcAft>
                <a:spcPct val="0"/>
              </a:spcAft>
            </a:pPr>
            <a:r>
              <a:rPr lang="en-US" altLang="en-US" sz="2800" b="1" dirty="0">
                <a:latin typeface="Comic Sans MS" panose="030F0902030302020204" pitchFamily="66" charset="0"/>
              </a:rPr>
              <a:t>In your name, we pray.</a:t>
            </a:r>
          </a:p>
          <a:p>
            <a:pPr eaLnBrk="0" fontAlgn="base" hangingPunct="0">
              <a:lnSpc>
                <a:spcPct val="150000"/>
              </a:lnSpc>
              <a:spcBef>
                <a:spcPct val="0"/>
              </a:spcBef>
              <a:spcAft>
                <a:spcPct val="0"/>
              </a:spcAft>
            </a:pPr>
            <a:r>
              <a:rPr lang="en-US" altLang="en-US" sz="2800" b="1" dirty="0">
                <a:latin typeface="Comic Sans MS" panose="030F0902030302020204" pitchFamily="66" charset="0"/>
              </a:rPr>
              <a:t>Amen.</a:t>
            </a:r>
            <a:endParaRPr lang="en-AU" sz="2800" b="1" dirty="0">
              <a:latin typeface="Comic Sans MS" panose="030F0902030302020204" pitchFamily="66" charset="0"/>
            </a:endParaRPr>
          </a:p>
        </p:txBody>
      </p:sp>
      <p:sp>
        <p:nvSpPr>
          <p:cNvPr id="4" name="TextBox 3"/>
          <p:cNvSpPr txBox="1"/>
          <p:nvPr/>
        </p:nvSpPr>
        <p:spPr>
          <a:xfrm>
            <a:off x="4583832" y="548680"/>
            <a:ext cx="3182281" cy="584775"/>
          </a:xfrm>
          <a:prstGeom prst="rect">
            <a:avLst/>
          </a:prstGeom>
          <a:noFill/>
        </p:spPr>
        <p:txBody>
          <a:bodyPr wrap="none" lIns="91440" tIns="45720" rIns="91440" bIns="45720" rtlCol="0" anchor="t">
            <a:spAutoFit/>
          </a:bodyPr>
          <a:lstStyle/>
          <a:p>
            <a:r>
              <a:rPr lang="en-US" sz="3200" i="1" dirty="0">
                <a:solidFill>
                  <a:srgbClr val="FF000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latin typeface="Comic Sans MS"/>
              </a:rPr>
              <a:t>Leader and cantor unmute</a:t>
            </a:r>
            <a:endParaRPr lang="en-GB" dirty="0">
              <a:solidFill>
                <a:srgbClr val="FF0000"/>
              </a:solidFill>
            </a:endParaRPr>
          </a:p>
        </p:txBody>
      </p:sp>
    </p:spTree>
    <p:extLst>
      <p:ext uri="{BB962C8B-B14F-4D97-AF65-F5344CB8AC3E}">
        <p14:creationId xmlns:p14="http://schemas.microsoft.com/office/powerpoint/2010/main" val="2756729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45</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976789" y="1709237"/>
            <a:ext cx="10004306" cy="44623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dirty="0">
                <a:solidFill>
                  <a:srgbClr val="FF0000"/>
                </a:solidFill>
                <a:latin typeface="Comic Sans MS"/>
              </a:rPr>
              <a:t>Leader: </a:t>
            </a:r>
            <a:r>
              <a:rPr lang="en-AU" sz="2800" dirty="0">
                <a:latin typeface="Comic Sans MS"/>
              </a:rPr>
              <a:t>Let us all invite God’s blessings together,</a:t>
            </a:r>
            <a:endParaRPr lang="en-US" sz="2800" dirty="0">
              <a:cs typeface="Times New Roman"/>
            </a:endParaRPr>
          </a:p>
          <a:p>
            <a:pPr marL="383540">
              <a:lnSpc>
                <a:spcPct val="150000"/>
              </a:lnSpc>
            </a:pPr>
            <a:endParaRPr lang="en-AU" sz="2400" dirty="0">
              <a:cs typeface="Times New Roman"/>
            </a:endParaRPr>
          </a:p>
          <a:p>
            <a:pPr marL="383540">
              <a:lnSpc>
                <a:spcPct val="150000"/>
              </a:lnSpc>
            </a:pPr>
            <a:r>
              <a:rPr lang="en-AU" sz="2800" b="1" dirty="0">
                <a:solidFill>
                  <a:srgbClr val="FF0000"/>
                </a:solidFill>
                <a:latin typeface="Comic Sans MS"/>
              </a:rPr>
              <a:t>All: </a:t>
            </a:r>
            <a:r>
              <a:rPr lang="en-AU" sz="2800" b="1" dirty="0">
                <a:latin typeface="Comic Sans MS"/>
              </a:rPr>
              <a:t>May the Lord bless us and keep us.</a:t>
            </a:r>
          </a:p>
          <a:p>
            <a:pPr marL="383540">
              <a:lnSpc>
                <a:spcPct val="150000"/>
              </a:lnSpc>
            </a:pPr>
            <a:r>
              <a:rPr lang="en-AU" sz="2800" b="1" dirty="0">
                <a:latin typeface="Comic Sans MS"/>
              </a:rPr>
              <a:t>May the Lord’s face shine upon us and be gracious to us. May the Lord’s countenance be lifted upon us, and bring us peace. </a:t>
            </a:r>
          </a:p>
          <a:p>
            <a:pPr marL="383540">
              <a:lnSpc>
                <a:spcPct val="150000"/>
              </a:lnSpc>
            </a:pPr>
            <a:r>
              <a:rPr lang="en-AU" sz="2800" b="1" dirty="0">
                <a:latin typeface="Comic Sans MS"/>
              </a:rPr>
              <a:t>Amen</a:t>
            </a:r>
            <a:endParaRPr lang="en-AU" dirty="0"/>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i="1" dirty="0">
                <a:solidFill>
                  <a:srgbClr val="FF000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46</a:t>
            </a:fld>
            <a:endParaRPr lang="en-AU"/>
          </a:p>
        </p:txBody>
      </p:sp>
      <p:sp>
        <p:nvSpPr>
          <p:cNvPr id="3" name="TextBox 2"/>
          <p:cNvSpPr txBox="1"/>
          <p:nvPr/>
        </p:nvSpPr>
        <p:spPr>
          <a:xfrm>
            <a:off x="4175250" y="0"/>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dirty="0">
                <a:solidFill>
                  <a:srgbClr val="FF0000"/>
                </a:solidFill>
                <a:latin typeface="Comic Sans MS"/>
              </a:rPr>
              <a:t>Notices</a:t>
            </a:r>
            <a:endParaRPr lang="en-US" sz="2400" dirty="0">
              <a:solidFill>
                <a:srgbClr val="FF000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123043" y="569277"/>
            <a:ext cx="8104414" cy="5807039"/>
          </a:xfrm>
          <a:prstGeom prst="rect">
            <a:avLst/>
          </a:prstGeom>
          <a:noFill/>
        </p:spPr>
        <p:txBody>
          <a:bodyPr wrap="square" lIns="91440" tIns="45720" rIns="91440" bIns="45720" rtlCol="0" anchor="t">
            <a:spAutoFit/>
          </a:bodyPr>
          <a:lstStyle/>
          <a:p>
            <a:pPr>
              <a:lnSpc>
                <a:spcPct val="150000"/>
              </a:lnSpc>
              <a:spcAft>
                <a:spcPts val="1200"/>
              </a:spcAft>
            </a:pPr>
            <a:r>
              <a:rPr lang="en-AU" sz="2800" b="1" dirty="0">
                <a:solidFill>
                  <a:srgbClr val="FF0000"/>
                </a:solidFill>
                <a:latin typeface="Comic Sans MS"/>
              </a:rPr>
              <a:t>Easter Service times:</a:t>
            </a:r>
            <a:endParaRPr lang="en-US" sz="2800" b="1" dirty="0">
              <a:solidFill>
                <a:srgbClr val="FF0000"/>
              </a:solidFill>
              <a:cs typeface="Times New Roman"/>
            </a:endParaRPr>
          </a:p>
          <a:p>
            <a:pPr marL="342900" indent="-342900">
              <a:lnSpc>
                <a:spcPct val="150000"/>
              </a:lnSpc>
              <a:spcAft>
                <a:spcPts val="1200"/>
              </a:spcAft>
              <a:buFont typeface="Arial" panose="020B0604020202020204" pitchFamily="34" charset="0"/>
              <a:buChar char="•"/>
            </a:pPr>
            <a:r>
              <a:rPr lang="en-AU" sz="2800" dirty="0">
                <a:latin typeface="Comic Sans MS"/>
              </a:rPr>
              <a:t>2</a:t>
            </a:r>
            <a:r>
              <a:rPr lang="en-AU" sz="2800" baseline="30000" dirty="0">
                <a:latin typeface="Comic Sans MS"/>
              </a:rPr>
              <a:t>nd</a:t>
            </a:r>
            <a:r>
              <a:rPr lang="en-AU" sz="2800" b="0" i="0" u="none" strike="noStrike" dirty="0">
                <a:effectLst/>
                <a:latin typeface="Comic Sans MS"/>
              </a:rPr>
              <a:t> April Maundy Thursday </a:t>
            </a:r>
            <a:r>
              <a:rPr lang="en-AU" sz="2800" dirty="0">
                <a:latin typeface="Comic Sans MS"/>
              </a:rPr>
              <a:t>Contemplative service </a:t>
            </a:r>
            <a:r>
              <a:rPr lang="en-AU" sz="2800" b="0" i="0" u="none" strike="noStrike" dirty="0">
                <a:effectLst/>
                <a:latin typeface="Comic Sans MS"/>
              </a:rPr>
              <a:t>6pm</a:t>
            </a:r>
            <a:endParaRPr lang="en-AU" sz="2800" dirty="0"/>
          </a:p>
          <a:p>
            <a:pPr marL="342900" indent="-342900">
              <a:lnSpc>
                <a:spcPct val="150000"/>
              </a:lnSpc>
              <a:spcAft>
                <a:spcPts val="1200"/>
              </a:spcAft>
              <a:buFont typeface="Arial" panose="020B0604020202020204" pitchFamily="34" charset="0"/>
              <a:buChar char="•"/>
            </a:pPr>
            <a:r>
              <a:rPr lang="en-AU" sz="2800" dirty="0">
                <a:latin typeface="Comic Sans MS"/>
              </a:rPr>
              <a:t>3</a:t>
            </a:r>
            <a:r>
              <a:rPr lang="en-AU" sz="2800" baseline="30000" dirty="0">
                <a:latin typeface="Comic Sans MS"/>
              </a:rPr>
              <a:t>rd</a:t>
            </a:r>
            <a:r>
              <a:rPr lang="en-AU" sz="2800" dirty="0">
                <a:latin typeface="Comic Sans MS"/>
              </a:rPr>
              <a:t> April Good Friday At the Cross Contemplative service 10am</a:t>
            </a:r>
          </a:p>
          <a:p>
            <a:pPr marL="342900" indent="-342900">
              <a:lnSpc>
                <a:spcPct val="150000"/>
              </a:lnSpc>
              <a:spcAft>
                <a:spcPts val="1200"/>
              </a:spcAft>
              <a:buFont typeface="Arial" panose="020B0604020202020204" pitchFamily="34" charset="0"/>
              <a:buChar char="•"/>
            </a:pPr>
            <a:r>
              <a:rPr lang="en-AU" sz="2800" dirty="0">
                <a:latin typeface="Comic Sans MS"/>
              </a:rPr>
              <a:t>4</a:t>
            </a:r>
            <a:r>
              <a:rPr lang="en-AU" sz="2800" baseline="30000" dirty="0">
                <a:latin typeface="Comic Sans MS"/>
              </a:rPr>
              <a:t>th</a:t>
            </a:r>
            <a:r>
              <a:rPr lang="en-AU" sz="2800" dirty="0">
                <a:latin typeface="Comic Sans MS"/>
              </a:rPr>
              <a:t> April Holy</a:t>
            </a:r>
            <a:r>
              <a:rPr lang="en-AU" sz="2800" b="0" i="0" u="none" strike="noStrike" dirty="0">
                <a:effectLst/>
                <a:latin typeface="Comic Sans MS"/>
              </a:rPr>
              <a:t> Saturday The Great Pause </a:t>
            </a:r>
            <a:r>
              <a:rPr lang="en-AU" sz="2800" dirty="0">
                <a:latin typeface="Comic Sans MS"/>
              </a:rPr>
              <a:t>Contemplative service 10am</a:t>
            </a:r>
            <a:endParaRPr lang="en-AU" sz="2800" b="0" i="0" u="none" strike="noStrike" dirty="0">
              <a:effectLst/>
              <a:latin typeface="Comic Sans MS"/>
            </a:endParaRPr>
          </a:p>
          <a:p>
            <a:pPr marL="342900" indent="-342900">
              <a:lnSpc>
                <a:spcPct val="150000"/>
              </a:lnSpc>
              <a:spcAft>
                <a:spcPts val="1200"/>
              </a:spcAft>
              <a:buFont typeface="Arial" panose="020B0604020202020204" pitchFamily="34" charset="0"/>
              <a:buChar char="•"/>
            </a:pPr>
            <a:r>
              <a:rPr lang="en-AU" sz="2800" dirty="0">
                <a:latin typeface="Comic Sans MS"/>
              </a:rPr>
              <a:t>5</a:t>
            </a:r>
            <a:r>
              <a:rPr lang="en-AU" sz="2800" baseline="30000" dirty="0">
                <a:latin typeface="Comic Sans MS"/>
              </a:rPr>
              <a:t>th</a:t>
            </a:r>
            <a:r>
              <a:rPr lang="en-AU" sz="2800" dirty="0">
                <a:latin typeface="Comic Sans MS"/>
              </a:rPr>
              <a:t> April Easter Day Resurrection Party 9am</a:t>
            </a:r>
          </a:p>
        </p:txBody>
      </p:sp>
      <p:pic>
        <p:nvPicPr>
          <p:cNvPr id="6" name="Picture 5">
            <a:extLst>
              <a:ext uri="{FF2B5EF4-FFF2-40B4-BE49-F238E27FC236}">
                <a16:creationId xmlns:a16="http://schemas.microsoft.com/office/drawing/2014/main" id="{A00A73BE-8CA4-9C5A-8D80-958160EB2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0885" y="1317171"/>
            <a:ext cx="4223657" cy="4223657"/>
          </a:xfrm>
          <a:prstGeom prst="rect">
            <a:avLst/>
          </a:prstGeom>
        </p:spPr>
      </p:pic>
    </p:spTree>
    <p:extLst>
      <p:ext uri="{BB962C8B-B14F-4D97-AF65-F5344CB8AC3E}">
        <p14:creationId xmlns:p14="http://schemas.microsoft.com/office/powerpoint/2010/main" val="2085284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47</a:t>
            </a:fld>
            <a:endParaRPr lang="en-AU"/>
          </a:p>
        </p:txBody>
      </p:sp>
      <p:sp>
        <p:nvSpPr>
          <p:cNvPr id="3" name="TextBox 2"/>
          <p:cNvSpPr txBox="1"/>
          <p:nvPr/>
        </p:nvSpPr>
        <p:spPr>
          <a:xfrm>
            <a:off x="4211763" y="0"/>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dirty="0">
                <a:solidFill>
                  <a:srgbClr val="FF0000"/>
                </a:solidFill>
                <a:latin typeface="Comic Sans MS"/>
              </a:rPr>
              <a:t>Notices</a:t>
            </a:r>
            <a:endParaRPr lang="en-US" sz="2400" dirty="0">
              <a:solidFill>
                <a:srgbClr val="FF000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66422" y="925590"/>
            <a:ext cx="12132181" cy="4924746"/>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400" dirty="0">
                <a:latin typeface="Comic Sans MS"/>
              </a:rPr>
              <a:t>Our </a:t>
            </a:r>
            <a:r>
              <a:rPr lang="en-AU" sz="2400" dirty="0">
                <a:latin typeface="Comic Sans MS"/>
                <a:hlinkClick r:id="rId2"/>
              </a:rPr>
              <a:t>Lenten study</a:t>
            </a:r>
            <a:r>
              <a:rPr lang="en-AU" sz="2400" dirty="0">
                <a:latin typeface="Comic Sans MS"/>
              </a:rPr>
              <a:t> with the Cathedral continues Wednesday @ 7:30pm Contact </a:t>
            </a:r>
            <a:r>
              <a:rPr lang="en-AU" sz="2400" dirty="0" err="1">
                <a:latin typeface="Comic Sans MS"/>
              </a:rPr>
              <a:t>Rev’d</a:t>
            </a:r>
            <a:r>
              <a:rPr lang="en-AU" sz="2400" dirty="0">
                <a:latin typeface="Comic Sans MS"/>
              </a:rPr>
              <a:t> Jess if you would like to sign up (</a:t>
            </a:r>
            <a:r>
              <a:rPr lang="en-AU" sz="2400" dirty="0">
                <a:latin typeface="Comic Sans MS"/>
                <a:hlinkClick r:id="rId3"/>
              </a:rPr>
              <a:t>jgrant@stjohnscathedral.com.au</a:t>
            </a:r>
            <a:r>
              <a:rPr lang="en-AU" sz="2400" dirty="0">
                <a:latin typeface="Comic Sans MS"/>
              </a:rPr>
              <a:t>).</a:t>
            </a:r>
          </a:p>
          <a:p>
            <a:pPr marL="342900" indent="-342900">
              <a:lnSpc>
                <a:spcPct val="150000"/>
              </a:lnSpc>
              <a:spcAft>
                <a:spcPts val="1200"/>
              </a:spcAft>
              <a:buFont typeface="Arial,Sans-Serif" panose="020B0604020202020204" pitchFamily="34" charset="0"/>
              <a:buChar char="•"/>
            </a:pPr>
            <a:r>
              <a:rPr lang="en-AU" sz="2400" dirty="0">
                <a:latin typeface="Comic Sans MS"/>
              </a:rPr>
              <a:t>We are seeking a couple more broadcasters for weekly worship, if you’re interested, please email </a:t>
            </a:r>
            <a:r>
              <a:rPr lang="en-AU" sz="2400" dirty="0">
                <a:solidFill>
                  <a:srgbClr val="00B0F0"/>
                </a:solidFill>
                <a:latin typeface="Comic Sans MS"/>
                <a:hlinkClick r:id="rId4">
                  <a:extLst>
                    <a:ext uri="{A12FA001-AC4F-418D-AE19-62706E023703}">
                      <ahyp:hlinkClr xmlns:ahyp="http://schemas.microsoft.com/office/drawing/2018/hyperlinkcolor" val="tx"/>
                    </a:ext>
                  </a:extLst>
                </a:hlinkClick>
              </a:rPr>
              <a:t>holyhermits@anglicanchurchsq.org.au</a:t>
            </a:r>
            <a:endParaRPr lang="en-AU" sz="2400" dirty="0">
              <a:latin typeface="Comic Sans MS"/>
            </a:endParaRPr>
          </a:p>
          <a:p>
            <a:pPr marL="342900" indent="-342900">
              <a:lnSpc>
                <a:spcPct val="150000"/>
              </a:lnSpc>
              <a:spcAft>
                <a:spcPts val="1200"/>
              </a:spcAft>
              <a:buFont typeface="Arial,Sans-Serif" panose="020B0604020202020204" pitchFamily="34" charset="0"/>
              <a:buChar char="•"/>
            </a:pPr>
            <a:r>
              <a:rPr lang="en-AU" sz="2400" dirty="0">
                <a:latin typeface="Comic Sans MS"/>
              </a:rPr>
              <a:t>In May we will begin a monthly 'Spotlight on a Saint' during fellowship. Our first Saint will be St Carlo Acutis who is the patron saint of the Internet. More information in both our HHO Send Outs and in fellowship</a:t>
            </a:r>
            <a:endParaRPr lang="en-AU" sz="2400" dirty="0"/>
          </a:p>
          <a:p>
            <a:pPr marL="342900" indent="-342900">
              <a:lnSpc>
                <a:spcPct val="150000"/>
              </a:lnSpc>
              <a:spcAft>
                <a:spcPts val="1200"/>
              </a:spcAft>
              <a:buFont typeface="Arial" panose="020B0604020202020204" pitchFamily="34" charset="0"/>
              <a:buChar char="•"/>
            </a:pPr>
            <a:r>
              <a:rPr lang="en-AU" sz="2400" b="0" i="0" u="none" strike="noStrike" dirty="0">
                <a:effectLst/>
                <a:latin typeface="Comic Sans MS"/>
              </a:rPr>
              <a:t>See HHO Events page for further upcoming events </a:t>
            </a:r>
            <a:r>
              <a:rPr lang="en-AU" sz="2400" b="0" i="0" u="none" strike="noStrike" dirty="0">
                <a:effectLst/>
                <a:latin typeface="Comic Sans MS"/>
                <a:hlinkClick r:id="rId5"/>
              </a:rPr>
              <a:t>HHO Events</a:t>
            </a:r>
            <a:endParaRPr lang="en-AU" sz="2400" b="0" i="0" u="none" strike="noStrike" dirty="0">
              <a:effectLst/>
              <a:latin typeface="Comic Sans MS"/>
            </a:endParaRPr>
          </a:p>
        </p:txBody>
      </p:sp>
    </p:spTree>
    <p:extLst>
      <p:ext uri="{BB962C8B-B14F-4D97-AF65-F5344CB8AC3E}">
        <p14:creationId xmlns:p14="http://schemas.microsoft.com/office/powerpoint/2010/main" val="655804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48</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0" y="237928"/>
            <a:ext cx="12192000" cy="5986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800" dirty="0">
                <a:solidFill>
                  <a:srgbClr val="FF0000"/>
                </a:solidFill>
                <a:latin typeface="Comic Sans MS"/>
              </a:rPr>
              <a:t>Offerings: Thank you for your regular gifts to this ministry</a:t>
            </a:r>
          </a:p>
          <a:p>
            <a:pPr>
              <a:lnSpc>
                <a:spcPct val="150000"/>
              </a:lnSpc>
            </a:pPr>
            <a:endParaRPr lang="en-US" sz="1050" dirty="0">
              <a:solidFill>
                <a:srgbClr val="000000"/>
              </a:solidFill>
              <a:latin typeface="Comic Sans MS"/>
            </a:endParaRPr>
          </a:p>
          <a:p>
            <a:pPr>
              <a:lnSpc>
                <a:spcPct val="150000"/>
              </a:lnSpc>
            </a:pPr>
            <a:r>
              <a:rPr lang="en-US" sz="2400" dirty="0">
                <a:latin typeface="Comic Sans MS"/>
              </a:rPr>
              <a:t>Offerings are most welcome via</a:t>
            </a:r>
          </a:p>
          <a:p>
            <a:pPr>
              <a:lnSpc>
                <a:spcPct val="150000"/>
              </a:lnSpc>
            </a:pPr>
            <a:endParaRPr lang="en-US" sz="1000" dirty="0">
              <a:latin typeface="Comic Sans MS"/>
            </a:endParaRPr>
          </a:p>
          <a:p>
            <a:pPr marL="342900">
              <a:lnSpc>
                <a:spcPct val="150000"/>
              </a:lnSpc>
              <a:buFont typeface="Arial" panose="020B0604020202020204" pitchFamily="34" charset="0"/>
              <a:buChar char="•"/>
            </a:pPr>
            <a:r>
              <a:rPr lang="en-US" sz="2400" dirty="0">
                <a:latin typeface="Comic Sans MS"/>
              </a:rPr>
              <a:t>The HHO App</a:t>
            </a:r>
            <a:endParaRPr lang="en-US" dirty="0">
              <a:cs typeface="Times New Roman"/>
            </a:endParaRP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Direct Debit </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International Direct Debit</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Please consider a one-off donation </a:t>
            </a:r>
          </a:p>
          <a:p>
            <a:pPr>
              <a:lnSpc>
                <a:spcPct val="150000"/>
              </a:lnSpc>
            </a:pPr>
            <a:r>
              <a:rPr lang="en-US" sz="2400" dirty="0">
                <a:latin typeface="Comic Sans MS"/>
              </a:rPr>
              <a:t>    or leaving a legacy in your Will</a:t>
            </a:r>
          </a:p>
          <a:p>
            <a:pPr>
              <a:lnSpc>
                <a:spcPct val="150000"/>
              </a:lnSpc>
            </a:pPr>
            <a:endParaRPr lang="en-US" sz="1050" dirty="0">
              <a:latin typeface="Comic Sans MS"/>
            </a:endParaRPr>
          </a:p>
          <a:p>
            <a:pPr>
              <a:lnSpc>
                <a:spcPct val="150000"/>
              </a:lnSpc>
            </a:pPr>
            <a:r>
              <a:rPr lang="en-US" sz="2400" dirty="0">
                <a:latin typeface="Comic Sans MS"/>
              </a:rPr>
              <a:t>For further information go to HHO give page </a:t>
            </a:r>
            <a:r>
              <a:rPr lang="en-US" sz="2400" dirty="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dirty="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t="-23000" b="-2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49</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1854436" y="176136"/>
            <a:ext cx="8483125" cy="1323439"/>
          </a:xfrm>
          <a:prstGeom prst="rect">
            <a:avLst/>
          </a:prstGeom>
          <a:noFill/>
        </p:spPr>
        <p:txBody>
          <a:bodyPr wrap="square" lIns="91440" tIns="45720" rIns="91440" bIns="45720" anchor="t">
            <a:spAutoFit/>
          </a:bodyPr>
          <a:lstStyle/>
          <a:p>
            <a:pPr algn="ctr" fontAlgn="base">
              <a:defRPr/>
            </a:pPr>
            <a:r>
              <a:rPr lang="en-AU" sz="2800" dirty="0">
                <a:solidFill>
                  <a:srgbClr val="EAA243"/>
                </a:solidFill>
                <a:effectLst/>
                <a:latin typeface="Comic Sans MS"/>
              </a:rPr>
              <a:t>Serving next week </a:t>
            </a:r>
            <a:endParaRPr lang="en-AU" sz="2400" dirty="0">
              <a:solidFill>
                <a:srgbClr val="EAA243"/>
              </a:solidFill>
              <a:latin typeface="Comic Sans MS"/>
            </a:endParaRPr>
          </a:p>
          <a:p>
            <a:pPr algn="ctr">
              <a:defRPr/>
            </a:pPr>
            <a:r>
              <a:rPr lang="en-AU" sz="2800" dirty="0">
                <a:solidFill>
                  <a:srgbClr val="EAA243"/>
                </a:solidFill>
                <a:latin typeface="Comic Sans MS"/>
              </a:rPr>
              <a:t> Sunday 5</a:t>
            </a:r>
            <a:r>
              <a:rPr lang="en-AU" sz="2800" baseline="30000" dirty="0">
                <a:solidFill>
                  <a:srgbClr val="EAA243"/>
                </a:solidFill>
                <a:latin typeface="Comic Sans MS"/>
              </a:rPr>
              <a:t>th</a:t>
            </a:r>
            <a:r>
              <a:rPr lang="en-AU" sz="2800" dirty="0">
                <a:solidFill>
                  <a:srgbClr val="EAA243"/>
                </a:solidFill>
                <a:latin typeface="Comic Sans MS"/>
              </a:rPr>
              <a:t> April – Easter Day </a:t>
            </a:r>
            <a:endParaRPr lang="en-AU" sz="2400" dirty="0">
              <a:solidFill>
                <a:srgbClr val="EAA243"/>
              </a:solidFill>
              <a:latin typeface="Comic Sans MS"/>
            </a:endParaRPr>
          </a:p>
          <a:p>
            <a:pPr algn="ctr">
              <a:defRPr/>
            </a:pPr>
            <a:r>
              <a:rPr lang="en-AU" sz="2400" dirty="0">
                <a:solidFill>
                  <a:srgbClr val="EAA243"/>
                </a:solidFill>
                <a:latin typeface="Comic Sans MS"/>
              </a:rPr>
              <a:t>9:00 am AEST</a:t>
            </a:r>
            <a:endParaRPr lang="en-US" sz="2400" dirty="0">
              <a:solidFill>
                <a:srgbClr val="EAA243"/>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973577" y="5534561"/>
            <a:ext cx="8244840" cy="1323439"/>
          </a:xfrm>
          <a:prstGeom prst="rect">
            <a:avLst/>
          </a:prstGeom>
          <a:noFill/>
        </p:spPr>
        <p:txBody>
          <a:bodyPr wrap="square" lIns="91440" tIns="45720" rIns="91440" bIns="45720" anchor="t">
            <a:spAutoFit/>
          </a:bodyPr>
          <a:lstStyle/>
          <a:p>
            <a:pPr algn="ctr" fontAlgn="base">
              <a:defRPr/>
            </a:pPr>
            <a:r>
              <a:rPr lang="en-AU" sz="2000" b="1" dirty="0">
                <a:effectLst/>
                <a:latin typeface="Comic Sans MS"/>
              </a:rPr>
              <a:t>New Servers always welcome! </a:t>
            </a:r>
          </a:p>
          <a:p>
            <a:pPr fontAlgn="base">
              <a:defRPr/>
            </a:pPr>
            <a:endParaRPr lang="en-AU" sz="2000" b="1" dirty="0">
              <a:solidFill>
                <a:srgbClr val="E3960B"/>
              </a:solidFill>
              <a:latin typeface="Comic Sans MS"/>
            </a:endParaRPr>
          </a:p>
          <a:p>
            <a:pPr algn="ctr" fontAlgn="base">
              <a:defRPr/>
            </a:pPr>
            <a:r>
              <a:rPr lang="en-AU" sz="2000" b="1" dirty="0">
                <a:latin typeface="Comic Sans MS"/>
              </a:rPr>
              <a:t>Please e</a:t>
            </a:r>
            <a:r>
              <a:rPr lang="en-AU" sz="2000" b="1" dirty="0">
                <a:effectLst/>
                <a:latin typeface="Comic Sans MS"/>
              </a:rPr>
              <a:t>mail </a:t>
            </a:r>
            <a:r>
              <a:rPr lang="en-AU" sz="2000" b="1" dirty="0" err="1">
                <a:effectLst/>
                <a:latin typeface="Comic Sans MS"/>
              </a:rPr>
              <a:t>Rev’d</a:t>
            </a:r>
            <a:r>
              <a:rPr lang="en-AU" sz="2000" b="1" dirty="0">
                <a:effectLst/>
                <a:latin typeface="Comic Sans MS"/>
              </a:rPr>
              <a:t> </a:t>
            </a:r>
            <a:r>
              <a:rPr lang="en-AU" sz="2000" b="1" dirty="0">
                <a:latin typeface="Comic Sans MS"/>
              </a:rPr>
              <a:t>Lauren </a:t>
            </a:r>
            <a:r>
              <a:rPr lang="en-AU" sz="2000" b="1" dirty="0">
                <a:effectLst/>
                <a:latin typeface="Comic Sans MS"/>
              </a:rPr>
              <a:t>to get involved</a:t>
            </a:r>
            <a:endParaRPr lang="en-AU" sz="2000" b="0" i="0" dirty="0">
              <a:effectLst/>
              <a:latin typeface="Tahoma" panose="020B0604030504040204" pitchFamily="34" charset="0"/>
              <a:hlinkClick r:id="rId4">
                <a:extLst>
                  <a:ext uri="{A12FA001-AC4F-418D-AE19-62706E023703}">
                    <ahyp:hlinkClr xmlns:ahyp="http://schemas.microsoft.com/office/drawing/2018/hyperlinkcolor" val="tx"/>
                  </a:ext>
                </a:extLst>
              </a:hlinkClick>
            </a:endParaRPr>
          </a:p>
          <a:p>
            <a:pPr algn="ctr" fontAlgn="base">
              <a:defRPr/>
            </a:pPr>
            <a:r>
              <a:rPr lang="en-AU" sz="2000" dirty="0">
                <a:solidFill>
                  <a:srgbClr val="00B0F0"/>
                </a:solidFill>
                <a:effectLst/>
                <a:latin typeface="Comic Sans MS" panose="030F0902030302020204" pitchFamily="66" charset="0"/>
                <a:hlinkClick r:id="rId4">
                  <a:extLst>
                    <a:ext uri="{A12FA001-AC4F-418D-AE19-62706E023703}">
                      <ahyp:hlinkClr xmlns:ahyp="http://schemas.microsoft.com/office/drawing/2018/hyperlinkcolor" val="tx"/>
                    </a:ext>
                  </a:extLst>
                </a:hlinkClick>
              </a:rPr>
              <a:t>holyhermits@anglicanchurchsq.org.au</a:t>
            </a:r>
            <a:endParaRPr lang="en-US" sz="2000" dirty="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44343" y="5074521"/>
            <a:ext cx="4703308" cy="400110"/>
          </a:xfrm>
          <a:prstGeom prst="rect">
            <a:avLst/>
          </a:prstGeom>
          <a:noFill/>
        </p:spPr>
        <p:txBody>
          <a:bodyPr wrap="square" lIns="91440" tIns="45720" rIns="91440" bIns="45720" rtlCol="0" anchor="t">
            <a:spAutoFit/>
          </a:bodyPr>
          <a:lstStyle/>
          <a:p>
            <a:r>
              <a:rPr lang="en-AU" sz="2000" b="1" dirty="0">
                <a:solidFill>
                  <a:srgbClr val="EAA243"/>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64055999"/>
              </p:ext>
            </p:extLst>
          </p:nvPr>
        </p:nvGraphicFramePr>
        <p:xfrm>
          <a:off x="412952" y="1656002"/>
          <a:ext cx="11366091" cy="2929035"/>
        </p:xfrm>
        <a:graphic>
          <a:graphicData uri="http://schemas.openxmlformats.org/drawingml/2006/table">
            <a:tbl>
              <a:tblPr firstRow="1" bandRow="1">
                <a:tableStyleId>{2D5ABB26-0587-4C30-8999-92F81FD0307C}</a:tableStyleId>
              </a:tblPr>
              <a:tblGrid>
                <a:gridCol w="3788697">
                  <a:extLst>
                    <a:ext uri="{9D8B030D-6E8A-4147-A177-3AD203B41FA5}">
                      <a16:colId xmlns:a16="http://schemas.microsoft.com/office/drawing/2014/main" val="1738739509"/>
                    </a:ext>
                  </a:extLst>
                </a:gridCol>
                <a:gridCol w="3788697">
                  <a:extLst>
                    <a:ext uri="{9D8B030D-6E8A-4147-A177-3AD203B41FA5}">
                      <a16:colId xmlns:a16="http://schemas.microsoft.com/office/drawing/2014/main" val="4139255324"/>
                    </a:ext>
                  </a:extLst>
                </a:gridCol>
                <a:gridCol w="3788697">
                  <a:extLst>
                    <a:ext uri="{9D8B030D-6E8A-4147-A177-3AD203B41FA5}">
                      <a16:colId xmlns:a16="http://schemas.microsoft.com/office/drawing/2014/main" val="1978999015"/>
                    </a:ext>
                  </a:extLst>
                </a:gridCol>
              </a:tblGrid>
              <a:tr h="459947">
                <a:tc>
                  <a:txBody>
                    <a:bodyPr/>
                    <a:lstStyle/>
                    <a:p>
                      <a:r>
                        <a:rPr lang="en-AU" sz="2200" b="0" i="0" dirty="0">
                          <a:solidFill>
                            <a:srgbClr val="EAA243"/>
                          </a:solidFill>
                          <a:latin typeface="Comic Sans MS"/>
                        </a:rPr>
                        <a:t>Service Prep: Leonie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EAA243"/>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EAA243"/>
                          </a:solidFill>
                          <a:latin typeface="Comic Sans MS"/>
                        </a:rPr>
                        <a:t>First Reader: Phil</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2200" b="0" i="0" dirty="0">
                          <a:solidFill>
                            <a:srgbClr val="EAA243"/>
                          </a:solidFill>
                          <a:latin typeface="Comic Sans MS"/>
                        </a:rPr>
                        <a:t>Music: Wiggles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EAA243"/>
                          </a:solidFill>
                          <a:latin typeface="Comic Sans MS"/>
                        </a:rPr>
                        <a:t>Welcomer: Leonie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EAA243"/>
                          </a:solidFill>
                          <a:latin typeface="Comic Sans MS"/>
                        </a:rPr>
                        <a:t>Second Reader: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2200" b="0" i="0" dirty="0">
                          <a:solidFill>
                            <a:srgbClr val="EAA243"/>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EAA243"/>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EAA243"/>
                          </a:solidFill>
                          <a:latin typeface="Comic Sans MS"/>
                        </a:rPr>
                        <a:t>Preacher: Flashback</a:t>
                      </a:r>
                      <a:endParaRPr lang="en-US" sz="2200" dirty="0">
                        <a:solidFill>
                          <a:srgbClr val="EAA243"/>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2200" b="0" i="0" dirty="0">
                          <a:solidFill>
                            <a:srgbClr val="EAA243"/>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EAA243"/>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EAA243"/>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EAA243"/>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EAA243"/>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2200" b="0" i="0" dirty="0">
                          <a:solidFill>
                            <a:srgbClr val="EAA243"/>
                          </a:solidFill>
                          <a:latin typeface="Comic Sans MS"/>
                        </a:rPr>
                        <a:t>Safety Officer: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EAA243"/>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200" b="0" i="0" dirty="0">
                          <a:solidFill>
                            <a:srgbClr val="EAA243"/>
                          </a:solidFill>
                          <a:latin typeface="Comic Sans MS"/>
                        </a:rPr>
                        <a:t>Cantor: Roselyn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2200" b="0" i="0" dirty="0">
                          <a:solidFill>
                            <a:srgbClr val="EAA243"/>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221435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0184" y="1510689"/>
            <a:ext cx="9444364" cy="2604944"/>
          </a:xfrm>
          <a:prstGeom prst="rect">
            <a:avLst/>
          </a:prstGeom>
        </p:spPr>
        <p:txBody>
          <a:bodyPr wrap="square" lIns="91440" tIns="45720" rIns="91440" bIns="45720" anchor="t">
            <a:spAutoFit/>
          </a:bodyPr>
          <a:lstStyle/>
          <a:p>
            <a:pPr>
              <a:lnSpc>
                <a:spcPct val="150000"/>
              </a:lnSpc>
            </a:pPr>
            <a:r>
              <a:rPr lang="en-GB" sz="2800" dirty="0">
                <a:solidFill>
                  <a:srgbClr val="FF0000"/>
                </a:solidFill>
                <a:latin typeface="Comic Sans MS"/>
              </a:rPr>
              <a:t>Leader: </a:t>
            </a:r>
            <a:r>
              <a:rPr lang="en-GB" sz="2800" dirty="0">
                <a:latin typeface="Comic Sans MS"/>
                <a:ea typeface="+mn-lt"/>
                <a:cs typeface="+mn-lt"/>
              </a:rPr>
              <a:t>At the beginning of this Holy Week,</a:t>
            </a:r>
            <a:br>
              <a:rPr lang="en-GB" sz="2800" dirty="0">
                <a:latin typeface="Comic Sans MS"/>
                <a:ea typeface="+mn-lt"/>
                <a:cs typeface="+mn-lt"/>
              </a:rPr>
            </a:br>
            <a:r>
              <a:rPr lang="en-GB" sz="2800" dirty="0">
                <a:latin typeface="Comic Sans MS"/>
                <a:ea typeface="+mn-lt"/>
                <a:cs typeface="+mn-lt"/>
              </a:rPr>
              <a:t>let us join with the crowds of Palm Sunday</a:t>
            </a:r>
            <a:br>
              <a:rPr lang="en-GB" sz="2800" dirty="0">
                <a:latin typeface="Comic Sans MS"/>
                <a:ea typeface="+mn-lt"/>
                <a:cs typeface="+mn-lt"/>
              </a:rPr>
            </a:br>
            <a:r>
              <a:rPr lang="en-GB" sz="2800" dirty="0">
                <a:latin typeface="Comic Sans MS"/>
                <a:ea typeface="+mn-lt"/>
                <a:cs typeface="+mn-lt"/>
              </a:rPr>
              <a:t>in welcoming Jesus and celebrating all he means to us.</a:t>
            </a:r>
            <a:br>
              <a:rPr lang="en-GB" sz="2800" dirty="0">
                <a:latin typeface="Comic Sans MS"/>
                <a:ea typeface="+mn-lt"/>
                <a:cs typeface="+mn-lt"/>
              </a:rPr>
            </a:br>
            <a:r>
              <a:rPr lang="en-GB" sz="2800" dirty="0">
                <a:latin typeface="Comic Sans MS"/>
                <a:ea typeface="+mn-lt"/>
                <a:cs typeface="+mn-lt"/>
              </a:rPr>
              <a:t>Celebrate, praise, sing and shout, </a:t>
            </a:r>
            <a:r>
              <a:rPr lang="en-GB" sz="2800" b="1" dirty="0">
                <a:latin typeface="Comic Sans MS"/>
                <a:ea typeface="+mn-lt"/>
                <a:cs typeface="+mn-lt"/>
              </a:rPr>
              <a:t>Hosanna!</a:t>
            </a:r>
            <a:endParaRPr lang="en-US" b="1" dirty="0">
              <a:latin typeface="Times New Roman"/>
              <a:cs typeface="Times New Roman"/>
            </a:endParaRPr>
          </a:p>
        </p:txBody>
      </p:sp>
      <p:sp>
        <p:nvSpPr>
          <p:cNvPr id="4" name="TextBox 3"/>
          <p:cNvSpPr txBox="1"/>
          <p:nvPr/>
        </p:nvSpPr>
        <p:spPr>
          <a:xfrm>
            <a:off x="4155369" y="393190"/>
            <a:ext cx="3830464" cy="584775"/>
          </a:xfrm>
          <a:prstGeom prst="rect">
            <a:avLst/>
          </a:prstGeom>
          <a:noFill/>
        </p:spPr>
        <p:txBody>
          <a:bodyPr wrap="square" lIns="91440" tIns="45720" rIns="91440" bIns="45720" rtlCol="0" anchor="t">
            <a:spAutoFit/>
          </a:bodyPr>
          <a:lstStyle/>
          <a:p>
            <a:pPr algn="ctr"/>
            <a:r>
              <a:rPr lang="en-US" sz="3200" i="1">
                <a:solidFill>
                  <a:srgbClr val="FF0000"/>
                </a:solidFill>
                <a:latin typeface="Comic Sans MS"/>
              </a:rPr>
              <a:t>Call to Worship</a:t>
            </a:r>
            <a:endParaRPr lang="en-US" sz="3200" i="1" dirty="0">
              <a:solidFill>
                <a:srgbClr val="FF0000"/>
              </a:solidFill>
              <a:latin typeface="Comic Sans MS"/>
            </a:endParaRPr>
          </a:p>
        </p:txBody>
      </p:sp>
    </p:spTree>
    <p:extLst>
      <p:ext uri="{BB962C8B-B14F-4D97-AF65-F5344CB8AC3E}">
        <p14:creationId xmlns:p14="http://schemas.microsoft.com/office/powerpoint/2010/main" val="3457552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259147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dirty="0">
                <a:solidFill>
                  <a:srgbClr val="FF0000"/>
                </a:solidFill>
                <a:latin typeface="Comic Sans MS"/>
                <a:cs typeface="Arial"/>
              </a:rPr>
              <a:t>Leader: </a:t>
            </a:r>
            <a:r>
              <a:rPr lang="en-AU" altLang="en-US" sz="2800" dirty="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dirty="0">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3200" dirty="0">
                <a:solidFill>
                  <a:srgbClr val="FF0000"/>
                </a:solidFill>
                <a:latin typeface="Comic Sans MS"/>
                <a:cs typeface="Arial"/>
              </a:rPr>
              <a:t>Leader: </a:t>
            </a:r>
            <a:r>
              <a:rPr lang="en-US" altLang="en-US" dirty="0">
                <a:latin typeface="Comic Sans MS"/>
                <a:cs typeface="Arial"/>
              </a:rPr>
              <a:t>Go in peace to love and serve the Lord.</a:t>
            </a:r>
          </a:p>
          <a:p>
            <a:pPr algn="ctr" defTabSz="449263" eaLnBrk="1" fontAlgn="base" hangingPunct="1">
              <a:lnSpc>
                <a:spcPct val="97000"/>
              </a:lnSpc>
              <a:spcBef>
                <a:spcPct val="50000"/>
              </a:spcBef>
              <a:spcAft>
                <a:spcPct val="0"/>
              </a:spcAft>
              <a:buClr>
                <a:srgbClr val="000000"/>
              </a:buClr>
              <a:buNone/>
            </a:pPr>
            <a:r>
              <a:rPr lang="en-US" altLang="en-US" b="1" dirty="0">
                <a:solidFill>
                  <a:srgbClr val="FF0000"/>
                </a:solidFill>
                <a:latin typeface="Comic Sans MS"/>
                <a:cs typeface="Arial"/>
              </a:rPr>
              <a:t>All: </a:t>
            </a:r>
            <a:r>
              <a:rPr lang="en-US" altLang="en-US" b="1" dirty="0">
                <a:latin typeface="Comic Sans MS"/>
                <a:cs typeface="Arial"/>
              </a:rPr>
              <a:t>In the name of Christ, Amen</a:t>
            </a:r>
            <a:r>
              <a:rPr lang="en-US" altLang="en-US" dirty="0">
                <a:latin typeface="Comic Sans MS"/>
                <a:cs typeface="Arial"/>
              </a:rPr>
              <a:t>.</a:t>
            </a:r>
            <a:endParaRPr lang="en-AU" altLang="en-US" sz="3600" dirty="0">
              <a:latin typeface="Comic Sans MS"/>
              <a:cs typeface="Arial"/>
            </a:endParaRPr>
          </a:p>
        </p:txBody>
      </p:sp>
      <p:sp>
        <p:nvSpPr>
          <p:cNvPr id="2" name="TextBox 1">
            <a:extLst>
              <a:ext uri="{FF2B5EF4-FFF2-40B4-BE49-F238E27FC236}">
                <a16:creationId xmlns:a16="http://schemas.microsoft.com/office/drawing/2014/main" id="{92113764-C866-592D-0FDD-7D9692C6D01B}"/>
              </a:ext>
            </a:extLst>
          </p:cNvPr>
          <p:cNvSpPr txBox="1"/>
          <p:nvPr/>
        </p:nvSpPr>
        <p:spPr>
          <a:xfrm>
            <a:off x="4211763" y="0"/>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dirty="0">
                <a:solidFill>
                  <a:srgbClr val="FF0000"/>
                </a:solidFill>
                <a:latin typeface="Comic Sans MS"/>
              </a:rPr>
              <a:t>The Dismissal</a:t>
            </a:r>
            <a:endParaRPr lang="en-US" sz="2400" i="1" dirty="0">
              <a:solidFill>
                <a:srgbClr val="FF0000"/>
              </a:solidFill>
              <a:latin typeface="Comic Sans MS"/>
              <a:cs typeface="Times New Roman"/>
            </a:endParaRPr>
          </a:p>
        </p:txBody>
      </p:sp>
    </p:spTree>
    <p:extLst>
      <p:ext uri="{BB962C8B-B14F-4D97-AF65-F5344CB8AC3E}">
        <p14:creationId xmlns:p14="http://schemas.microsoft.com/office/powerpoint/2010/main" val="2721589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dirty="0">
                <a:solidFill>
                  <a:srgbClr val="FF0000"/>
                </a:solidFill>
                <a:latin typeface="Comic Sans MS"/>
              </a:rPr>
              <a:t>Extra resources developed </a:t>
            </a:r>
          </a:p>
          <a:p>
            <a:r>
              <a:rPr lang="en-US" dirty="0">
                <a:solidFill>
                  <a:srgbClr val="FF000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1093173" y="667273"/>
            <a:ext cx="4402899" cy="3507343"/>
          </a:xfrm>
          <a:prstGeom prst="roundRect">
            <a:avLst/>
          </a:prstGeom>
          <a:solidFill>
            <a:srgbClr val="ECC04F"/>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0000"/>
                </a:solidFill>
                <a:latin typeface="Comic Sans MS"/>
              </a:rPr>
              <a:t>Fellowship time</a:t>
            </a:r>
          </a:p>
          <a:p>
            <a:pPr algn="ctr"/>
            <a:r>
              <a:rPr lang="en-US" sz="2400" dirty="0">
                <a:solidFill>
                  <a:srgbClr val="FF0000"/>
                </a:solidFill>
                <a:latin typeface="Comic Sans MS"/>
              </a:rPr>
              <a:t>Thank you, Leonie</a:t>
            </a:r>
          </a:p>
          <a:p>
            <a:pPr algn="ctr"/>
            <a:r>
              <a:rPr lang="en-US" sz="2400" dirty="0">
                <a:solidFill>
                  <a:srgbClr val="FF0000"/>
                </a:solidFill>
                <a:latin typeface="Comic Sans MS"/>
              </a:rPr>
              <a:t>for leading Fellowship </a:t>
            </a:r>
          </a:p>
          <a:p>
            <a:pPr algn="ctr"/>
            <a:endParaRPr lang="en-US" sz="2400" dirty="0">
              <a:solidFill>
                <a:srgbClr val="FF0000"/>
              </a:solidFill>
              <a:latin typeface="Comic Sans MS"/>
            </a:endParaRPr>
          </a:p>
          <a:p>
            <a:pPr algn="ctr"/>
            <a:r>
              <a:rPr lang="en-US" sz="2400" dirty="0">
                <a:solidFill>
                  <a:srgbClr val="FF0000"/>
                </a:solidFill>
                <a:latin typeface="Comic Sans MS"/>
              </a:rPr>
              <a:t>Please feel welcome to linger or pop a message in the chat and head off when you are ready.</a:t>
            </a:r>
            <a:r>
              <a:rPr lang="en-GB" sz="2400" dirty="0">
                <a:solidFill>
                  <a:srgbClr val="FF0000"/>
                </a:solidFill>
                <a:latin typeface="Comic Sans MS"/>
              </a:rPr>
              <a:t>​</a:t>
            </a:r>
            <a:endParaRPr lang="en-GB" dirty="0">
              <a:solidFill>
                <a:srgbClr val="FF0000"/>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6803787" y="6194621"/>
            <a:ext cx="4098778" cy="369332"/>
          </a:xfrm>
          <a:prstGeom prst="rect">
            <a:avLst/>
          </a:prstGeom>
          <a:noFill/>
        </p:spPr>
        <p:txBody>
          <a:bodyPr wrap="square" rtlCol="0">
            <a:spAutoFit/>
          </a:bodyPr>
          <a:lstStyle/>
          <a:p>
            <a:r>
              <a:rPr lang="en-AU" dirty="0">
                <a:solidFill>
                  <a:srgbClr val="FF0000"/>
                </a:solidFill>
                <a:latin typeface="Comic Sans MS" panose="030F0902030302020204" pitchFamily="66" charset="0"/>
              </a:rPr>
              <a:t>Image credit: Roots on the Web</a:t>
            </a:r>
          </a:p>
        </p:txBody>
      </p:sp>
      <p:pic>
        <p:nvPicPr>
          <p:cNvPr id="5" name="Picture 4">
            <a:extLst>
              <a:ext uri="{FF2B5EF4-FFF2-40B4-BE49-F238E27FC236}">
                <a16:creationId xmlns:a16="http://schemas.microsoft.com/office/drawing/2014/main" id="{2CF1DBAC-C865-3027-DFC1-4F01D1587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787" y="329622"/>
            <a:ext cx="4098778" cy="5588000"/>
          </a:xfrm>
          <a:prstGeom prst="rect">
            <a:avLst/>
          </a:prstGeom>
        </p:spPr>
      </p:pic>
    </p:spTree>
    <p:extLst>
      <p:ext uri="{BB962C8B-B14F-4D97-AF65-F5344CB8AC3E}">
        <p14:creationId xmlns:p14="http://schemas.microsoft.com/office/powerpoint/2010/main" val="354676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30A6B-6151-DCA2-C1EA-B15C8CEE592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89621AF-C44F-91AE-97DE-9D04C8D61EEC}"/>
              </a:ext>
            </a:extLst>
          </p:cNvPr>
          <p:cNvSpPr/>
          <p:nvPr/>
        </p:nvSpPr>
        <p:spPr>
          <a:xfrm>
            <a:off x="665480" y="1081393"/>
            <a:ext cx="10861040" cy="5191486"/>
          </a:xfrm>
          <a:prstGeom prst="rect">
            <a:avLst/>
          </a:prstGeom>
        </p:spPr>
        <p:txBody>
          <a:bodyPr wrap="square" lIns="91440" tIns="45720" rIns="91440" bIns="45720" anchor="t">
            <a:spAutoFit/>
          </a:bodyPr>
          <a:lstStyle/>
          <a:p>
            <a:pPr>
              <a:lnSpc>
                <a:spcPct val="150000"/>
              </a:lnSpc>
            </a:pPr>
            <a:r>
              <a:rPr lang="en-GB" sz="2800" dirty="0">
                <a:solidFill>
                  <a:srgbClr val="FF0000"/>
                </a:solidFill>
                <a:latin typeface="Comic Sans MS" panose="030F0902030302020204" pitchFamily="66" charset="0"/>
              </a:rPr>
              <a:t>Leader: </a:t>
            </a:r>
            <a:r>
              <a:rPr lang="en-AU" sz="2800" dirty="0">
                <a:latin typeface="Comic Sans MS" panose="030F0902030302020204" pitchFamily="66" charset="0"/>
              </a:rPr>
              <a:t>Lord Jesus,</a:t>
            </a:r>
          </a:p>
          <a:p>
            <a:pPr>
              <a:lnSpc>
                <a:spcPct val="150000"/>
              </a:lnSpc>
            </a:pPr>
            <a:r>
              <a:rPr lang="en-AU" sz="2800" dirty="0">
                <a:latin typeface="Comic Sans MS" panose="030F0902030302020204" pitchFamily="66" charset="0"/>
              </a:rPr>
              <a:t>we welcome you in our midst this Palm Sunday.</a:t>
            </a:r>
          </a:p>
          <a:p>
            <a:pPr>
              <a:lnSpc>
                <a:spcPct val="150000"/>
              </a:lnSpc>
            </a:pPr>
            <a:r>
              <a:rPr lang="en-AU" sz="2800" dirty="0">
                <a:latin typeface="Comic Sans MS" panose="030F0902030302020204" pitchFamily="66" charset="0"/>
              </a:rPr>
              <a:t>With the crowds in Jerusalem, we cry </a:t>
            </a:r>
            <a:r>
              <a:rPr lang="en-AU" sz="2800" b="1" dirty="0">
                <a:latin typeface="Comic Sans MS" panose="030F0902030302020204" pitchFamily="66" charset="0"/>
              </a:rPr>
              <a:t>‘Hosanna’</a:t>
            </a:r>
          </a:p>
          <a:p>
            <a:pPr>
              <a:lnSpc>
                <a:spcPct val="150000"/>
              </a:lnSpc>
            </a:pPr>
            <a:r>
              <a:rPr lang="en-AU" sz="2800" dirty="0">
                <a:latin typeface="Comic Sans MS" panose="030F0902030302020204" pitchFamily="66" charset="0"/>
              </a:rPr>
              <a:t>and </a:t>
            </a:r>
            <a:r>
              <a:rPr lang="en-AU" sz="2800" b="1" dirty="0">
                <a:latin typeface="Comic Sans MS" panose="030F0902030302020204" pitchFamily="66" charset="0"/>
              </a:rPr>
              <a:t>‘Blessed is the one who comes in the name of the Lord’.</a:t>
            </a:r>
          </a:p>
          <a:p>
            <a:pPr>
              <a:lnSpc>
                <a:spcPct val="150000"/>
              </a:lnSpc>
            </a:pPr>
            <a:r>
              <a:rPr lang="en-AU" sz="2800" dirty="0">
                <a:latin typeface="Comic Sans MS" panose="030F0902030302020204" pitchFamily="66" charset="0"/>
              </a:rPr>
              <a:t>May this time of celebration help us to walk faithfully with you</a:t>
            </a:r>
          </a:p>
          <a:p>
            <a:pPr>
              <a:lnSpc>
                <a:spcPct val="150000"/>
              </a:lnSpc>
            </a:pPr>
            <a:r>
              <a:rPr lang="en-AU" sz="2800" dirty="0">
                <a:latin typeface="Comic Sans MS" panose="030F0902030302020204" pitchFamily="66" charset="0"/>
              </a:rPr>
              <a:t>from Palm Sunday to Good Friday.</a:t>
            </a:r>
          </a:p>
          <a:p>
            <a:pPr>
              <a:lnSpc>
                <a:spcPct val="150000"/>
              </a:lnSpc>
            </a:pPr>
            <a:r>
              <a:rPr lang="en-AU" sz="2800" dirty="0">
                <a:latin typeface="Comic Sans MS" panose="030F0902030302020204" pitchFamily="66" charset="0"/>
              </a:rPr>
              <a:t>For your name’s sake, we pray. </a:t>
            </a:r>
          </a:p>
          <a:p>
            <a:pPr>
              <a:lnSpc>
                <a:spcPct val="150000"/>
              </a:lnSpc>
            </a:pPr>
            <a:r>
              <a:rPr lang="en-AU" sz="2800" b="1" dirty="0">
                <a:latin typeface="Comic Sans MS" panose="030F0902030302020204" pitchFamily="66" charset="0"/>
              </a:rPr>
              <a:t>Amen.</a:t>
            </a:r>
            <a:endParaRPr lang="en-US" sz="2800" b="1" dirty="0">
              <a:latin typeface="Comic Sans MS" panose="030F0902030302020204" pitchFamily="66" charset="0"/>
            </a:endParaRPr>
          </a:p>
        </p:txBody>
      </p:sp>
      <p:sp>
        <p:nvSpPr>
          <p:cNvPr id="4" name="TextBox 3">
            <a:extLst>
              <a:ext uri="{FF2B5EF4-FFF2-40B4-BE49-F238E27FC236}">
                <a16:creationId xmlns:a16="http://schemas.microsoft.com/office/drawing/2014/main" id="{8DE55BB0-9FCD-094B-8DF9-2AFF2ED6418A}"/>
              </a:ext>
            </a:extLst>
          </p:cNvPr>
          <p:cNvSpPr txBox="1"/>
          <p:nvPr/>
        </p:nvSpPr>
        <p:spPr>
          <a:xfrm>
            <a:off x="4155369" y="393190"/>
            <a:ext cx="3830464" cy="584775"/>
          </a:xfrm>
          <a:prstGeom prst="rect">
            <a:avLst/>
          </a:prstGeom>
          <a:noFill/>
        </p:spPr>
        <p:txBody>
          <a:bodyPr wrap="square" lIns="91440" tIns="45720" rIns="91440" bIns="45720" rtlCol="0" anchor="t">
            <a:spAutoFit/>
          </a:bodyPr>
          <a:lstStyle/>
          <a:p>
            <a:pPr algn="ctr"/>
            <a:r>
              <a:rPr lang="en-US" sz="3200" i="1" dirty="0">
                <a:solidFill>
                  <a:srgbClr val="FF0000"/>
                </a:solidFill>
                <a:latin typeface="Comic Sans MS"/>
              </a:rPr>
              <a:t>Gathering  Prayer</a:t>
            </a:r>
          </a:p>
        </p:txBody>
      </p:sp>
    </p:spTree>
    <p:extLst>
      <p:ext uri="{BB962C8B-B14F-4D97-AF65-F5344CB8AC3E}">
        <p14:creationId xmlns:p14="http://schemas.microsoft.com/office/powerpoint/2010/main" val="1834046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i="1" dirty="0">
                <a:solidFill>
                  <a:srgbClr val="FF0000"/>
                </a:solidFill>
                <a:latin typeface="Comic Sans MS"/>
                <a:cs typeface="Arial"/>
              </a:rPr>
              <a:t>Sentence</a:t>
            </a:r>
          </a:p>
        </p:txBody>
      </p:sp>
      <p:sp>
        <p:nvSpPr>
          <p:cNvPr id="2" name="Rectangle 1"/>
          <p:cNvSpPr/>
          <p:nvPr/>
        </p:nvSpPr>
        <p:spPr>
          <a:xfrm>
            <a:off x="1010652" y="2934118"/>
            <a:ext cx="10622547" cy="3252493"/>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GB" sz="2800" dirty="0">
                <a:solidFill>
                  <a:srgbClr val="FF0000"/>
                </a:solidFill>
                <a:latin typeface="Comic Sans MS" panose="030F0902030302020204" pitchFamily="66" charset="0"/>
                <a:cs typeface="Times New Roman"/>
              </a:rPr>
              <a:t>Cantor:</a:t>
            </a:r>
          </a:p>
          <a:p>
            <a:pPr lvl="0" eaLnBrk="0" fontAlgn="base" hangingPunct="0">
              <a:lnSpc>
                <a:spcPct val="150000"/>
              </a:lnSpc>
              <a:spcBef>
                <a:spcPct val="0"/>
              </a:spcBef>
              <a:spcAft>
                <a:spcPct val="0"/>
              </a:spcAft>
            </a:pPr>
            <a:r>
              <a:rPr lang="en-AU" sz="2800" dirty="0">
                <a:latin typeface="Comic Sans MS" panose="030F0902030302020204" pitchFamily="66" charset="0"/>
                <a:cs typeface="Times New Roman"/>
              </a:rPr>
              <a:t>At the name of Jesus, every knee shall bend, in heaven and</a:t>
            </a:r>
          </a:p>
          <a:p>
            <a:pPr lvl="0" eaLnBrk="0" fontAlgn="base" hangingPunct="0">
              <a:lnSpc>
                <a:spcPct val="150000"/>
              </a:lnSpc>
              <a:spcBef>
                <a:spcPct val="0"/>
              </a:spcBef>
              <a:spcAft>
                <a:spcPct val="0"/>
              </a:spcAft>
            </a:pPr>
            <a:r>
              <a:rPr lang="en-AU" sz="2800" dirty="0">
                <a:latin typeface="Comic Sans MS" panose="030F0902030302020204" pitchFamily="66" charset="0"/>
                <a:cs typeface="Times New Roman"/>
              </a:rPr>
              <a:t>on earth and under the earth, and every tongue confess that Jesus Christ is Lord, to the glory of God the Father.</a:t>
            </a:r>
          </a:p>
          <a:p>
            <a:pPr lvl="0" algn="r" eaLnBrk="0" fontAlgn="base" hangingPunct="0">
              <a:lnSpc>
                <a:spcPct val="150000"/>
              </a:lnSpc>
              <a:spcBef>
                <a:spcPct val="0"/>
              </a:spcBef>
              <a:spcAft>
                <a:spcPct val="0"/>
              </a:spcAft>
            </a:pPr>
            <a:r>
              <a:rPr lang="en-AU" sz="2800" dirty="0">
                <a:solidFill>
                  <a:srgbClr val="FF0000"/>
                </a:solidFill>
                <a:latin typeface="Comic Sans MS"/>
                <a:cs typeface="Times New Roman"/>
              </a:rPr>
              <a:t>Phillippians 2.10-11</a:t>
            </a:r>
            <a:endParaRPr lang="en-GB" sz="2800" dirty="0">
              <a:solidFill>
                <a:srgbClr val="FF0000"/>
              </a:solidFill>
              <a:latin typeface="Comic Sans MS"/>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502821"/>
            <a:ext cx="10507126" cy="954107"/>
          </a:xfrm>
          <a:prstGeom prst="rect">
            <a:avLst/>
          </a:prstGeom>
          <a:noFill/>
        </p:spPr>
        <p:txBody>
          <a:bodyPr wrap="square" lIns="91440" tIns="45720" rIns="91440" bIns="45720" rtlCol="0" anchor="t">
            <a:spAutoFit/>
          </a:bodyPr>
          <a:lstStyle/>
          <a:p>
            <a:r>
              <a:rPr lang="en-AU" sz="2800" dirty="0">
                <a:solidFill>
                  <a:srgbClr val="FF0000"/>
                </a:solidFill>
                <a:latin typeface="Comic Sans MS"/>
                <a:cs typeface="Arial"/>
              </a:rPr>
              <a:t>Leader: </a:t>
            </a:r>
            <a:r>
              <a:rPr lang="en-AU" sz="2800" dirty="0">
                <a:latin typeface="Comic Sans MS"/>
                <a:cs typeface="Arial"/>
              </a:rPr>
              <a:t>I invite our Cantor to proclaim the sentence for today.</a:t>
            </a:r>
          </a:p>
        </p:txBody>
      </p:sp>
      <p:sp>
        <p:nvSpPr>
          <p:cNvPr id="5" name="Rectangle 1">
            <a:extLst>
              <a:ext uri="{FF2B5EF4-FFF2-40B4-BE49-F238E27FC236}">
                <a16:creationId xmlns:a16="http://schemas.microsoft.com/office/drawing/2014/main" id="{79C7F010-A770-B627-8A8D-EB34A4840280}"/>
              </a:ext>
            </a:extLst>
          </p:cNvPr>
          <p:cNvSpPr>
            <a:spLocks noChangeArrowheads="1"/>
          </p:cNvSpPr>
          <p:nvPr/>
        </p:nvSpPr>
        <p:spPr bwMode="auto">
          <a:xfrm>
            <a:off x="0" y="-184972"/>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0FFC79C1-31BF-A0BF-044E-D417852A175F}"/>
              </a:ext>
            </a:extLst>
          </p:cNvPr>
          <p:cNvSpPr>
            <a:spLocks noChangeArrowheads="1"/>
          </p:cNvSpPr>
          <p:nvPr/>
        </p:nvSpPr>
        <p:spPr bwMode="auto">
          <a:xfrm>
            <a:off x="0" y="-184972"/>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4201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3296" y="1431741"/>
            <a:ext cx="9842127" cy="4543936"/>
          </a:xfrm>
          <a:prstGeom prst="rect">
            <a:avLst/>
          </a:prstGeom>
        </p:spPr>
        <p:txBody>
          <a:bodyPr wrap="square" lIns="91440" tIns="45720" rIns="91440" bIns="45720" anchor="t">
            <a:spAutoFit/>
          </a:bodyPr>
          <a:lstStyle/>
          <a:p>
            <a:pPr>
              <a:lnSpc>
                <a:spcPct val="150000"/>
              </a:lnSpc>
            </a:pPr>
            <a:r>
              <a:rPr lang="en-AU" sz="2800" b="1" dirty="0">
                <a:solidFill>
                  <a:srgbClr val="FF0000"/>
                </a:solidFill>
                <a:latin typeface="Comic Sans MS"/>
                <a:ea typeface="Tahoma"/>
                <a:cs typeface="Tahoma"/>
              </a:rPr>
              <a:t>All: </a:t>
            </a:r>
            <a:r>
              <a:rPr lang="en-AU" sz="2800" b="1" dirty="0">
                <a:latin typeface="Comic Sans MS"/>
                <a:ea typeface="Tahoma"/>
                <a:cs typeface="Tahoma"/>
              </a:rPr>
              <a:t>God of the journey,</a:t>
            </a:r>
            <a:br>
              <a:rPr lang="en-AU" sz="2800" b="1" dirty="0">
                <a:latin typeface="Comic Sans MS"/>
                <a:ea typeface="Tahoma"/>
                <a:cs typeface="Tahoma"/>
              </a:rPr>
            </a:br>
            <a:r>
              <a:rPr lang="en-AU" sz="2800" b="1" dirty="0">
                <a:latin typeface="Comic Sans MS"/>
                <a:ea typeface="Tahoma"/>
                <a:cs typeface="Tahoma"/>
              </a:rPr>
              <a:t>of the beginning and the end</a:t>
            </a:r>
            <a:br>
              <a:rPr lang="en-AU" sz="2800" b="1" dirty="0">
                <a:latin typeface="Comic Sans MS"/>
                <a:ea typeface="Tahoma"/>
                <a:cs typeface="Tahoma"/>
              </a:rPr>
            </a:br>
            <a:r>
              <a:rPr lang="en-AU" sz="2800" b="1" dirty="0">
                <a:latin typeface="Comic Sans MS"/>
                <a:ea typeface="Tahoma"/>
                <a:cs typeface="Tahoma"/>
              </a:rPr>
              <a:t>and the promise of new beginnings,</a:t>
            </a:r>
            <a:br>
              <a:rPr lang="en-AU" sz="2800" b="1" dirty="0">
                <a:latin typeface="Comic Sans MS"/>
                <a:ea typeface="Tahoma"/>
                <a:cs typeface="Tahoma"/>
              </a:rPr>
            </a:br>
            <a:r>
              <a:rPr lang="en-AU" sz="2800" b="1" dirty="0">
                <a:latin typeface="Comic Sans MS"/>
                <a:ea typeface="Tahoma"/>
                <a:cs typeface="Tahoma"/>
              </a:rPr>
              <a:t>we come before you on this day</a:t>
            </a:r>
            <a:br>
              <a:rPr lang="en-AU" sz="2800" b="1" dirty="0">
                <a:latin typeface="Comic Sans MS"/>
                <a:ea typeface="Tahoma"/>
                <a:cs typeface="Tahoma"/>
              </a:rPr>
            </a:br>
            <a:r>
              <a:rPr lang="en-AU" sz="2800" b="1" dirty="0">
                <a:latin typeface="Comic Sans MS"/>
                <a:ea typeface="Tahoma"/>
                <a:cs typeface="Tahoma"/>
              </a:rPr>
              <a:t>when we remember Jesus journeying to Jerusalem,</a:t>
            </a:r>
            <a:br>
              <a:rPr lang="en-AU" sz="2800" b="1" dirty="0">
                <a:latin typeface="Comic Sans MS"/>
                <a:ea typeface="Tahoma"/>
                <a:cs typeface="Tahoma"/>
              </a:rPr>
            </a:br>
            <a:r>
              <a:rPr lang="en-AU" sz="2800" b="1" dirty="0">
                <a:latin typeface="Comic Sans MS"/>
                <a:ea typeface="Tahoma"/>
                <a:cs typeface="Tahoma"/>
              </a:rPr>
              <a:t>to sing our Hosannas to your Holy Name.</a:t>
            </a:r>
            <a:br>
              <a:rPr lang="en-AU" sz="2800" b="1" dirty="0">
                <a:latin typeface="Comic Sans MS"/>
                <a:ea typeface="Tahoma"/>
                <a:cs typeface="Tahoma"/>
              </a:rPr>
            </a:br>
            <a:r>
              <a:rPr lang="en-AU" sz="2800" b="1" dirty="0">
                <a:latin typeface="Comic Sans MS"/>
                <a:ea typeface="Tahoma"/>
                <a:cs typeface="Tahoma"/>
              </a:rPr>
              <a:t>Amen.</a:t>
            </a:r>
            <a:endParaRPr lang="en-US" dirty="0"/>
          </a:p>
        </p:txBody>
      </p:sp>
      <p:sp>
        <p:nvSpPr>
          <p:cNvPr id="4" name="TextBox 3"/>
          <p:cNvSpPr txBox="1"/>
          <p:nvPr/>
        </p:nvSpPr>
        <p:spPr>
          <a:xfrm>
            <a:off x="1780627" y="893445"/>
            <a:ext cx="8645645" cy="523220"/>
          </a:xfrm>
          <a:prstGeom prst="rect">
            <a:avLst/>
          </a:prstGeom>
          <a:noFill/>
        </p:spPr>
        <p:txBody>
          <a:bodyPr wrap="square" lIns="91440" tIns="45720" rIns="91440" bIns="45720" rtlCol="0" anchor="t">
            <a:spAutoFit/>
          </a:bodyPr>
          <a:lstStyle/>
          <a:p>
            <a:pPr algn="ctr"/>
            <a:r>
              <a:rPr lang="en-US" sz="2800" dirty="0">
                <a:solidFill>
                  <a:srgbClr val="FF0000"/>
                </a:solidFill>
                <a:latin typeface="Comic Sans MS"/>
              </a:rPr>
              <a:t>Leader: </a:t>
            </a:r>
            <a:r>
              <a:rPr lang="en-US" sz="2800" dirty="0">
                <a:latin typeface="Comic Sans MS"/>
              </a:rPr>
              <a:t>We pray the prayer of approach together</a:t>
            </a:r>
            <a:endParaRPr lang="en-US" sz="2800" i="1" dirty="0">
              <a:latin typeface="Comic Sans MS"/>
            </a:endParaRPr>
          </a:p>
        </p:txBody>
      </p:sp>
      <p:sp>
        <p:nvSpPr>
          <p:cNvPr id="2" name="TextBox 1">
            <a:extLst>
              <a:ext uri="{FF2B5EF4-FFF2-40B4-BE49-F238E27FC236}">
                <a16:creationId xmlns:a16="http://schemas.microsoft.com/office/drawing/2014/main" id="{6697868C-0862-5922-8FED-A1657BEC6C9A}"/>
              </a:ext>
            </a:extLst>
          </p:cNvPr>
          <p:cNvSpPr txBox="1"/>
          <p:nvPr/>
        </p:nvSpPr>
        <p:spPr>
          <a:xfrm>
            <a:off x="3969204" y="203302"/>
            <a:ext cx="4253589" cy="584775"/>
          </a:xfrm>
          <a:prstGeom prst="rect">
            <a:avLst/>
          </a:prstGeom>
          <a:noFill/>
        </p:spPr>
        <p:txBody>
          <a:bodyPr wrap="square" lIns="91440" tIns="45720" rIns="91440" bIns="45720" rtlCol="0" anchor="t">
            <a:spAutoFit/>
          </a:bodyPr>
          <a:lstStyle/>
          <a:p>
            <a:pPr algn="ctr"/>
            <a:r>
              <a:rPr lang="en-AU" sz="3200" i="1" dirty="0">
                <a:solidFill>
                  <a:srgbClr val="FF0000"/>
                </a:solidFill>
                <a:latin typeface="Comic Sans MS"/>
                <a:cs typeface="Arial"/>
              </a:rPr>
              <a:t>Prayer of Approa</a:t>
            </a:r>
            <a:r>
              <a:rPr lang="en-AU" sz="3200" i="1">
                <a:solidFill>
                  <a:srgbClr val="FF0000"/>
                </a:solidFill>
                <a:latin typeface="Comic Sans MS"/>
                <a:cs typeface="Arial"/>
              </a:rPr>
              <a:t>ch</a:t>
            </a:r>
            <a:endParaRPr lang="en-AU" sz="3200" i="1" dirty="0">
              <a:solidFill>
                <a:srgbClr val="FF0000"/>
              </a:solidFill>
              <a:latin typeface="Comic Sans MS"/>
              <a:cs typeface="Arial"/>
            </a:endParaRPr>
          </a:p>
        </p:txBody>
      </p:sp>
    </p:spTree>
    <p:extLst>
      <p:ext uri="{BB962C8B-B14F-4D97-AF65-F5344CB8AC3E}">
        <p14:creationId xmlns:p14="http://schemas.microsoft.com/office/powerpoint/2010/main" val="951677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06974" y="516336"/>
            <a:ext cx="10785371"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rgbClr val="FF0000"/>
              </a:solidFill>
              <a:latin typeface="Comic Sans MS" panose="030F0902030302020204" pitchFamily="66" charset="0"/>
              <a:cs typeface="Segoe UI"/>
            </a:endParaRPr>
          </a:p>
          <a:p>
            <a:pPr algn="ctr"/>
            <a:r>
              <a:rPr lang="en-GB" sz="4000" b="1" dirty="0">
                <a:solidFill>
                  <a:srgbClr val="FF0000"/>
                </a:solidFill>
                <a:latin typeface="Comic Sans MS"/>
              </a:rPr>
              <a:t>Our First Hymn is</a:t>
            </a:r>
          </a:p>
          <a:p>
            <a:pPr algn="ctr"/>
            <a:endParaRPr lang="en-GB" sz="4000" b="1" dirty="0">
              <a:solidFill>
                <a:srgbClr val="FF0000"/>
              </a:solidFill>
              <a:latin typeface="Comic Sans MS"/>
              <a:cs typeface="Segoe UI"/>
            </a:endParaRPr>
          </a:p>
          <a:p>
            <a:pPr algn="ctr"/>
            <a:r>
              <a:rPr lang="en-GB" sz="4800" b="1" dirty="0">
                <a:solidFill>
                  <a:srgbClr val="FF0000"/>
                </a:solidFill>
                <a:latin typeface="Comic Sans MS"/>
                <a:cs typeface="Segoe UI"/>
              </a:rPr>
              <a:t>Ride on, Ride on, in Majesty</a:t>
            </a:r>
          </a:p>
          <a:p>
            <a:pPr algn="ctr"/>
            <a:endParaRPr lang="en-GB" sz="4000" b="1" dirty="0">
              <a:solidFill>
                <a:srgbClr val="FF0000"/>
              </a:solidFill>
              <a:latin typeface="Comic Sans MS"/>
              <a:cs typeface="Segoe UI"/>
            </a:endParaRPr>
          </a:p>
          <a:p>
            <a:pPr algn="ctr"/>
            <a:r>
              <a:rPr lang="en-GB" sz="2400" dirty="0">
                <a:solidFill>
                  <a:srgbClr val="FF0000"/>
                </a:solidFill>
                <a:ea typeface="+mn-lt"/>
                <a:cs typeface="+mn-lt"/>
                <a:hlinkClick r:id="rId3"/>
              </a:rPr>
              <a:t>https://www.youtube.com/watch?v=uHeIX8xTpYs</a:t>
            </a:r>
            <a:endParaRPr lang="en-GB" sz="2400" dirty="0"/>
          </a:p>
          <a:p>
            <a:pPr algn="ctr"/>
            <a:endParaRPr lang="en-GB" sz="4000" dirty="0">
              <a:solidFill>
                <a:srgbClr val="FF0000"/>
              </a:solidFill>
              <a:latin typeface="Times New Roman"/>
              <a:cs typeface="Times New Roman"/>
            </a:endParaRPr>
          </a:p>
          <a:p>
            <a:pPr algn="ctr"/>
            <a:endParaRPr lang="en-US" sz="4000" b="1" dirty="0">
              <a:solidFill>
                <a:srgbClr val="FF0000"/>
              </a:solidFill>
              <a:latin typeface="Comic Sans MS" panose="030F0702030302020204" pitchFamily="66" charset="0"/>
              <a:cs typeface="Segoe UI"/>
            </a:endParaRPr>
          </a:p>
          <a:p>
            <a:pPr algn="ctr"/>
            <a:r>
              <a:rPr lang="en-US" sz="2800" b="1" i="0" u="none" strike="noStrike" dirty="0">
                <a:solidFill>
                  <a:srgbClr val="FF0000"/>
                </a:solidFill>
                <a:effectLst/>
                <a:latin typeface="Comic Sans MS"/>
              </a:rPr>
              <a:t>We stay on mute</a:t>
            </a:r>
            <a:endParaRPr lang="en-US" sz="2800" b="1" dirty="0">
              <a:solidFill>
                <a:srgbClr val="FF0000"/>
              </a:solidFill>
              <a:latin typeface="Comic Sans MS"/>
              <a:cs typeface="Times New Roman"/>
            </a:endParaRPr>
          </a:p>
          <a:p>
            <a:pPr algn="ctr"/>
            <a:r>
              <a:rPr lang="en-US" sz="2800" b="1" dirty="0">
                <a:solidFill>
                  <a:srgbClr val="FF0000"/>
                </a:solidFill>
                <a:latin typeface="Comic Sans MS"/>
                <a:cs typeface="Segoe UI"/>
              </a:rPr>
              <a:t>Leader and Cantor mute</a:t>
            </a:r>
          </a:p>
        </p:txBody>
      </p:sp>
    </p:spTree>
    <p:extLst>
      <p:ext uri="{BB962C8B-B14F-4D97-AF65-F5344CB8AC3E}">
        <p14:creationId xmlns:p14="http://schemas.microsoft.com/office/powerpoint/2010/main" val="1801436793"/>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E9647D-0A2F-4012-8680-CEE629EA5844}">
  <ds:schemaRefs>
    <ds:schemaRef ds:uri="http://schemas.microsoft.com/sharepoint/v3/contenttype/forms"/>
  </ds:schemaRefs>
</ds:datastoreItem>
</file>

<file path=customXml/itemProps2.xml><?xml version="1.0" encoding="utf-8"?>
<ds:datastoreItem xmlns:ds="http://schemas.openxmlformats.org/officeDocument/2006/customXml" ds:itemID="{DB0C7B0A-1C49-4D1C-AA3E-2AB55B0DB7EB}">
  <ds:schemaRefs>
    <ds:schemaRef ds:uri="e1300d55-8519-4834-8849-904d53629995"/>
    <ds:schemaRef ds:uri="http://purl.org/dc/terms/"/>
    <ds:schemaRef ds:uri="http://www.w3.org/XML/1998/namespace"/>
    <ds:schemaRef ds:uri="http://schemas.microsoft.com/office/2006/metadata/properties"/>
    <ds:schemaRef ds:uri="ec033be3-6e3d-434c-bca7-6d953e43020a"/>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08DACEF1-CE3C-4F3F-920A-9F7355185F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00d55-8519-4834-8849-904d53629995"/>
    <ds:schemaRef ds:uri="ec033be3-6e3d-434c-bca7-6d953e430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597</TotalTime>
  <Words>3622</Words>
  <Application>Microsoft Office PowerPoint</Application>
  <PresentationFormat>Widescreen</PresentationFormat>
  <Paragraphs>499</Paragraphs>
  <Slides>51</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51</vt:i4>
      </vt:variant>
    </vt:vector>
  </HeadingPairs>
  <TitlesOfParts>
    <vt:vector size="61" baseType="lpstr">
      <vt:lpstr>Arial</vt:lpstr>
      <vt:lpstr>Arial,Sans-Serif</vt:lpstr>
      <vt:lpstr>Calibri</vt:lpstr>
      <vt:lpstr>Comic Sans MS</vt:lpstr>
      <vt:lpstr>Tahoma</vt:lpstr>
      <vt:lpstr>Times New Roman</vt:lpstr>
      <vt:lpstr>-webkit-standard</vt:lpstr>
      <vt:lpstr>Wingdings</vt:lpstr>
      <vt:lpstr>Office Theme</vt:lpstr>
      <vt:lpstr>2_Office Theme</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Lauren Martin</cp:lastModifiedBy>
  <cp:revision>619</cp:revision>
  <cp:lastPrinted>2019-01-02T23:00:29Z</cp:lastPrinted>
  <dcterms:created xsi:type="dcterms:W3CDTF">2018-08-20T02:08:08Z</dcterms:created>
  <dcterms:modified xsi:type="dcterms:W3CDTF">2026-03-26T03:12:41Z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0x01010067999BE31A5853479B8E37FC991E0AB2</vt:lpwstr>
  </property>
  <property fmtid="{D5CDD505-2E9C-101B-9397-08002B2CF9AE}" pid="3" name="ComplianceAssetId">
    <vt:lpwstr/>
  </property>
  <property fmtid="{D5CDD505-2E9C-101B-9397-08002B2CF9AE}" pid="4" name="_ExtendedDescription">
    <vt:lpwstr/>
  </property>
  <property fmtid="{D5CDD505-2E9C-101B-9397-08002B2CF9AE}" pid="5" name="_activity">
    <vt:lpwstr>{"FileActivityType":"9","FileActivityTimeStamp":"2023-03-17T02:36:28.883Z","FileActivityUsersOnPage":[{"DisplayName":"Jamee Callard","Id":"jamee.callard@anglicanchurchsq.org.au"}],"FileActivityNavigationId":null}</vt:lpwstr>
  </property>
  <property fmtid="{D5CDD505-2E9C-101B-9397-08002B2CF9AE}" pid="6" name="TriggerFlowInfo">
    <vt:lpwstr/>
  </property>
  <property fmtid="{D5CDD505-2E9C-101B-9397-08002B2CF9AE}" pid="7" name="MediaServiceImageTags">
    <vt:lpwstr/>
  </property>
  <property fmtid="{D5CDD505-2E9C-101B-9397-08002B2CF9AE}" pid="8" name="MSIP_Label_5137c702-58a9-4d31-a34f-27babbd913b9_Enabled">
    <vt:lpwstr>true</vt:lpwstr>
  </property>
  <property fmtid="{D5CDD505-2E9C-101B-9397-08002B2CF9AE}" pid="9" name="MSIP_Label_5137c702-58a9-4d31-a34f-27babbd913b9_SetDate">
    <vt:lpwstr>2026-03-21T23:14:48Z</vt:lpwstr>
  </property>
  <property fmtid="{D5CDD505-2E9C-101B-9397-08002B2CF9AE}" pid="10" name="MSIP_Label_5137c702-58a9-4d31-a34f-27babbd913b9_Method">
    <vt:lpwstr>Standard</vt:lpwstr>
  </property>
  <property fmtid="{D5CDD505-2E9C-101B-9397-08002B2CF9AE}" pid="11" name="MSIP_Label_5137c702-58a9-4d31-a34f-27babbd913b9_Name">
    <vt:lpwstr>defa4170-0d19-0005-0004-bc88714345d2</vt:lpwstr>
  </property>
  <property fmtid="{D5CDD505-2E9C-101B-9397-08002B2CF9AE}" pid="12" name="MSIP_Label_5137c702-58a9-4d31-a34f-27babbd913b9_SiteId">
    <vt:lpwstr>fa02d289-7836-4c84-a501-d867a1ac46c3</vt:lpwstr>
  </property>
  <property fmtid="{D5CDD505-2E9C-101B-9397-08002B2CF9AE}" pid="13" name="MSIP_Label_5137c702-58a9-4d31-a34f-27babbd913b9_ActionId">
    <vt:lpwstr>da753d89-9dd7-4f43-9096-9051fe52b88f</vt:lpwstr>
  </property>
  <property fmtid="{D5CDD505-2E9C-101B-9397-08002B2CF9AE}" pid="14" name="MSIP_Label_5137c702-58a9-4d31-a34f-27babbd913b9_ContentBits">
    <vt:lpwstr>0</vt:lpwstr>
  </property>
  <property fmtid="{D5CDD505-2E9C-101B-9397-08002B2CF9AE}" pid="15" name="MSIP_Label_5137c702-58a9-4d31-a34f-27babbd913b9_Tag">
    <vt:lpwstr>10, 3, 0, 1</vt:lpwstr>
  </property>
</Properties>
</file>