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3" r:id="rId2"/>
    <p:sldId id="258" r:id="rId3"/>
    <p:sldId id="324" r:id="rId4"/>
    <p:sldId id="259" r:id="rId5"/>
    <p:sldId id="354" r:id="rId6"/>
    <p:sldId id="355" r:id="rId7"/>
    <p:sldId id="346" r:id="rId8"/>
    <p:sldId id="347" r:id="rId9"/>
    <p:sldId id="348" r:id="rId10"/>
    <p:sldId id="352" r:id="rId11"/>
    <p:sldId id="349" r:id="rId12"/>
    <p:sldId id="351" r:id="rId13"/>
    <p:sldId id="325" r:id="rId14"/>
    <p:sldId id="353" r:id="rId15"/>
    <p:sldId id="344" r:id="rId16"/>
    <p:sldId id="345" r:id="rId17"/>
    <p:sldId id="357" r:id="rId18"/>
    <p:sldId id="356" r:id="rId19"/>
    <p:sldId id="359" r:id="rId20"/>
    <p:sldId id="358" r:id="rId21"/>
    <p:sldId id="360" r:id="rId22"/>
    <p:sldId id="361" r:id="rId23"/>
    <p:sldId id="362" r:id="rId24"/>
    <p:sldId id="363" r:id="rId25"/>
    <p:sldId id="364" r:id="rId26"/>
    <p:sldId id="365" r:id="rId27"/>
    <p:sldId id="369" r:id="rId28"/>
    <p:sldId id="370" r:id="rId29"/>
    <p:sldId id="367" r:id="rId30"/>
    <p:sldId id="371" r:id="rId31"/>
    <p:sldId id="368" r:id="rId32"/>
    <p:sldId id="366" r:id="rId33"/>
    <p:sldId id="372" r:id="rId34"/>
    <p:sldId id="373" r:id="rId35"/>
    <p:sldId id="375" r:id="rId36"/>
    <p:sldId id="374" r:id="rId37"/>
    <p:sldId id="328" r:id="rId38"/>
    <p:sldId id="377" r:id="rId39"/>
    <p:sldId id="283" r:id="rId40"/>
    <p:sldId id="35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84D86B-685D-4BE6-9D2F-F7BA58A73814}" v="15" dt="2026-04-11T02:12:4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40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Fang" userId="a349bf32b3c98127" providerId="LiveId" clId="{A21441A6-B656-4DEE-8F71-47ECCF459B70}"/>
    <pc:docChg chg="undo custSel addSld delSld modSld sldOrd">
      <pc:chgData name="R Fang" userId="a349bf32b3c98127" providerId="LiveId" clId="{A21441A6-B656-4DEE-8F71-47ECCF459B70}" dt="2026-04-11T05:02:21.810" v="746" actId="20577"/>
      <pc:docMkLst>
        <pc:docMk/>
      </pc:docMkLst>
      <pc:sldChg chg="del">
        <pc:chgData name="R Fang" userId="a349bf32b3c98127" providerId="LiveId" clId="{A21441A6-B656-4DEE-8F71-47ECCF459B70}" dt="2026-04-10T01:51:11.806" v="3" actId="47"/>
        <pc:sldMkLst>
          <pc:docMk/>
          <pc:sldMk cId="936417326" sldId="271"/>
        </pc:sldMkLst>
      </pc:sldChg>
      <pc:sldChg chg="del">
        <pc:chgData name="R Fang" userId="a349bf32b3c98127" providerId="LiveId" clId="{A21441A6-B656-4DEE-8F71-47ECCF459B70}" dt="2026-04-10T01:51:03.647" v="0" actId="47"/>
        <pc:sldMkLst>
          <pc:docMk/>
          <pc:sldMk cId="2539517452" sldId="278"/>
        </pc:sldMkLst>
      </pc:sldChg>
      <pc:sldChg chg="modSp mod ord">
        <pc:chgData name="R Fang" userId="a349bf32b3c98127" providerId="LiveId" clId="{A21441A6-B656-4DEE-8F71-47ECCF459B70}" dt="2026-04-10T02:23:27.349" v="88"/>
        <pc:sldMkLst>
          <pc:docMk/>
          <pc:sldMk cId="1440973090" sldId="283"/>
        </pc:sldMkLst>
        <pc:spChg chg="mod">
          <ac:chgData name="R Fang" userId="a349bf32b3c98127" providerId="LiveId" clId="{A21441A6-B656-4DEE-8F71-47ECCF459B70}" dt="2026-04-10T01:52:10.068" v="52" actId="20577"/>
          <ac:spMkLst>
            <pc:docMk/>
            <pc:sldMk cId="1440973090" sldId="283"/>
            <ac:spMk id="3" creationId="{5CCC09DB-04FF-1412-F202-036C888B5488}"/>
          </ac:spMkLst>
        </pc:spChg>
      </pc:sldChg>
      <pc:sldChg chg="del">
        <pc:chgData name="R Fang" userId="a349bf32b3c98127" providerId="LiveId" clId="{A21441A6-B656-4DEE-8F71-47ECCF459B70}" dt="2026-04-10T01:53:33.642" v="72" actId="47"/>
        <pc:sldMkLst>
          <pc:docMk/>
          <pc:sldMk cId="2653590233" sldId="323"/>
        </pc:sldMkLst>
      </pc:sldChg>
      <pc:sldChg chg="modSp mod">
        <pc:chgData name="R Fang" userId="a349bf32b3c98127" providerId="LiveId" clId="{A21441A6-B656-4DEE-8F71-47ECCF459B70}" dt="2026-04-11T05:02:21.810" v="746" actId="20577"/>
        <pc:sldMkLst>
          <pc:docMk/>
          <pc:sldMk cId="3454499600" sldId="324"/>
        </pc:sldMkLst>
        <pc:spChg chg="mod">
          <ac:chgData name="R Fang" userId="a349bf32b3c98127" providerId="LiveId" clId="{A21441A6-B656-4DEE-8F71-47ECCF459B70}" dt="2026-04-11T05:02:21.810" v="746" actId="20577"/>
          <ac:spMkLst>
            <pc:docMk/>
            <pc:sldMk cId="3454499600" sldId="324"/>
            <ac:spMk id="2" creationId="{AA49FE45-BC32-91A8-9A71-9A02A87BD31A}"/>
          </ac:spMkLst>
        </pc:spChg>
      </pc:sldChg>
      <pc:sldChg chg="del">
        <pc:chgData name="R Fang" userId="a349bf32b3c98127" providerId="LiveId" clId="{A21441A6-B656-4DEE-8F71-47ECCF459B70}" dt="2026-04-10T01:51:08.497" v="2" actId="47"/>
        <pc:sldMkLst>
          <pc:docMk/>
          <pc:sldMk cId="1070763915" sldId="326"/>
        </pc:sldMkLst>
      </pc:sldChg>
      <pc:sldChg chg="del">
        <pc:chgData name="R Fang" userId="a349bf32b3c98127" providerId="LiveId" clId="{A21441A6-B656-4DEE-8F71-47ECCF459B70}" dt="2026-04-10T01:51:13.192" v="4" actId="47"/>
        <pc:sldMkLst>
          <pc:docMk/>
          <pc:sldMk cId="1362105177" sldId="327"/>
        </pc:sldMkLst>
      </pc:sldChg>
      <pc:sldChg chg="modSp add del mod ord">
        <pc:chgData name="R Fang" userId="a349bf32b3c98127" providerId="LiveId" clId="{A21441A6-B656-4DEE-8F71-47ECCF459B70}" dt="2026-04-10T02:04:11.677" v="86" actId="20577"/>
        <pc:sldMkLst>
          <pc:docMk/>
          <pc:sldMk cId="1489917736" sldId="328"/>
        </pc:sldMkLst>
        <pc:spChg chg="mod">
          <ac:chgData name="R Fang" userId="a349bf32b3c98127" providerId="LiveId" clId="{A21441A6-B656-4DEE-8F71-47ECCF459B70}" dt="2026-04-10T01:57:34.295" v="75" actId="6549"/>
          <ac:spMkLst>
            <pc:docMk/>
            <pc:sldMk cId="1489917736" sldId="328"/>
            <ac:spMk id="2" creationId="{5884DB5E-5027-DD61-F5E5-5AD0039CC42A}"/>
          </ac:spMkLst>
        </pc:spChg>
        <pc:spChg chg="mod">
          <ac:chgData name="R Fang" userId="a349bf32b3c98127" providerId="LiveId" clId="{A21441A6-B656-4DEE-8F71-47ECCF459B70}" dt="2026-04-10T02:04:11.677" v="86" actId="20577"/>
          <ac:spMkLst>
            <pc:docMk/>
            <pc:sldMk cId="1489917736" sldId="328"/>
            <ac:spMk id="6" creationId="{9FADCBA6-130F-A316-5A96-24435735CFC6}"/>
          </ac:spMkLst>
        </pc:spChg>
      </pc:sldChg>
      <pc:sldChg chg="del">
        <pc:chgData name="R Fang" userId="a349bf32b3c98127" providerId="LiveId" clId="{A21441A6-B656-4DEE-8F71-47ECCF459B70}" dt="2026-04-10T01:51:14.768" v="5" actId="47"/>
        <pc:sldMkLst>
          <pc:docMk/>
          <pc:sldMk cId="1213480894" sldId="329"/>
        </pc:sldMkLst>
      </pc:sldChg>
      <pc:sldChg chg="del">
        <pc:chgData name="R Fang" userId="a349bf32b3c98127" providerId="LiveId" clId="{A21441A6-B656-4DEE-8F71-47ECCF459B70}" dt="2026-04-10T01:51:06.873" v="1" actId="47"/>
        <pc:sldMkLst>
          <pc:docMk/>
          <pc:sldMk cId="4231995239" sldId="330"/>
        </pc:sldMkLst>
      </pc:sldChg>
      <pc:sldChg chg="del">
        <pc:chgData name="R Fang" userId="a349bf32b3c98127" providerId="LiveId" clId="{A21441A6-B656-4DEE-8F71-47ECCF459B70}" dt="2026-04-10T01:52:54.558" v="59" actId="47"/>
        <pc:sldMkLst>
          <pc:docMk/>
          <pc:sldMk cId="2585292035" sldId="331"/>
        </pc:sldMkLst>
      </pc:sldChg>
      <pc:sldChg chg="del">
        <pc:chgData name="R Fang" userId="a349bf32b3c98127" providerId="LiveId" clId="{A21441A6-B656-4DEE-8F71-47ECCF459B70}" dt="2026-04-10T01:52:55.870" v="60" actId="47"/>
        <pc:sldMkLst>
          <pc:docMk/>
          <pc:sldMk cId="710017655" sldId="332"/>
        </pc:sldMkLst>
      </pc:sldChg>
      <pc:sldChg chg="del">
        <pc:chgData name="R Fang" userId="a349bf32b3c98127" providerId="LiveId" clId="{A21441A6-B656-4DEE-8F71-47ECCF459B70}" dt="2026-04-10T01:53:01.229" v="62" actId="47"/>
        <pc:sldMkLst>
          <pc:docMk/>
          <pc:sldMk cId="1815789978" sldId="333"/>
        </pc:sldMkLst>
      </pc:sldChg>
      <pc:sldChg chg="del">
        <pc:chgData name="R Fang" userId="a349bf32b3c98127" providerId="LiveId" clId="{A21441A6-B656-4DEE-8F71-47ECCF459B70}" dt="2026-04-10T01:52:58.071" v="61" actId="47"/>
        <pc:sldMkLst>
          <pc:docMk/>
          <pc:sldMk cId="2448605192" sldId="334"/>
        </pc:sldMkLst>
      </pc:sldChg>
      <pc:sldChg chg="del">
        <pc:chgData name="R Fang" userId="a349bf32b3c98127" providerId="LiveId" clId="{A21441A6-B656-4DEE-8F71-47ECCF459B70}" dt="2026-04-10T01:53:10.967" v="66" actId="47"/>
        <pc:sldMkLst>
          <pc:docMk/>
          <pc:sldMk cId="2906004031" sldId="335"/>
        </pc:sldMkLst>
      </pc:sldChg>
      <pc:sldChg chg="del">
        <pc:chgData name="R Fang" userId="a349bf32b3c98127" providerId="LiveId" clId="{A21441A6-B656-4DEE-8F71-47ECCF459B70}" dt="2026-04-10T01:53:02.850" v="63" actId="47"/>
        <pc:sldMkLst>
          <pc:docMk/>
          <pc:sldMk cId="809059541" sldId="336"/>
        </pc:sldMkLst>
      </pc:sldChg>
      <pc:sldChg chg="del">
        <pc:chgData name="R Fang" userId="a349bf32b3c98127" providerId="LiveId" clId="{A21441A6-B656-4DEE-8F71-47ECCF459B70}" dt="2026-04-10T01:53:06.114" v="64" actId="47"/>
        <pc:sldMkLst>
          <pc:docMk/>
          <pc:sldMk cId="3167180130" sldId="337"/>
        </pc:sldMkLst>
      </pc:sldChg>
      <pc:sldChg chg="del">
        <pc:chgData name="R Fang" userId="a349bf32b3c98127" providerId="LiveId" clId="{A21441A6-B656-4DEE-8F71-47ECCF459B70}" dt="2026-04-10T01:53:07.639" v="65" actId="47"/>
        <pc:sldMkLst>
          <pc:docMk/>
          <pc:sldMk cId="885690009" sldId="338"/>
        </pc:sldMkLst>
      </pc:sldChg>
      <pc:sldChg chg="del">
        <pc:chgData name="R Fang" userId="a349bf32b3c98127" providerId="LiveId" clId="{A21441A6-B656-4DEE-8F71-47ECCF459B70}" dt="2026-04-10T01:53:13.111" v="67" actId="47"/>
        <pc:sldMkLst>
          <pc:docMk/>
          <pc:sldMk cId="480590571" sldId="339"/>
        </pc:sldMkLst>
      </pc:sldChg>
      <pc:sldChg chg="del">
        <pc:chgData name="R Fang" userId="a349bf32b3c98127" providerId="LiveId" clId="{A21441A6-B656-4DEE-8F71-47ECCF459B70}" dt="2026-04-10T01:53:19.437" v="68" actId="47"/>
        <pc:sldMkLst>
          <pc:docMk/>
          <pc:sldMk cId="3524289514" sldId="340"/>
        </pc:sldMkLst>
      </pc:sldChg>
      <pc:sldChg chg="del">
        <pc:chgData name="R Fang" userId="a349bf32b3c98127" providerId="LiveId" clId="{A21441A6-B656-4DEE-8F71-47ECCF459B70}" dt="2026-04-10T01:53:22.168" v="69" actId="47"/>
        <pc:sldMkLst>
          <pc:docMk/>
          <pc:sldMk cId="2063909440" sldId="341"/>
        </pc:sldMkLst>
      </pc:sldChg>
      <pc:sldChg chg="del">
        <pc:chgData name="R Fang" userId="a349bf32b3c98127" providerId="LiveId" clId="{A21441A6-B656-4DEE-8F71-47ECCF459B70}" dt="2026-04-10T01:53:24.210" v="70" actId="47"/>
        <pc:sldMkLst>
          <pc:docMk/>
          <pc:sldMk cId="3863655282" sldId="342"/>
        </pc:sldMkLst>
      </pc:sldChg>
      <pc:sldChg chg="del">
        <pc:chgData name="R Fang" userId="a349bf32b3c98127" providerId="LiveId" clId="{A21441A6-B656-4DEE-8F71-47ECCF459B70}" dt="2026-04-10T01:53:31.326" v="71" actId="47"/>
        <pc:sldMkLst>
          <pc:docMk/>
          <pc:sldMk cId="2011642903" sldId="343"/>
        </pc:sldMkLst>
      </pc:sldChg>
      <pc:sldChg chg="modSp mod">
        <pc:chgData name="R Fang" userId="a349bf32b3c98127" providerId="LiveId" clId="{A21441A6-B656-4DEE-8F71-47ECCF459B70}" dt="2026-04-11T02:03:30.909" v="685" actId="1076"/>
        <pc:sldMkLst>
          <pc:docMk/>
          <pc:sldMk cId="2388271510" sldId="344"/>
        </pc:sldMkLst>
        <pc:spChg chg="mod">
          <ac:chgData name="R Fang" userId="a349bf32b3c98127" providerId="LiveId" clId="{A21441A6-B656-4DEE-8F71-47ECCF459B70}" dt="2026-04-11T02:03:30.909" v="685" actId="1076"/>
          <ac:spMkLst>
            <pc:docMk/>
            <pc:sldMk cId="2388271510" sldId="344"/>
            <ac:spMk id="2" creationId="{EE2600DB-6642-CB9C-43BE-88976FAD889E}"/>
          </ac:spMkLst>
        </pc:spChg>
      </pc:sldChg>
      <pc:sldChg chg="modSp mod">
        <pc:chgData name="R Fang" userId="a349bf32b3c98127" providerId="LiveId" clId="{A21441A6-B656-4DEE-8F71-47ECCF459B70}" dt="2026-04-11T01:51:07.716" v="679" actId="6549"/>
        <pc:sldMkLst>
          <pc:docMk/>
          <pc:sldMk cId="151183104" sldId="346"/>
        </pc:sldMkLst>
        <pc:spChg chg="mod">
          <ac:chgData name="R Fang" userId="a349bf32b3c98127" providerId="LiveId" clId="{A21441A6-B656-4DEE-8F71-47ECCF459B70}" dt="2026-04-11T01:51:07.716" v="679" actId="6549"/>
          <ac:spMkLst>
            <pc:docMk/>
            <pc:sldMk cId="151183104" sldId="346"/>
            <ac:spMk id="3" creationId="{C6F2EB75-13ED-6366-7F24-E689CE688359}"/>
          </ac:spMkLst>
        </pc:spChg>
      </pc:sldChg>
      <pc:sldChg chg="modSp mod ord">
        <pc:chgData name="R Fang" userId="a349bf32b3c98127" providerId="LiveId" clId="{A21441A6-B656-4DEE-8F71-47ECCF459B70}" dt="2026-04-11T04:47:37.154" v="745" actId="20577"/>
        <pc:sldMkLst>
          <pc:docMk/>
          <pc:sldMk cId="1193749025" sldId="350"/>
        </pc:sldMkLst>
        <pc:spChg chg="mod">
          <ac:chgData name="R Fang" userId="a349bf32b3c98127" providerId="LiveId" clId="{A21441A6-B656-4DEE-8F71-47ECCF459B70}" dt="2026-04-10T07:10:55.570" v="334" actId="1076"/>
          <ac:spMkLst>
            <pc:docMk/>
            <pc:sldMk cId="1193749025" sldId="350"/>
            <ac:spMk id="24" creationId="{7B9550A4-8C99-EA4C-2230-C330F0747B7D}"/>
          </ac:spMkLst>
        </pc:spChg>
        <pc:spChg chg="mod">
          <ac:chgData name="R Fang" userId="a349bf32b3c98127" providerId="LiveId" clId="{A21441A6-B656-4DEE-8F71-47ECCF459B70}" dt="2026-04-11T04:47:37.154" v="745" actId="20577"/>
          <ac:spMkLst>
            <pc:docMk/>
            <pc:sldMk cId="1193749025" sldId="350"/>
            <ac:spMk id="25" creationId="{75952FC5-C47C-36EA-A136-520C27CEDCC7}"/>
          </ac:spMkLst>
        </pc:spChg>
        <pc:picChg chg="mod">
          <ac:chgData name="R Fang" userId="a349bf32b3c98127" providerId="LiveId" clId="{A21441A6-B656-4DEE-8F71-47ECCF459B70}" dt="2026-04-10T07:14:35.187" v="344" actId="14100"/>
          <ac:picMkLst>
            <pc:docMk/>
            <pc:sldMk cId="1193749025" sldId="350"/>
            <ac:picMk id="2" creationId="{7C7C3B19-BDC5-D33A-E989-6698306F815D}"/>
          </ac:picMkLst>
        </pc:picChg>
        <pc:picChg chg="mod">
          <ac:chgData name="R Fang" userId="a349bf32b3c98127" providerId="LiveId" clId="{A21441A6-B656-4DEE-8F71-47ECCF459B70}" dt="2026-04-10T07:14:31.070" v="343" actId="14100"/>
          <ac:picMkLst>
            <pc:docMk/>
            <pc:sldMk cId="1193749025" sldId="350"/>
            <ac:picMk id="3" creationId="{7E32937C-B547-4C29-EFC8-DA602D37602A}"/>
          </ac:picMkLst>
        </pc:picChg>
      </pc:sldChg>
      <pc:sldChg chg="modSp mod">
        <pc:chgData name="R Fang" userId="a349bf32b3c98127" providerId="LiveId" clId="{A21441A6-B656-4DEE-8F71-47ECCF459B70}" dt="2026-04-10T02:26:44.046" v="106" actId="20577"/>
        <pc:sldMkLst>
          <pc:docMk/>
          <pc:sldMk cId="1946894047" sldId="354"/>
        </pc:sldMkLst>
        <pc:spChg chg="mod">
          <ac:chgData name="R Fang" userId="a349bf32b3c98127" providerId="LiveId" clId="{A21441A6-B656-4DEE-8F71-47ECCF459B70}" dt="2026-04-10T02:26:44.046" v="106" actId="20577"/>
          <ac:spMkLst>
            <pc:docMk/>
            <pc:sldMk cId="1946894047" sldId="354"/>
            <ac:spMk id="6" creationId="{5AD39F70-EB06-5F98-30D9-3E0544F15F6C}"/>
          </ac:spMkLst>
        </pc:spChg>
      </pc:sldChg>
      <pc:sldChg chg="modSp mod">
        <pc:chgData name="R Fang" userId="a349bf32b3c98127" providerId="LiveId" clId="{A21441A6-B656-4DEE-8F71-47ECCF459B70}" dt="2026-04-11T02:04:47.955" v="694" actId="20577"/>
        <pc:sldMkLst>
          <pc:docMk/>
          <pc:sldMk cId="3981092043" sldId="358"/>
        </pc:sldMkLst>
        <pc:spChg chg="mod">
          <ac:chgData name="R Fang" userId="a349bf32b3c98127" providerId="LiveId" clId="{A21441A6-B656-4DEE-8F71-47ECCF459B70}" dt="2026-04-11T02:04:47.955" v="694" actId="20577"/>
          <ac:spMkLst>
            <pc:docMk/>
            <pc:sldMk cId="3981092043" sldId="358"/>
            <ac:spMk id="3" creationId="{733EAAC0-77D8-CC3A-C4E5-62D1EEDF0614}"/>
          </ac:spMkLst>
        </pc:spChg>
      </pc:sldChg>
      <pc:sldChg chg="modSp mod">
        <pc:chgData name="R Fang" userId="a349bf32b3c98127" providerId="LiveId" clId="{A21441A6-B656-4DEE-8F71-47ECCF459B70}" dt="2026-04-11T02:04:16.404" v="687" actId="20577"/>
        <pc:sldMkLst>
          <pc:docMk/>
          <pc:sldMk cId="2273136839" sldId="359"/>
        </pc:sldMkLst>
        <pc:spChg chg="mod">
          <ac:chgData name="R Fang" userId="a349bf32b3c98127" providerId="LiveId" clId="{A21441A6-B656-4DEE-8F71-47ECCF459B70}" dt="2026-04-11T02:04:16.404" v="687" actId="20577"/>
          <ac:spMkLst>
            <pc:docMk/>
            <pc:sldMk cId="2273136839" sldId="359"/>
            <ac:spMk id="3" creationId="{D813BCAC-9AD2-3327-799F-8FFA80F6C9E1}"/>
          </ac:spMkLst>
        </pc:spChg>
      </pc:sldChg>
      <pc:sldChg chg="modSp mod">
        <pc:chgData name="R Fang" userId="a349bf32b3c98127" providerId="LiveId" clId="{A21441A6-B656-4DEE-8F71-47ECCF459B70}" dt="2026-04-11T02:05:18.573" v="702" actId="6549"/>
        <pc:sldMkLst>
          <pc:docMk/>
          <pc:sldMk cId="3510394371" sldId="360"/>
        </pc:sldMkLst>
        <pc:spChg chg="mod">
          <ac:chgData name="R Fang" userId="a349bf32b3c98127" providerId="LiveId" clId="{A21441A6-B656-4DEE-8F71-47ECCF459B70}" dt="2026-04-11T02:05:02.230" v="696" actId="20577"/>
          <ac:spMkLst>
            <pc:docMk/>
            <pc:sldMk cId="3510394371" sldId="360"/>
            <ac:spMk id="3" creationId="{6C5A7042-B808-A402-60CA-99CFC375603F}"/>
          </ac:spMkLst>
        </pc:spChg>
        <pc:spChg chg="mod">
          <ac:chgData name="R Fang" userId="a349bf32b3c98127" providerId="LiveId" clId="{A21441A6-B656-4DEE-8F71-47ECCF459B70}" dt="2026-04-11T02:05:18.573" v="702" actId="6549"/>
          <ac:spMkLst>
            <pc:docMk/>
            <pc:sldMk cId="3510394371" sldId="360"/>
            <ac:spMk id="5" creationId="{5DDE3332-2695-1FE9-AEEB-7740CB1AFDF3}"/>
          </ac:spMkLst>
        </pc:spChg>
      </pc:sldChg>
      <pc:sldChg chg="modSp mod">
        <pc:chgData name="R Fang" userId="a349bf32b3c98127" providerId="LiveId" clId="{A21441A6-B656-4DEE-8F71-47ECCF459B70}" dt="2026-04-11T02:06:08.392" v="710" actId="255"/>
        <pc:sldMkLst>
          <pc:docMk/>
          <pc:sldMk cId="1324052888" sldId="361"/>
        </pc:sldMkLst>
        <pc:spChg chg="mod">
          <ac:chgData name="R Fang" userId="a349bf32b3c98127" providerId="LiveId" clId="{A21441A6-B656-4DEE-8F71-47ECCF459B70}" dt="2026-04-11T02:06:08.392" v="710" actId="255"/>
          <ac:spMkLst>
            <pc:docMk/>
            <pc:sldMk cId="1324052888" sldId="361"/>
            <ac:spMk id="3" creationId="{D6265E74-1E6A-74C1-EE1C-9FA251A52C38}"/>
          </ac:spMkLst>
        </pc:spChg>
      </pc:sldChg>
      <pc:sldChg chg="modSp mod">
        <pc:chgData name="R Fang" userId="a349bf32b3c98127" providerId="LiveId" clId="{A21441A6-B656-4DEE-8F71-47ECCF459B70}" dt="2026-04-11T02:07:04.426" v="728" actId="6549"/>
        <pc:sldMkLst>
          <pc:docMk/>
          <pc:sldMk cId="3039769688" sldId="362"/>
        </pc:sldMkLst>
        <pc:spChg chg="mod">
          <ac:chgData name="R Fang" userId="a349bf32b3c98127" providerId="LiveId" clId="{A21441A6-B656-4DEE-8F71-47ECCF459B70}" dt="2026-04-11T02:07:04.426" v="728" actId="6549"/>
          <ac:spMkLst>
            <pc:docMk/>
            <pc:sldMk cId="3039769688" sldId="362"/>
            <ac:spMk id="3" creationId="{50D8CC98-992C-0434-A080-92ABC2B8430D}"/>
          </ac:spMkLst>
        </pc:spChg>
      </pc:sldChg>
      <pc:sldChg chg="modSp mod">
        <pc:chgData name="R Fang" userId="a349bf32b3c98127" providerId="LiveId" clId="{A21441A6-B656-4DEE-8F71-47ECCF459B70}" dt="2026-04-10T08:38:03.853" v="487" actId="255"/>
        <pc:sldMkLst>
          <pc:docMk/>
          <pc:sldMk cId="222826956" sldId="363"/>
        </pc:sldMkLst>
        <pc:spChg chg="mod">
          <ac:chgData name="R Fang" userId="a349bf32b3c98127" providerId="LiveId" clId="{A21441A6-B656-4DEE-8F71-47ECCF459B70}" dt="2026-04-10T08:38:03.853" v="487" actId="255"/>
          <ac:spMkLst>
            <pc:docMk/>
            <pc:sldMk cId="222826956" sldId="363"/>
            <ac:spMk id="3" creationId="{A46CEA7B-26EA-6242-39A9-5C2F636541F4}"/>
          </ac:spMkLst>
        </pc:spChg>
      </pc:sldChg>
      <pc:sldChg chg="modSp mod">
        <pc:chgData name="R Fang" userId="a349bf32b3c98127" providerId="LiveId" clId="{A21441A6-B656-4DEE-8F71-47ECCF459B70}" dt="2026-04-11T02:07:31.265" v="733" actId="6549"/>
        <pc:sldMkLst>
          <pc:docMk/>
          <pc:sldMk cId="3098115120" sldId="364"/>
        </pc:sldMkLst>
        <pc:spChg chg="mod">
          <ac:chgData name="R Fang" userId="a349bf32b3c98127" providerId="LiveId" clId="{A21441A6-B656-4DEE-8F71-47ECCF459B70}" dt="2026-04-11T02:07:31.265" v="733" actId="6549"/>
          <ac:spMkLst>
            <pc:docMk/>
            <pc:sldMk cId="3098115120" sldId="364"/>
            <ac:spMk id="3" creationId="{087E1A7A-7751-7F86-3DB4-9A0566A7BECE}"/>
          </ac:spMkLst>
        </pc:spChg>
      </pc:sldChg>
      <pc:sldChg chg="modSp mod">
        <pc:chgData name="R Fang" userId="a349bf32b3c98127" providerId="LiveId" clId="{A21441A6-B656-4DEE-8F71-47ECCF459B70}" dt="2026-04-11T02:09:09.551" v="742" actId="6549"/>
        <pc:sldMkLst>
          <pc:docMk/>
          <pc:sldMk cId="3937866087" sldId="371"/>
        </pc:sldMkLst>
        <pc:spChg chg="mod">
          <ac:chgData name="R Fang" userId="a349bf32b3c98127" providerId="LiveId" clId="{A21441A6-B656-4DEE-8F71-47ECCF459B70}" dt="2026-04-11T02:09:09.551" v="742" actId="6549"/>
          <ac:spMkLst>
            <pc:docMk/>
            <pc:sldMk cId="3937866087" sldId="371"/>
            <ac:spMk id="3" creationId="{F2DCC246-8EE5-F89F-FB5A-78664763DAE7}"/>
          </ac:spMkLst>
        </pc:spChg>
      </pc:sldChg>
      <pc:sldChg chg="modSp mod">
        <pc:chgData name="R Fang" userId="a349bf32b3c98127" providerId="LiveId" clId="{A21441A6-B656-4DEE-8F71-47ECCF459B70}" dt="2026-04-10T07:07:46.360" v="330" actId="1036"/>
        <pc:sldMkLst>
          <pc:docMk/>
          <pc:sldMk cId="2548174006" sldId="372"/>
        </pc:sldMkLst>
        <pc:picChg chg="mod">
          <ac:chgData name="R Fang" userId="a349bf32b3c98127" providerId="LiveId" clId="{A21441A6-B656-4DEE-8F71-47ECCF459B70}" dt="2026-04-10T07:07:46.360" v="330" actId="1036"/>
          <ac:picMkLst>
            <pc:docMk/>
            <pc:sldMk cId="2548174006" sldId="372"/>
            <ac:picMk id="4" creationId="{A0911138-3058-D39D-1084-3413A8346CAC}"/>
          </ac:picMkLst>
        </pc:picChg>
      </pc:sldChg>
      <pc:sldChg chg="modSp mod">
        <pc:chgData name="R Fang" userId="a349bf32b3c98127" providerId="LiveId" clId="{A21441A6-B656-4DEE-8F71-47ECCF459B70}" dt="2026-04-10T11:47:08.761" v="677" actId="6549"/>
        <pc:sldMkLst>
          <pc:docMk/>
          <pc:sldMk cId="3603173943" sldId="374"/>
        </pc:sldMkLst>
        <pc:spChg chg="mod">
          <ac:chgData name="R Fang" userId="a349bf32b3c98127" providerId="LiveId" clId="{A21441A6-B656-4DEE-8F71-47ECCF459B70}" dt="2026-04-10T11:47:08.761" v="677" actId="6549"/>
          <ac:spMkLst>
            <pc:docMk/>
            <pc:sldMk cId="3603173943" sldId="374"/>
            <ac:spMk id="2" creationId="{30D7FF5E-6398-847B-D715-F66132D27EDA}"/>
          </ac:spMkLst>
        </pc:spChg>
      </pc:sldChg>
      <pc:sldChg chg="modSp mod">
        <pc:chgData name="R Fang" userId="a349bf32b3c98127" providerId="LiveId" clId="{A21441A6-B656-4DEE-8F71-47ECCF459B70}" dt="2026-04-11T02:12:41.924" v="743" actId="14100"/>
        <pc:sldMkLst>
          <pc:docMk/>
          <pc:sldMk cId="3155833434" sldId="375"/>
        </pc:sldMkLst>
        <pc:spChg chg="mod">
          <ac:chgData name="R Fang" userId="a349bf32b3c98127" providerId="LiveId" clId="{A21441A6-B656-4DEE-8F71-47ECCF459B70}" dt="2026-04-10T05:58:50.928" v="327" actId="255"/>
          <ac:spMkLst>
            <pc:docMk/>
            <pc:sldMk cId="3155833434" sldId="375"/>
            <ac:spMk id="3" creationId="{438CA1BA-F67E-ECB6-754F-BF12F8AE30E9}"/>
          </ac:spMkLst>
        </pc:spChg>
        <pc:picChg chg="mod">
          <ac:chgData name="R Fang" userId="a349bf32b3c98127" providerId="LiveId" clId="{A21441A6-B656-4DEE-8F71-47ECCF459B70}" dt="2026-04-11T02:12:41.924" v="743" actId="14100"/>
          <ac:picMkLst>
            <pc:docMk/>
            <pc:sldMk cId="3155833434" sldId="375"/>
            <ac:picMk id="3074" creationId="{2E62D397-4576-1AE4-E37D-80D2BD3582B6}"/>
          </ac:picMkLst>
        </pc:picChg>
      </pc:sldChg>
      <pc:sldChg chg="add del">
        <pc:chgData name="R Fang" userId="a349bf32b3c98127" providerId="LiveId" clId="{A21441A6-B656-4DEE-8F71-47ECCF459B70}" dt="2026-04-10T01:52:43.802" v="56" actId="47"/>
        <pc:sldMkLst>
          <pc:docMk/>
          <pc:sldMk cId="1027026241" sldId="376"/>
        </pc:sldMkLst>
      </pc:sldChg>
      <pc:sldChg chg="delSp modSp add del mod">
        <pc:chgData name="R Fang" userId="a349bf32b3c98127" providerId="LiveId" clId="{A21441A6-B656-4DEE-8F71-47ECCF459B70}" dt="2026-04-11T02:13:08.795" v="744" actId="47"/>
        <pc:sldMkLst>
          <pc:docMk/>
          <pc:sldMk cId="2626859149" sldId="376"/>
        </pc:sldMkLst>
        <pc:spChg chg="del mod">
          <ac:chgData name="R Fang" userId="a349bf32b3c98127" providerId="LiveId" clId="{A21441A6-B656-4DEE-8F71-47ECCF459B70}" dt="2026-04-10T02:02:08.297" v="79"/>
          <ac:spMkLst>
            <pc:docMk/>
            <pc:sldMk cId="2626859149" sldId="376"/>
            <ac:spMk id="6" creationId="{25AFD05A-F3B9-3362-8797-59BFAC010346}"/>
          </ac:spMkLst>
        </pc:spChg>
      </pc:sldChg>
      <pc:sldChg chg="modSp add mod">
        <pc:chgData name="R Fang" userId="a349bf32b3c98127" providerId="LiveId" clId="{A21441A6-B656-4DEE-8F71-47ECCF459B70}" dt="2026-04-11T01:59:37.746" v="682" actId="1076"/>
        <pc:sldMkLst>
          <pc:docMk/>
          <pc:sldMk cId="1647899408" sldId="377"/>
        </pc:sldMkLst>
        <pc:spChg chg="mod">
          <ac:chgData name="R Fang" userId="a349bf32b3c98127" providerId="LiveId" clId="{A21441A6-B656-4DEE-8F71-47ECCF459B70}" dt="2026-04-11T01:59:37.746" v="682" actId="1076"/>
          <ac:spMkLst>
            <pc:docMk/>
            <pc:sldMk cId="1647899408" sldId="377"/>
            <ac:spMk id="2" creationId="{AA60B20D-8F55-50D4-BED5-C96438E9387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1BA72-C391-42EC-9A05-522201C786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404958-5E9C-4FBE-BA8C-81B1E3ED8983}">
      <dgm:prSet/>
      <dgm:spPr/>
      <dgm:t>
        <a:bodyPr/>
        <a:lstStyle/>
        <a:p>
          <a:pPr algn="ctr"/>
          <a:r>
            <a:rPr lang="en-AU" b="1" i="0" baseline="0" dirty="0"/>
            <a:t>ZECHARIAH’S STRUGGLES TO BELIEVE THE ANGEL’S WORDS…</a:t>
          </a:r>
          <a:endParaRPr lang="en-US" dirty="0"/>
        </a:p>
      </dgm:t>
    </dgm:pt>
    <dgm:pt modelId="{C64790D5-0BFB-4664-A065-C9B9E60E83B2}" type="parTrans" cxnId="{35AEC099-E5B0-45BF-8C25-B304B386B07D}">
      <dgm:prSet/>
      <dgm:spPr/>
      <dgm:t>
        <a:bodyPr/>
        <a:lstStyle/>
        <a:p>
          <a:endParaRPr lang="en-US"/>
        </a:p>
      </dgm:t>
    </dgm:pt>
    <dgm:pt modelId="{2EEB1307-7174-4F51-8314-2C051526209A}" type="sibTrans" cxnId="{35AEC099-E5B0-45BF-8C25-B304B386B07D}">
      <dgm:prSet/>
      <dgm:spPr/>
      <dgm:t>
        <a:bodyPr/>
        <a:lstStyle/>
        <a:p>
          <a:endParaRPr lang="en-US"/>
        </a:p>
      </dgm:t>
    </dgm:pt>
    <dgm:pt modelId="{B94CCB44-F0D4-4CFF-946D-0D40026DD112}">
      <dgm:prSet/>
      <dgm:spPr/>
      <dgm:t>
        <a:bodyPr/>
        <a:lstStyle/>
        <a:p>
          <a:pPr algn="ctr"/>
          <a:r>
            <a:rPr lang="en-AU" b="1" i="0" baseline="0" dirty="0"/>
            <a:t>HIS WOEFUL DISBELIEF IMPLICITLY DENIED THE POWER CENTRAL TO THE GOSPEL – </a:t>
          </a:r>
          <a:endParaRPr lang="en-US" dirty="0"/>
        </a:p>
      </dgm:t>
    </dgm:pt>
    <dgm:pt modelId="{AF8F6868-78D6-40AA-B7FE-BBFC398AEFF0}" type="parTrans" cxnId="{9C698B54-841B-4AC7-8E48-82B4103A4EC7}">
      <dgm:prSet/>
      <dgm:spPr/>
      <dgm:t>
        <a:bodyPr/>
        <a:lstStyle/>
        <a:p>
          <a:endParaRPr lang="en-US"/>
        </a:p>
      </dgm:t>
    </dgm:pt>
    <dgm:pt modelId="{679D1E11-73E9-49A0-B17A-07BDCD0B3E1C}" type="sibTrans" cxnId="{9C698B54-841B-4AC7-8E48-82B4103A4EC7}">
      <dgm:prSet/>
      <dgm:spPr/>
      <dgm:t>
        <a:bodyPr/>
        <a:lstStyle/>
        <a:p>
          <a:endParaRPr lang="en-US"/>
        </a:p>
      </dgm:t>
    </dgm:pt>
    <dgm:pt modelId="{D83E7964-EB9A-42AD-BF53-18D7FC354633}">
      <dgm:prSet/>
      <dgm:spPr/>
      <dgm:t>
        <a:bodyPr/>
        <a:lstStyle/>
        <a:p>
          <a:pPr algn="ctr"/>
          <a:r>
            <a:rPr lang="en-AU" b="1" i="0" baseline="0" dirty="0"/>
            <a:t>THE POWER OF RESURRECTION </a:t>
          </a:r>
          <a:endParaRPr lang="en-US" dirty="0"/>
        </a:p>
      </dgm:t>
    </dgm:pt>
    <dgm:pt modelId="{753559D7-F8B0-4D4A-A365-9099282C6787}" type="parTrans" cxnId="{E4F39AC6-811B-46CB-B338-E9E9FB4775D3}">
      <dgm:prSet/>
      <dgm:spPr/>
      <dgm:t>
        <a:bodyPr/>
        <a:lstStyle/>
        <a:p>
          <a:endParaRPr lang="en-US"/>
        </a:p>
      </dgm:t>
    </dgm:pt>
    <dgm:pt modelId="{382B014E-344B-48F5-8B47-1B2780DD53DE}" type="sibTrans" cxnId="{E4F39AC6-811B-46CB-B338-E9E9FB4775D3}">
      <dgm:prSet/>
      <dgm:spPr/>
      <dgm:t>
        <a:bodyPr/>
        <a:lstStyle/>
        <a:p>
          <a:endParaRPr lang="en-US"/>
        </a:p>
      </dgm:t>
    </dgm:pt>
    <dgm:pt modelId="{015406CB-3690-4DCB-B2A7-8D1D276073D9}" type="pres">
      <dgm:prSet presAssocID="{A2E1BA72-C391-42EC-9A05-522201C786AC}" presName="vert0" presStyleCnt="0">
        <dgm:presLayoutVars>
          <dgm:dir/>
          <dgm:animOne val="branch"/>
          <dgm:animLvl val="lvl"/>
        </dgm:presLayoutVars>
      </dgm:prSet>
      <dgm:spPr/>
    </dgm:pt>
    <dgm:pt modelId="{CCE680EA-EDF2-4743-A390-30F6F8965E8E}" type="pres">
      <dgm:prSet presAssocID="{3A404958-5E9C-4FBE-BA8C-81B1E3ED8983}" presName="thickLine" presStyleLbl="alignNode1" presStyleIdx="0" presStyleCnt="3"/>
      <dgm:spPr/>
    </dgm:pt>
    <dgm:pt modelId="{C1080436-09B9-462F-8E5D-106C8E07A053}" type="pres">
      <dgm:prSet presAssocID="{3A404958-5E9C-4FBE-BA8C-81B1E3ED8983}" presName="horz1" presStyleCnt="0"/>
      <dgm:spPr/>
    </dgm:pt>
    <dgm:pt modelId="{2283339C-3215-4F84-8EF0-A97F851D66F5}" type="pres">
      <dgm:prSet presAssocID="{3A404958-5E9C-4FBE-BA8C-81B1E3ED8983}" presName="tx1" presStyleLbl="revTx" presStyleIdx="0" presStyleCnt="3"/>
      <dgm:spPr/>
    </dgm:pt>
    <dgm:pt modelId="{FAA77BEE-9390-42E7-98BF-C1C12C1CE32E}" type="pres">
      <dgm:prSet presAssocID="{3A404958-5E9C-4FBE-BA8C-81B1E3ED8983}" presName="vert1" presStyleCnt="0"/>
      <dgm:spPr/>
    </dgm:pt>
    <dgm:pt modelId="{6505CC33-7891-4AB7-ACCA-E2CF1538D430}" type="pres">
      <dgm:prSet presAssocID="{B94CCB44-F0D4-4CFF-946D-0D40026DD112}" presName="thickLine" presStyleLbl="alignNode1" presStyleIdx="1" presStyleCnt="3"/>
      <dgm:spPr/>
    </dgm:pt>
    <dgm:pt modelId="{7A903600-14CE-414E-856D-606FF8D5C8AE}" type="pres">
      <dgm:prSet presAssocID="{B94CCB44-F0D4-4CFF-946D-0D40026DD112}" presName="horz1" presStyleCnt="0"/>
      <dgm:spPr/>
    </dgm:pt>
    <dgm:pt modelId="{CF8E8E28-9F22-4545-AAF5-B8DDFF3CACE4}" type="pres">
      <dgm:prSet presAssocID="{B94CCB44-F0D4-4CFF-946D-0D40026DD112}" presName="tx1" presStyleLbl="revTx" presStyleIdx="1" presStyleCnt="3"/>
      <dgm:spPr/>
    </dgm:pt>
    <dgm:pt modelId="{950B2894-94CE-4DCC-8C34-D49446F3AA13}" type="pres">
      <dgm:prSet presAssocID="{B94CCB44-F0D4-4CFF-946D-0D40026DD112}" presName="vert1" presStyleCnt="0"/>
      <dgm:spPr/>
    </dgm:pt>
    <dgm:pt modelId="{0D0A6707-618A-4900-846A-E87C703B59C2}" type="pres">
      <dgm:prSet presAssocID="{D83E7964-EB9A-42AD-BF53-18D7FC354633}" presName="thickLine" presStyleLbl="alignNode1" presStyleIdx="2" presStyleCnt="3"/>
      <dgm:spPr/>
    </dgm:pt>
    <dgm:pt modelId="{7C81A760-830A-4CD4-8A5A-EA4A453CD955}" type="pres">
      <dgm:prSet presAssocID="{D83E7964-EB9A-42AD-BF53-18D7FC354633}" presName="horz1" presStyleCnt="0"/>
      <dgm:spPr/>
    </dgm:pt>
    <dgm:pt modelId="{E9BFF175-D047-4945-8BA9-661D55AEC912}" type="pres">
      <dgm:prSet presAssocID="{D83E7964-EB9A-42AD-BF53-18D7FC354633}" presName="tx1" presStyleLbl="revTx" presStyleIdx="2" presStyleCnt="3"/>
      <dgm:spPr/>
    </dgm:pt>
    <dgm:pt modelId="{9E987485-27E4-478E-A152-F482B8800542}" type="pres">
      <dgm:prSet presAssocID="{D83E7964-EB9A-42AD-BF53-18D7FC354633}" presName="vert1" presStyleCnt="0"/>
      <dgm:spPr/>
    </dgm:pt>
  </dgm:ptLst>
  <dgm:cxnLst>
    <dgm:cxn modelId="{9C698B54-841B-4AC7-8E48-82B4103A4EC7}" srcId="{A2E1BA72-C391-42EC-9A05-522201C786AC}" destId="{B94CCB44-F0D4-4CFF-946D-0D40026DD112}" srcOrd="1" destOrd="0" parTransId="{AF8F6868-78D6-40AA-B7FE-BBFC398AEFF0}" sibTransId="{679D1E11-73E9-49A0-B17A-07BDCD0B3E1C}"/>
    <dgm:cxn modelId="{C89E2B77-CF60-403B-89E6-14C455659316}" type="presOf" srcId="{D83E7964-EB9A-42AD-BF53-18D7FC354633}" destId="{E9BFF175-D047-4945-8BA9-661D55AEC912}" srcOrd="0" destOrd="0" presId="urn:microsoft.com/office/officeart/2008/layout/LinedList"/>
    <dgm:cxn modelId="{B4071883-BC28-4ADA-A224-E838A3E76AA6}" type="presOf" srcId="{B94CCB44-F0D4-4CFF-946D-0D40026DD112}" destId="{CF8E8E28-9F22-4545-AAF5-B8DDFF3CACE4}" srcOrd="0" destOrd="0" presId="urn:microsoft.com/office/officeart/2008/layout/LinedList"/>
    <dgm:cxn modelId="{35AEC099-E5B0-45BF-8C25-B304B386B07D}" srcId="{A2E1BA72-C391-42EC-9A05-522201C786AC}" destId="{3A404958-5E9C-4FBE-BA8C-81B1E3ED8983}" srcOrd="0" destOrd="0" parTransId="{C64790D5-0BFB-4664-A065-C9B9E60E83B2}" sibTransId="{2EEB1307-7174-4F51-8314-2C051526209A}"/>
    <dgm:cxn modelId="{AE4EC7A3-4E65-484D-BB7F-6156BE6EC490}" type="presOf" srcId="{3A404958-5E9C-4FBE-BA8C-81B1E3ED8983}" destId="{2283339C-3215-4F84-8EF0-A97F851D66F5}" srcOrd="0" destOrd="0" presId="urn:microsoft.com/office/officeart/2008/layout/LinedList"/>
    <dgm:cxn modelId="{E4F39AC6-811B-46CB-B338-E9E9FB4775D3}" srcId="{A2E1BA72-C391-42EC-9A05-522201C786AC}" destId="{D83E7964-EB9A-42AD-BF53-18D7FC354633}" srcOrd="2" destOrd="0" parTransId="{753559D7-F8B0-4D4A-A365-9099282C6787}" sibTransId="{382B014E-344B-48F5-8B47-1B2780DD53DE}"/>
    <dgm:cxn modelId="{7A58C4FD-9811-4D0B-9377-8A869AA5BAFE}" type="presOf" srcId="{A2E1BA72-C391-42EC-9A05-522201C786AC}" destId="{015406CB-3690-4DCB-B2A7-8D1D276073D9}" srcOrd="0" destOrd="0" presId="urn:microsoft.com/office/officeart/2008/layout/LinedList"/>
    <dgm:cxn modelId="{424E6009-2A5D-4EBA-B27C-6C7FFDFB7F62}" type="presParOf" srcId="{015406CB-3690-4DCB-B2A7-8D1D276073D9}" destId="{CCE680EA-EDF2-4743-A390-30F6F8965E8E}" srcOrd="0" destOrd="0" presId="urn:microsoft.com/office/officeart/2008/layout/LinedList"/>
    <dgm:cxn modelId="{55E84AA7-1084-4234-B894-4BFB824E69AE}" type="presParOf" srcId="{015406CB-3690-4DCB-B2A7-8D1D276073D9}" destId="{C1080436-09B9-462F-8E5D-106C8E07A053}" srcOrd="1" destOrd="0" presId="urn:microsoft.com/office/officeart/2008/layout/LinedList"/>
    <dgm:cxn modelId="{F134DA7C-8E67-4ED6-8CF7-DE6774DE125C}" type="presParOf" srcId="{C1080436-09B9-462F-8E5D-106C8E07A053}" destId="{2283339C-3215-4F84-8EF0-A97F851D66F5}" srcOrd="0" destOrd="0" presId="urn:microsoft.com/office/officeart/2008/layout/LinedList"/>
    <dgm:cxn modelId="{8BFFF390-7284-428A-A682-30F13F87628D}" type="presParOf" srcId="{C1080436-09B9-462F-8E5D-106C8E07A053}" destId="{FAA77BEE-9390-42E7-98BF-C1C12C1CE32E}" srcOrd="1" destOrd="0" presId="urn:microsoft.com/office/officeart/2008/layout/LinedList"/>
    <dgm:cxn modelId="{B5A1C005-8938-472D-B099-BD044E5FA8EF}" type="presParOf" srcId="{015406CB-3690-4DCB-B2A7-8D1D276073D9}" destId="{6505CC33-7891-4AB7-ACCA-E2CF1538D430}" srcOrd="2" destOrd="0" presId="urn:microsoft.com/office/officeart/2008/layout/LinedList"/>
    <dgm:cxn modelId="{EC75AD32-752D-437C-B0AC-3CE1906891D5}" type="presParOf" srcId="{015406CB-3690-4DCB-B2A7-8D1D276073D9}" destId="{7A903600-14CE-414E-856D-606FF8D5C8AE}" srcOrd="3" destOrd="0" presId="urn:microsoft.com/office/officeart/2008/layout/LinedList"/>
    <dgm:cxn modelId="{87013772-3341-4779-8B67-1AC3C8348A99}" type="presParOf" srcId="{7A903600-14CE-414E-856D-606FF8D5C8AE}" destId="{CF8E8E28-9F22-4545-AAF5-B8DDFF3CACE4}" srcOrd="0" destOrd="0" presId="urn:microsoft.com/office/officeart/2008/layout/LinedList"/>
    <dgm:cxn modelId="{03D8E8C6-7883-4622-A83C-30704D7CDDCF}" type="presParOf" srcId="{7A903600-14CE-414E-856D-606FF8D5C8AE}" destId="{950B2894-94CE-4DCC-8C34-D49446F3AA13}" srcOrd="1" destOrd="0" presId="urn:microsoft.com/office/officeart/2008/layout/LinedList"/>
    <dgm:cxn modelId="{AAFADAC6-4E94-4EE0-BE4A-7C793679B45D}" type="presParOf" srcId="{015406CB-3690-4DCB-B2A7-8D1D276073D9}" destId="{0D0A6707-618A-4900-846A-E87C703B59C2}" srcOrd="4" destOrd="0" presId="urn:microsoft.com/office/officeart/2008/layout/LinedList"/>
    <dgm:cxn modelId="{9B6ADC6D-FC5E-456D-AEF5-099C6B066EF2}" type="presParOf" srcId="{015406CB-3690-4DCB-B2A7-8D1D276073D9}" destId="{7C81A760-830A-4CD4-8A5A-EA4A453CD955}" srcOrd="5" destOrd="0" presId="urn:microsoft.com/office/officeart/2008/layout/LinedList"/>
    <dgm:cxn modelId="{0CC6EFBA-A6C1-41C2-8785-4A19DC584ABB}" type="presParOf" srcId="{7C81A760-830A-4CD4-8A5A-EA4A453CD955}" destId="{E9BFF175-D047-4945-8BA9-661D55AEC912}" srcOrd="0" destOrd="0" presId="urn:microsoft.com/office/officeart/2008/layout/LinedList"/>
    <dgm:cxn modelId="{3C51DC2C-A961-4DA2-85A9-8E443E8E59AA}" type="presParOf" srcId="{7C81A760-830A-4CD4-8A5A-EA4A453CD955}" destId="{9E987485-27E4-478E-A152-F482B88005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B1DC6-C508-4EF4-9022-7CA66B0E7865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BAEB116-6D7E-4AB4-B949-A0028A7993B3}">
      <dgm:prSet/>
      <dgm:spPr/>
      <dgm:t>
        <a:bodyPr/>
        <a:lstStyle/>
        <a:p>
          <a:r>
            <a:rPr lang="en-AU" b="1" i="0" baseline="0"/>
            <a:t>THE ESSENCE OF THE GOSPEL</a:t>
          </a:r>
          <a:endParaRPr lang="en-US"/>
        </a:p>
      </dgm:t>
    </dgm:pt>
    <dgm:pt modelId="{A2A0D5C8-226E-4E9A-BA8B-516B953234B4}" type="parTrans" cxnId="{C6F13EE6-C1CE-493C-BD6C-85FAA2E91D7D}">
      <dgm:prSet/>
      <dgm:spPr/>
      <dgm:t>
        <a:bodyPr/>
        <a:lstStyle/>
        <a:p>
          <a:endParaRPr lang="en-US"/>
        </a:p>
      </dgm:t>
    </dgm:pt>
    <dgm:pt modelId="{A5BFA769-A2AD-4D59-BF41-BA3AA5906658}" type="sibTrans" cxnId="{C6F13EE6-C1CE-493C-BD6C-85FAA2E91D7D}">
      <dgm:prSet/>
      <dgm:spPr/>
      <dgm:t>
        <a:bodyPr/>
        <a:lstStyle/>
        <a:p>
          <a:endParaRPr lang="en-US"/>
        </a:p>
      </dgm:t>
    </dgm:pt>
    <dgm:pt modelId="{DE1DECDF-4714-484A-B4CD-F0CF227CF82E}">
      <dgm:prSet/>
      <dgm:spPr/>
      <dgm:t>
        <a:bodyPr/>
        <a:lstStyle/>
        <a:p>
          <a:r>
            <a:rPr lang="en-AU" b="1"/>
            <a:t>IS THAT</a:t>
          </a:r>
          <a:endParaRPr lang="en-US"/>
        </a:p>
      </dgm:t>
    </dgm:pt>
    <dgm:pt modelId="{8B0B074A-56EF-4D0C-B6EF-6130072616F2}" type="parTrans" cxnId="{430A6807-0C93-4EEB-AF69-6EF615E51A0E}">
      <dgm:prSet/>
      <dgm:spPr/>
      <dgm:t>
        <a:bodyPr/>
        <a:lstStyle/>
        <a:p>
          <a:endParaRPr lang="en-US"/>
        </a:p>
      </dgm:t>
    </dgm:pt>
    <dgm:pt modelId="{81A14DAC-2BCE-4413-9F0B-525D587F6F32}" type="sibTrans" cxnId="{430A6807-0C93-4EEB-AF69-6EF615E51A0E}">
      <dgm:prSet/>
      <dgm:spPr/>
      <dgm:t>
        <a:bodyPr/>
        <a:lstStyle/>
        <a:p>
          <a:endParaRPr lang="en-US"/>
        </a:p>
      </dgm:t>
    </dgm:pt>
    <dgm:pt modelId="{E55A9927-C77C-488E-A730-C89810FEB810}">
      <dgm:prSet/>
      <dgm:spPr/>
      <dgm:t>
        <a:bodyPr/>
        <a:lstStyle/>
        <a:p>
          <a:r>
            <a:rPr lang="en-AU" b="1"/>
            <a:t>GOD HELPS THOSE </a:t>
          </a:r>
          <a:endParaRPr lang="en-US"/>
        </a:p>
      </dgm:t>
    </dgm:pt>
    <dgm:pt modelId="{CDDDC1A0-1235-42DB-A9DE-FE9672FC056E}" type="parTrans" cxnId="{D9F1301E-EF79-4DAC-B986-221B6F280794}">
      <dgm:prSet/>
      <dgm:spPr/>
      <dgm:t>
        <a:bodyPr/>
        <a:lstStyle/>
        <a:p>
          <a:endParaRPr lang="en-US"/>
        </a:p>
      </dgm:t>
    </dgm:pt>
    <dgm:pt modelId="{9BD39ED4-510A-45C0-ABBF-3E2CC8498F04}" type="sibTrans" cxnId="{D9F1301E-EF79-4DAC-B986-221B6F280794}">
      <dgm:prSet/>
      <dgm:spPr/>
      <dgm:t>
        <a:bodyPr/>
        <a:lstStyle/>
        <a:p>
          <a:endParaRPr lang="en-US"/>
        </a:p>
      </dgm:t>
    </dgm:pt>
    <dgm:pt modelId="{7814078E-66DD-4976-B2DA-3CCF87140D39}">
      <dgm:prSet/>
      <dgm:spPr/>
      <dgm:t>
        <a:bodyPr/>
        <a:lstStyle/>
        <a:p>
          <a:r>
            <a:rPr lang="en-AU" b="1"/>
            <a:t>WHO CANNOT HELP THEMSELVES </a:t>
          </a:r>
          <a:endParaRPr lang="en-US"/>
        </a:p>
      </dgm:t>
    </dgm:pt>
    <dgm:pt modelId="{EDF0423A-A7C3-4EAD-8B76-A980E5AC1881}" type="parTrans" cxnId="{EF45A751-EF50-433B-A298-3DE6C2BF6C78}">
      <dgm:prSet/>
      <dgm:spPr/>
      <dgm:t>
        <a:bodyPr/>
        <a:lstStyle/>
        <a:p>
          <a:endParaRPr lang="en-US"/>
        </a:p>
      </dgm:t>
    </dgm:pt>
    <dgm:pt modelId="{3862DC27-42DB-4943-875A-D9857808A744}" type="sibTrans" cxnId="{EF45A751-EF50-433B-A298-3DE6C2BF6C78}">
      <dgm:prSet/>
      <dgm:spPr/>
      <dgm:t>
        <a:bodyPr/>
        <a:lstStyle/>
        <a:p>
          <a:endParaRPr lang="en-US"/>
        </a:p>
      </dgm:t>
    </dgm:pt>
    <dgm:pt modelId="{F33605F8-D91A-4B53-B235-A7D043A5298A}" type="pres">
      <dgm:prSet presAssocID="{D0EB1DC6-C508-4EF4-9022-7CA66B0E7865}" presName="vert0" presStyleCnt="0">
        <dgm:presLayoutVars>
          <dgm:dir/>
          <dgm:animOne val="branch"/>
          <dgm:animLvl val="lvl"/>
        </dgm:presLayoutVars>
      </dgm:prSet>
      <dgm:spPr/>
    </dgm:pt>
    <dgm:pt modelId="{4D84A78D-6125-4697-9CE6-1DD700F8EC57}" type="pres">
      <dgm:prSet presAssocID="{2BAEB116-6D7E-4AB4-B949-A0028A7993B3}" presName="thickLine" presStyleLbl="alignNode1" presStyleIdx="0" presStyleCnt="4"/>
      <dgm:spPr/>
    </dgm:pt>
    <dgm:pt modelId="{CFD3B95A-E1F7-40A4-A81E-9320617A3DD7}" type="pres">
      <dgm:prSet presAssocID="{2BAEB116-6D7E-4AB4-B949-A0028A7993B3}" presName="horz1" presStyleCnt="0"/>
      <dgm:spPr/>
    </dgm:pt>
    <dgm:pt modelId="{42BA0C49-2ACF-411D-80B2-A2C6CE27C6D6}" type="pres">
      <dgm:prSet presAssocID="{2BAEB116-6D7E-4AB4-B949-A0028A7993B3}" presName="tx1" presStyleLbl="revTx" presStyleIdx="0" presStyleCnt="4"/>
      <dgm:spPr/>
    </dgm:pt>
    <dgm:pt modelId="{15BFFC71-7D01-41DA-A104-B6A40C06F804}" type="pres">
      <dgm:prSet presAssocID="{2BAEB116-6D7E-4AB4-B949-A0028A7993B3}" presName="vert1" presStyleCnt="0"/>
      <dgm:spPr/>
    </dgm:pt>
    <dgm:pt modelId="{DD2593B7-045A-4190-B51B-BBE82594E25D}" type="pres">
      <dgm:prSet presAssocID="{DE1DECDF-4714-484A-B4CD-F0CF227CF82E}" presName="thickLine" presStyleLbl="alignNode1" presStyleIdx="1" presStyleCnt="4"/>
      <dgm:spPr/>
    </dgm:pt>
    <dgm:pt modelId="{DAE9F841-0533-4495-A2FA-13D39E4AE49E}" type="pres">
      <dgm:prSet presAssocID="{DE1DECDF-4714-484A-B4CD-F0CF227CF82E}" presName="horz1" presStyleCnt="0"/>
      <dgm:spPr/>
    </dgm:pt>
    <dgm:pt modelId="{3FF0C29E-4830-4A1C-B46E-E65B4AA0D77D}" type="pres">
      <dgm:prSet presAssocID="{DE1DECDF-4714-484A-B4CD-F0CF227CF82E}" presName="tx1" presStyleLbl="revTx" presStyleIdx="1" presStyleCnt="4"/>
      <dgm:spPr/>
    </dgm:pt>
    <dgm:pt modelId="{EE2899EE-31E5-4D7A-A6FF-7B9D08D4AB41}" type="pres">
      <dgm:prSet presAssocID="{DE1DECDF-4714-484A-B4CD-F0CF227CF82E}" presName="vert1" presStyleCnt="0"/>
      <dgm:spPr/>
    </dgm:pt>
    <dgm:pt modelId="{6F96F78C-4DFD-41C5-9D60-FD268D0006CE}" type="pres">
      <dgm:prSet presAssocID="{E55A9927-C77C-488E-A730-C89810FEB810}" presName="thickLine" presStyleLbl="alignNode1" presStyleIdx="2" presStyleCnt="4"/>
      <dgm:spPr/>
    </dgm:pt>
    <dgm:pt modelId="{2C427691-372B-4127-BA0D-A25F9B6F8536}" type="pres">
      <dgm:prSet presAssocID="{E55A9927-C77C-488E-A730-C89810FEB810}" presName="horz1" presStyleCnt="0"/>
      <dgm:spPr/>
    </dgm:pt>
    <dgm:pt modelId="{77B9078E-37EB-4A11-8D8F-624406FFA96C}" type="pres">
      <dgm:prSet presAssocID="{E55A9927-C77C-488E-A730-C89810FEB810}" presName="tx1" presStyleLbl="revTx" presStyleIdx="2" presStyleCnt="4"/>
      <dgm:spPr/>
    </dgm:pt>
    <dgm:pt modelId="{A1026C9C-7CA3-4E25-A6F9-A5395F69928F}" type="pres">
      <dgm:prSet presAssocID="{E55A9927-C77C-488E-A730-C89810FEB810}" presName="vert1" presStyleCnt="0"/>
      <dgm:spPr/>
    </dgm:pt>
    <dgm:pt modelId="{FE9CA0E3-B488-4023-9B8E-D6B63D312108}" type="pres">
      <dgm:prSet presAssocID="{7814078E-66DD-4976-B2DA-3CCF87140D39}" presName="thickLine" presStyleLbl="alignNode1" presStyleIdx="3" presStyleCnt="4"/>
      <dgm:spPr/>
    </dgm:pt>
    <dgm:pt modelId="{5679DF8C-F96A-4AE0-BDDD-BB6066862F0B}" type="pres">
      <dgm:prSet presAssocID="{7814078E-66DD-4976-B2DA-3CCF87140D39}" presName="horz1" presStyleCnt="0"/>
      <dgm:spPr/>
    </dgm:pt>
    <dgm:pt modelId="{AA9E5B11-E5AB-43D9-A9E8-743C91414E6B}" type="pres">
      <dgm:prSet presAssocID="{7814078E-66DD-4976-B2DA-3CCF87140D39}" presName="tx1" presStyleLbl="revTx" presStyleIdx="3" presStyleCnt="4"/>
      <dgm:spPr/>
    </dgm:pt>
    <dgm:pt modelId="{6B52BEEF-18F2-4766-89E9-909604BE6A0A}" type="pres">
      <dgm:prSet presAssocID="{7814078E-66DD-4976-B2DA-3CCF87140D39}" presName="vert1" presStyleCnt="0"/>
      <dgm:spPr/>
    </dgm:pt>
  </dgm:ptLst>
  <dgm:cxnLst>
    <dgm:cxn modelId="{430A6807-0C93-4EEB-AF69-6EF615E51A0E}" srcId="{D0EB1DC6-C508-4EF4-9022-7CA66B0E7865}" destId="{DE1DECDF-4714-484A-B4CD-F0CF227CF82E}" srcOrd="1" destOrd="0" parTransId="{8B0B074A-56EF-4D0C-B6EF-6130072616F2}" sibTransId="{81A14DAC-2BCE-4413-9F0B-525D587F6F32}"/>
    <dgm:cxn modelId="{D9F1301E-EF79-4DAC-B986-221B6F280794}" srcId="{D0EB1DC6-C508-4EF4-9022-7CA66B0E7865}" destId="{E55A9927-C77C-488E-A730-C89810FEB810}" srcOrd="2" destOrd="0" parTransId="{CDDDC1A0-1235-42DB-A9DE-FE9672FC056E}" sibTransId="{9BD39ED4-510A-45C0-ABBF-3E2CC8498F04}"/>
    <dgm:cxn modelId="{29E12823-71A5-43B6-A876-C4B86E112E09}" type="presOf" srcId="{D0EB1DC6-C508-4EF4-9022-7CA66B0E7865}" destId="{F33605F8-D91A-4B53-B235-A7D043A5298A}" srcOrd="0" destOrd="0" presId="urn:microsoft.com/office/officeart/2008/layout/LinedList"/>
    <dgm:cxn modelId="{E0906C39-0D82-4137-B06D-C0FA8BCD9570}" type="presOf" srcId="{7814078E-66DD-4976-B2DA-3CCF87140D39}" destId="{AA9E5B11-E5AB-43D9-A9E8-743C91414E6B}" srcOrd="0" destOrd="0" presId="urn:microsoft.com/office/officeart/2008/layout/LinedList"/>
    <dgm:cxn modelId="{EF45A751-EF50-433B-A298-3DE6C2BF6C78}" srcId="{D0EB1DC6-C508-4EF4-9022-7CA66B0E7865}" destId="{7814078E-66DD-4976-B2DA-3CCF87140D39}" srcOrd="3" destOrd="0" parTransId="{EDF0423A-A7C3-4EAD-8B76-A980E5AC1881}" sibTransId="{3862DC27-42DB-4943-875A-D9857808A744}"/>
    <dgm:cxn modelId="{DB30747C-2BF9-457D-9EE3-19E54A30DFB6}" type="presOf" srcId="{E55A9927-C77C-488E-A730-C89810FEB810}" destId="{77B9078E-37EB-4A11-8D8F-624406FFA96C}" srcOrd="0" destOrd="0" presId="urn:microsoft.com/office/officeart/2008/layout/LinedList"/>
    <dgm:cxn modelId="{12D86DBD-D798-4CD5-9C76-2A1811C17B84}" type="presOf" srcId="{DE1DECDF-4714-484A-B4CD-F0CF227CF82E}" destId="{3FF0C29E-4830-4A1C-B46E-E65B4AA0D77D}" srcOrd="0" destOrd="0" presId="urn:microsoft.com/office/officeart/2008/layout/LinedList"/>
    <dgm:cxn modelId="{6F7D63D3-6B89-403A-B5E3-AFC499EB03E2}" type="presOf" srcId="{2BAEB116-6D7E-4AB4-B949-A0028A7993B3}" destId="{42BA0C49-2ACF-411D-80B2-A2C6CE27C6D6}" srcOrd="0" destOrd="0" presId="urn:microsoft.com/office/officeart/2008/layout/LinedList"/>
    <dgm:cxn modelId="{C6F13EE6-C1CE-493C-BD6C-85FAA2E91D7D}" srcId="{D0EB1DC6-C508-4EF4-9022-7CA66B0E7865}" destId="{2BAEB116-6D7E-4AB4-B949-A0028A7993B3}" srcOrd="0" destOrd="0" parTransId="{A2A0D5C8-226E-4E9A-BA8B-516B953234B4}" sibTransId="{A5BFA769-A2AD-4D59-BF41-BA3AA5906658}"/>
    <dgm:cxn modelId="{8EF68CBD-E964-4777-B5EA-FFEF76CD4646}" type="presParOf" srcId="{F33605F8-D91A-4B53-B235-A7D043A5298A}" destId="{4D84A78D-6125-4697-9CE6-1DD700F8EC57}" srcOrd="0" destOrd="0" presId="urn:microsoft.com/office/officeart/2008/layout/LinedList"/>
    <dgm:cxn modelId="{8CCBCF00-417F-48FA-B987-210E2B3F8235}" type="presParOf" srcId="{F33605F8-D91A-4B53-B235-A7D043A5298A}" destId="{CFD3B95A-E1F7-40A4-A81E-9320617A3DD7}" srcOrd="1" destOrd="0" presId="urn:microsoft.com/office/officeart/2008/layout/LinedList"/>
    <dgm:cxn modelId="{7781D226-DE72-4761-B141-2537B256643F}" type="presParOf" srcId="{CFD3B95A-E1F7-40A4-A81E-9320617A3DD7}" destId="{42BA0C49-2ACF-411D-80B2-A2C6CE27C6D6}" srcOrd="0" destOrd="0" presId="urn:microsoft.com/office/officeart/2008/layout/LinedList"/>
    <dgm:cxn modelId="{B1A3F195-0E79-4B6B-8E37-68EFDDEC53EA}" type="presParOf" srcId="{CFD3B95A-E1F7-40A4-A81E-9320617A3DD7}" destId="{15BFFC71-7D01-41DA-A104-B6A40C06F804}" srcOrd="1" destOrd="0" presId="urn:microsoft.com/office/officeart/2008/layout/LinedList"/>
    <dgm:cxn modelId="{FF37CF8D-7F10-453F-95BD-1AF9ECDC8F2F}" type="presParOf" srcId="{F33605F8-D91A-4B53-B235-A7D043A5298A}" destId="{DD2593B7-045A-4190-B51B-BBE82594E25D}" srcOrd="2" destOrd="0" presId="urn:microsoft.com/office/officeart/2008/layout/LinedList"/>
    <dgm:cxn modelId="{A476FC50-5576-434C-A8A0-E9D029CC6E63}" type="presParOf" srcId="{F33605F8-D91A-4B53-B235-A7D043A5298A}" destId="{DAE9F841-0533-4495-A2FA-13D39E4AE49E}" srcOrd="3" destOrd="0" presId="urn:microsoft.com/office/officeart/2008/layout/LinedList"/>
    <dgm:cxn modelId="{91E74C70-9BCC-426C-8681-C347742309D8}" type="presParOf" srcId="{DAE9F841-0533-4495-A2FA-13D39E4AE49E}" destId="{3FF0C29E-4830-4A1C-B46E-E65B4AA0D77D}" srcOrd="0" destOrd="0" presId="urn:microsoft.com/office/officeart/2008/layout/LinedList"/>
    <dgm:cxn modelId="{F5E912ED-31F7-4BF7-B887-C08BBE36633D}" type="presParOf" srcId="{DAE9F841-0533-4495-A2FA-13D39E4AE49E}" destId="{EE2899EE-31E5-4D7A-A6FF-7B9D08D4AB41}" srcOrd="1" destOrd="0" presId="urn:microsoft.com/office/officeart/2008/layout/LinedList"/>
    <dgm:cxn modelId="{3501392C-719A-46AC-B156-E5E78DE6D9BC}" type="presParOf" srcId="{F33605F8-D91A-4B53-B235-A7D043A5298A}" destId="{6F96F78C-4DFD-41C5-9D60-FD268D0006CE}" srcOrd="4" destOrd="0" presId="urn:microsoft.com/office/officeart/2008/layout/LinedList"/>
    <dgm:cxn modelId="{2682BB9C-F92D-4379-8B14-FEB8B629376F}" type="presParOf" srcId="{F33605F8-D91A-4B53-B235-A7D043A5298A}" destId="{2C427691-372B-4127-BA0D-A25F9B6F8536}" srcOrd="5" destOrd="0" presId="urn:microsoft.com/office/officeart/2008/layout/LinedList"/>
    <dgm:cxn modelId="{E35A847A-AB30-4D22-8FC2-1AAC599DA674}" type="presParOf" srcId="{2C427691-372B-4127-BA0D-A25F9B6F8536}" destId="{77B9078E-37EB-4A11-8D8F-624406FFA96C}" srcOrd="0" destOrd="0" presId="urn:microsoft.com/office/officeart/2008/layout/LinedList"/>
    <dgm:cxn modelId="{B30F4381-B4FD-4384-AA1A-DB0273A3BEC0}" type="presParOf" srcId="{2C427691-372B-4127-BA0D-A25F9B6F8536}" destId="{A1026C9C-7CA3-4E25-A6F9-A5395F69928F}" srcOrd="1" destOrd="0" presId="urn:microsoft.com/office/officeart/2008/layout/LinedList"/>
    <dgm:cxn modelId="{689DB0B7-A8EF-48B4-9147-FA1EBDF11E59}" type="presParOf" srcId="{F33605F8-D91A-4B53-B235-A7D043A5298A}" destId="{FE9CA0E3-B488-4023-9B8E-D6B63D312108}" srcOrd="6" destOrd="0" presId="urn:microsoft.com/office/officeart/2008/layout/LinedList"/>
    <dgm:cxn modelId="{5D370350-0B46-4B51-AD1E-14DEDC758361}" type="presParOf" srcId="{F33605F8-D91A-4B53-B235-A7D043A5298A}" destId="{5679DF8C-F96A-4AE0-BDDD-BB6066862F0B}" srcOrd="7" destOrd="0" presId="urn:microsoft.com/office/officeart/2008/layout/LinedList"/>
    <dgm:cxn modelId="{5545AE6E-A640-4A3D-A082-D8A96F1C92BE}" type="presParOf" srcId="{5679DF8C-F96A-4AE0-BDDD-BB6066862F0B}" destId="{AA9E5B11-E5AB-43D9-A9E8-743C91414E6B}" srcOrd="0" destOrd="0" presId="urn:microsoft.com/office/officeart/2008/layout/LinedList"/>
    <dgm:cxn modelId="{476FBD8F-F381-4E0C-834E-5C3A77B38767}" type="presParOf" srcId="{5679DF8C-F96A-4AE0-BDDD-BB6066862F0B}" destId="{6B52BEEF-18F2-4766-89E9-909604BE6A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680EA-EDF2-4743-A390-30F6F8965E8E}">
      <dsp:nvSpPr>
        <dsp:cNvPr id="0" name=""/>
        <dsp:cNvSpPr/>
      </dsp:nvSpPr>
      <dsp:spPr>
        <a:xfrm>
          <a:off x="0" y="2539"/>
          <a:ext cx="10922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3339C-3215-4F84-8EF0-A97F851D66F5}">
      <dsp:nvSpPr>
        <dsp:cNvPr id="0" name=""/>
        <dsp:cNvSpPr/>
      </dsp:nvSpPr>
      <dsp:spPr>
        <a:xfrm>
          <a:off x="0" y="2539"/>
          <a:ext cx="10922694" cy="1732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b="1" i="0" kern="1200" baseline="0" dirty="0"/>
            <a:t>ZECHARIAH’S STRUGGLES TO BELIEVE THE ANGEL’S WORDS…</a:t>
          </a:r>
          <a:endParaRPr lang="en-US" sz="4300" kern="1200" dirty="0"/>
        </a:p>
      </dsp:txBody>
      <dsp:txXfrm>
        <a:off x="0" y="2539"/>
        <a:ext cx="10922694" cy="1732114"/>
      </dsp:txXfrm>
    </dsp:sp>
    <dsp:sp modelId="{6505CC33-7891-4AB7-ACCA-E2CF1538D430}">
      <dsp:nvSpPr>
        <dsp:cNvPr id="0" name=""/>
        <dsp:cNvSpPr/>
      </dsp:nvSpPr>
      <dsp:spPr>
        <a:xfrm>
          <a:off x="0" y="1734654"/>
          <a:ext cx="10922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E8E28-9F22-4545-AAF5-B8DDFF3CACE4}">
      <dsp:nvSpPr>
        <dsp:cNvPr id="0" name=""/>
        <dsp:cNvSpPr/>
      </dsp:nvSpPr>
      <dsp:spPr>
        <a:xfrm>
          <a:off x="0" y="1734654"/>
          <a:ext cx="10922694" cy="1732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b="1" i="0" kern="1200" baseline="0" dirty="0"/>
            <a:t>HIS WOEFUL DISBELIEF IMPLICITLY DENIED THE POWER CENTRAL TO THE GOSPEL – </a:t>
          </a:r>
          <a:endParaRPr lang="en-US" sz="4300" kern="1200" dirty="0"/>
        </a:p>
      </dsp:txBody>
      <dsp:txXfrm>
        <a:off x="0" y="1734654"/>
        <a:ext cx="10922694" cy="1732114"/>
      </dsp:txXfrm>
    </dsp:sp>
    <dsp:sp modelId="{0D0A6707-618A-4900-846A-E87C703B59C2}">
      <dsp:nvSpPr>
        <dsp:cNvPr id="0" name=""/>
        <dsp:cNvSpPr/>
      </dsp:nvSpPr>
      <dsp:spPr>
        <a:xfrm>
          <a:off x="0" y="3466769"/>
          <a:ext cx="10922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FF175-D047-4945-8BA9-661D55AEC912}">
      <dsp:nvSpPr>
        <dsp:cNvPr id="0" name=""/>
        <dsp:cNvSpPr/>
      </dsp:nvSpPr>
      <dsp:spPr>
        <a:xfrm>
          <a:off x="0" y="3466769"/>
          <a:ext cx="10922694" cy="1732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300" b="1" i="0" kern="1200" baseline="0" dirty="0"/>
            <a:t>THE POWER OF RESURRECTION </a:t>
          </a:r>
          <a:endParaRPr lang="en-US" sz="4300" kern="1200" dirty="0"/>
        </a:p>
      </dsp:txBody>
      <dsp:txXfrm>
        <a:off x="0" y="3466769"/>
        <a:ext cx="10922694" cy="173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4A78D-6125-4697-9CE6-1DD700F8EC57}">
      <dsp:nvSpPr>
        <dsp:cNvPr id="0" name=""/>
        <dsp:cNvSpPr/>
      </dsp:nvSpPr>
      <dsp:spPr>
        <a:xfrm>
          <a:off x="0" y="0"/>
          <a:ext cx="62902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0C49-2ACF-411D-80B2-A2C6CE27C6D6}">
      <dsp:nvSpPr>
        <dsp:cNvPr id="0" name=""/>
        <dsp:cNvSpPr/>
      </dsp:nvSpPr>
      <dsp:spPr>
        <a:xfrm>
          <a:off x="0" y="0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b="1" i="0" kern="1200" baseline="0"/>
            <a:t>THE ESSENCE OF THE GOSPEL</a:t>
          </a:r>
          <a:endParaRPr lang="en-US" sz="3800" kern="1200"/>
        </a:p>
      </dsp:txBody>
      <dsp:txXfrm>
        <a:off x="0" y="0"/>
        <a:ext cx="6290226" cy="1361936"/>
      </dsp:txXfrm>
    </dsp:sp>
    <dsp:sp modelId="{DD2593B7-045A-4190-B51B-BBE82594E25D}">
      <dsp:nvSpPr>
        <dsp:cNvPr id="0" name=""/>
        <dsp:cNvSpPr/>
      </dsp:nvSpPr>
      <dsp:spPr>
        <a:xfrm>
          <a:off x="0" y="1361936"/>
          <a:ext cx="62902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0C29E-4830-4A1C-B46E-E65B4AA0D77D}">
      <dsp:nvSpPr>
        <dsp:cNvPr id="0" name=""/>
        <dsp:cNvSpPr/>
      </dsp:nvSpPr>
      <dsp:spPr>
        <a:xfrm>
          <a:off x="0" y="1361936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b="1" kern="1200"/>
            <a:t>IS THAT</a:t>
          </a:r>
          <a:endParaRPr lang="en-US" sz="3800" kern="1200"/>
        </a:p>
      </dsp:txBody>
      <dsp:txXfrm>
        <a:off x="0" y="1361936"/>
        <a:ext cx="6290226" cy="1361936"/>
      </dsp:txXfrm>
    </dsp:sp>
    <dsp:sp modelId="{6F96F78C-4DFD-41C5-9D60-FD268D0006CE}">
      <dsp:nvSpPr>
        <dsp:cNvPr id="0" name=""/>
        <dsp:cNvSpPr/>
      </dsp:nvSpPr>
      <dsp:spPr>
        <a:xfrm>
          <a:off x="0" y="2723872"/>
          <a:ext cx="62902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9078E-37EB-4A11-8D8F-624406FFA96C}">
      <dsp:nvSpPr>
        <dsp:cNvPr id="0" name=""/>
        <dsp:cNvSpPr/>
      </dsp:nvSpPr>
      <dsp:spPr>
        <a:xfrm>
          <a:off x="0" y="2723872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b="1" kern="1200"/>
            <a:t>GOD HELPS THOSE </a:t>
          </a:r>
          <a:endParaRPr lang="en-US" sz="3800" kern="1200"/>
        </a:p>
      </dsp:txBody>
      <dsp:txXfrm>
        <a:off x="0" y="2723872"/>
        <a:ext cx="6290226" cy="1361936"/>
      </dsp:txXfrm>
    </dsp:sp>
    <dsp:sp modelId="{FE9CA0E3-B488-4023-9B8E-D6B63D312108}">
      <dsp:nvSpPr>
        <dsp:cNvPr id="0" name=""/>
        <dsp:cNvSpPr/>
      </dsp:nvSpPr>
      <dsp:spPr>
        <a:xfrm>
          <a:off x="0" y="4085808"/>
          <a:ext cx="629022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E5B11-E5AB-43D9-A9E8-743C91414E6B}">
      <dsp:nvSpPr>
        <dsp:cNvPr id="0" name=""/>
        <dsp:cNvSpPr/>
      </dsp:nvSpPr>
      <dsp:spPr>
        <a:xfrm>
          <a:off x="0" y="4085808"/>
          <a:ext cx="6290226" cy="136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b="1" kern="1200"/>
            <a:t>WHO CANNOT HELP THEMSELVES </a:t>
          </a:r>
          <a:endParaRPr lang="en-US" sz="3800" kern="1200"/>
        </a:p>
      </dsp:txBody>
      <dsp:txXfrm>
        <a:off x="0" y="4085808"/>
        <a:ext cx="6290226" cy="1361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79CA-F811-4B20-B18D-4071AD149BB4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3B65-E115-4CF0-A7C3-2ECA039D68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40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3B65-E115-4CF0-A7C3-2ECA039D685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18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73B65-E115-4CF0-A7C3-2ECA039D685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895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C903-1395-8CB3-C205-86CE7129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BFA61-4706-5192-B499-939999A46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28C21-2C3A-4082-D1AB-0C0040EF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8F67-F729-0B6F-33D2-E967767B8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105BD-6D6F-49DB-9DE4-D4A6452D7E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9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82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70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629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95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63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00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99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57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Hexagon 21">
            <a:extLst>
              <a:ext uri="{FF2B5EF4-FFF2-40B4-BE49-F238E27FC236}">
                <a16:creationId xmlns:a16="http://schemas.microsoft.com/office/drawing/2014/main" id="{AA088CB3-68C2-8BF7-640B-511D7AD708D4}"/>
              </a:ext>
            </a:extLst>
          </p:cNvPr>
          <p:cNvSpPr/>
          <p:nvPr userDrawn="1"/>
        </p:nvSpPr>
        <p:spPr>
          <a:xfrm>
            <a:off x="2757266" y="2493385"/>
            <a:ext cx="1467568" cy="130597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rgbClr val="D8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Hexagon 28">
            <a:extLst>
              <a:ext uri="{FF2B5EF4-FFF2-40B4-BE49-F238E27FC236}">
                <a16:creationId xmlns:a16="http://schemas.microsoft.com/office/drawing/2014/main" id="{E4EF439B-1CC3-CA39-B62A-E54F83ED70D2}"/>
              </a:ext>
            </a:extLst>
          </p:cNvPr>
          <p:cNvSpPr/>
          <p:nvPr userDrawn="1"/>
        </p:nvSpPr>
        <p:spPr>
          <a:xfrm>
            <a:off x="396269" y="251164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Hexagon 21">
            <a:extLst>
              <a:ext uri="{FF2B5EF4-FFF2-40B4-BE49-F238E27FC236}">
                <a16:creationId xmlns:a16="http://schemas.microsoft.com/office/drawing/2014/main" id="{A38FF139-88E9-67A9-6010-4EDFB851076B}"/>
              </a:ext>
            </a:extLst>
          </p:cNvPr>
          <p:cNvSpPr/>
          <p:nvPr userDrawn="1"/>
        </p:nvSpPr>
        <p:spPr>
          <a:xfrm>
            <a:off x="5150156" y="5261378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exagon 21">
            <a:extLst>
              <a:ext uri="{FF2B5EF4-FFF2-40B4-BE49-F238E27FC236}">
                <a16:creationId xmlns:a16="http://schemas.microsoft.com/office/drawing/2014/main" id="{99956147-4454-5EA6-FC9C-94C08EE35F28}"/>
              </a:ext>
            </a:extLst>
          </p:cNvPr>
          <p:cNvSpPr/>
          <p:nvPr userDrawn="1"/>
        </p:nvSpPr>
        <p:spPr>
          <a:xfrm>
            <a:off x="3948599" y="3206642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1879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50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03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37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39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62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4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80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43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41C7-E078-41ED-BF8B-0F89E435BA4E}" type="datetimeFigureOut">
              <a:rPr lang="en-AU" smtClean="0"/>
              <a:t>11/04/2026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51606-44D0-4A6B-BEEA-AE8DEB6177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734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7096-53C0-8C83-5AC5-96CDAA14F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440618"/>
            <a:ext cx="9448800" cy="1825096"/>
          </a:xfrm>
        </p:spPr>
        <p:txBody>
          <a:bodyPr/>
          <a:lstStyle/>
          <a:p>
            <a:pPr algn="ctr"/>
            <a:r>
              <a:rPr lang="en-AU" b="1" dirty="0"/>
              <a:t>SCRIPTURE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E79B7-0AA9-1DD4-16A9-CF14BD53D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93905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n-AU" sz="3200" b="1" dirty="0"/>
              <a:t>LUKE 1: 1 - 4</a:t>
            </a:r>
          </a:p>
          <a:p>
            <a:pPr algn="ctr"/>
            <a:endParaRPr lang="en-AU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18656-4C0D-EF2B-7DE3-EBF2F729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1" y="134434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DA279-CF61-E5BB-EB1D-A2A9C321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DE05-7300-F4D1-55D6-99EE39C2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25499" y="6590767"/>
            <a:ext cx="10820399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b="1" dirty="0"/>
            </a:br>
            <a:br>
              <a:rPr lang="en-AU" sz="3200" b="1" dirty="0"/>
            </a:b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45859-7EB8-9263-0A96-007A95D9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19696"/>
            <a:ext cx="10490200" cy="6363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AU" sz="5400" b="1" dirty="0">
                <a:latin typeface="Freestyle Script" panose="030804020302050B0404" pitchFamily="66" charset="0"/>
              </a:rPr>
              <a:t>SUMMARY OF WHO LUKE WAS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1FC49-DB17-C640-5987-E7ABCBD4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C279-C25F-E935-B449-424798ED24DD}"/>
              </a:ext>
            </a:extLst>
          </p:cNvPr>
          <p:cNvSpPr txBox="1"/>
          <p:nvPr/>
        </p:nvSpPr>
        <p:spPr>
          <a:xfrm>
            <a:off x="850900" y="869491"/>
            <a:ext cx="101980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a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THEOLOGIAN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who touches us with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God’s love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grace: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offer of </a:t>
            </a:r>
            <a:r>
              <a:rPr kumimoji="0" lang="en-AU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salvation for all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AU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cross is lifted up high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the narrative,</a:t>
            </a: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emphasis on </a:t>
            </a:r>
            <a:r>
              <a:rPr kumimoji="0" lang="en-AU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work of the Holy Spirit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3926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C2AA3-6901-0843-2B30-BE40BDE79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2F69-3DDB-2F62-AF3F-CC8CD39E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25499" y="6590767"/>
            <a:ext cx="10820399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b="1" dirty="0"/>
            </a:br>
            <a:br>
              <a:rPr lang="en-AU" sz="3200" b="1" dirty="0"/>
            </a:b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5E954-4595-9777-2F0F-446D71C45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19696"/>
            <a:ext cx="10490200" cy="6363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AU" sz="5400" b="1" dirty="0">
                <a:latin typeface="Freestyle Script" panose="030804020302050B0404" pitchFamily="66" charset="0"/>
              </a:rPr>
              <a:t>SUMMARY OF WHO LUKE WAS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5835E-0432-BC32-6482-37F59536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AFBDA-C675-D7A3-864D-5A82365842AD}"/>
              </a:ext>
            </a:extLst>
          </p:cNvPr>
          <p:cNvSpPr txBox="1"/>
          <p:nvPr/>
        </p:nvSpPr>
        <p:spPr>
          <a:xfrm>
            <a:off x="615748" y="756050"/>
            <a:ext cx="1119629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PHYSICIAN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who helps us to love people: </a:t>
            </a: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man with a heart for people, who knew their names and stories, </a:t>
            </a: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man who contrary to the prevalent culture mentions women (often by name) more than the other gospels, </a:t>
            </a: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doctor who loved babies &amp; children, </a:t>
            </a: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0" lvl="3" indent="-457200">
              <a:buFont typeface="Wingdings" panose="05000000000000000000" pitchFamily="2" charset="2"/>
              <a:buChar char="v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who also was very concerned about the poor.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826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34652-6C34-DB9F-B33A-2780B50A9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965DD-1D68-D993-38B0-D533BCE9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25499" y="6590767"/>
            <a:ext cx="10820399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b="1" dirty="0"/>
            </a:br>
            <a:br>
              <a:rPr lang="en-AU" sz="3200" b="1" dirty="0"/>
            </a:b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3A7C-176A-07E0-C48C-4D64BB1E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272762"/>
            <a:ext cx="10490200" cy="6363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AU" sz="5400" b="1" dirty="0">
                <a:latin typeface="Freestyle Script" panose="030804020302050B0404" pitchFamily="66" charset="0"/>
              </a:rPr>
              <a:t>SUMMARY OF WHO LUKE WAS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124E7-ECEB-7FFC-921C-C53035FA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BFE5C-495A-DEC7-DFBB-4EBF36135668}"/>
              </a:ext>
            </a:extLst>
          </p:cNvPr>
          <p:cNvSpPr txBox="1"/>
          <p:nvPr/>
        </p:nvSpPr>
        <p:spPr>
          <a:xfrm>
            <a:off x="204076" y="1342545"/>
            <a:ext cx="11607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MUSICIAN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who sets our hearts to singing the praises of God Almighty: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The narrative begins and ends with rejoicing</a:t>
            </a: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The verb rejoice is found in Luke more times than in any other New Testament book.</a:t>
            </a: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Joy is another word found regularly in his narrative</a:t>
            </a: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Examples of music of praise to God – the </a:t>
            </a:r>
            <a:r>
              <a:rPr lang="en-AU" sz="3200" b="1" i="1" dirty="0">
                <a:solidFill>
                  <a:srgbClr val="FFC000"/>
                </a:solidFill>
                <a:latin typeface="Century Gothic" panose="020B0502020202020204"/>
              </a:rPr>
              <a:t>Magnificat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 (1:46-55), the </a:t>
            </a:r>
            <a:r>
              <a:rPr lang="en-AU" sz="3200" b="1" i="1" dirty="0">
                <a:solidFill>
                  <a:srgbClr val="FFC000"/>
                </a:solidFill>
                <a:latin typeface="Century Gothic" panose="020B0502020202020204"/>
              </a:rPr>
              <a:t>Benedictus 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(1: 68 -79), the </a:t>
            </a:r>
            <a:r>
              <a:rPr lang="en-AU" sz="3200" b="1" i="1" dirty="0">
                <a:solidFill>
                  <a:srgbClr val="FFC000"/>
                </a:solidFill>
                <a:latin typeface="Century Gothic" panose="020B0502020202020204"/>
              </a:rPr>
              <a:t>Nunc Dimittis 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(2: 29 – 32), the </a:t>
            </a:r>
            <a:r>
              <a:rPr lang="en-AU" sz="3200" b="1" dirty="0">
                <a:solidFill>
                  <a:srgbClr val="FFC000"/>
                </a:solidFill>
                <a:latin typeface="Century Gothic" panose="020B0502020202020204"/>
              </a:rPr>
              <a:t>Gloria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 (2:14)</a:t>
            </a:r>
          </a:p>
          <a:p>
            <a:pPr marL="1371600" lvl="2" indent="-457200">
              <a:buFont typeface="Wingdings" panose="05000000000000000000" pitchFamily="2" charset="2"/>
              <a:buChar char="v"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79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CBA0-1755-38F8-7EEF-1DB793DCF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B5DC-3D80-A2B2-3AB9-47ED783A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WHY DID LUKE WRITE?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28736-1336-6B71-A8CD-126781E58339}"/>
              </a:ext>
            </a:extLst>
          </p:cNvPr>
          <p:cNvSpPr txBox="1"/>
          <p:nvPr/>
        </p:nvSpPr>
        <p:spPr>
          <a:xfrm>
            <a:off x="971813" y="1767789"/>
            <a:ext cx="10922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“…THAT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 MAY KNOW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en-AU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EXACT TRUTH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ABOUT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THINGS THAT YOU HAVE BEEN TAUGHT”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E13B2-A467-5A4E-A46E-BBB34CE6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0ACCD-AD96-DD8F-5C82-A8FF97AF3911}"/>
              </a:ext>
            </a:extLst>
          </p:cNvPr>
          <p:cNvSpPr txBox="1"/>
          <p:nvPr/>
        </p:nvSpPr>
        <p:spPr>
          <a:xfrm>
            <a:off x="194266" y="5778009"/>
            <a:ext cx="8373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Alt. </a:t>
            </a:r>
            <a:r>
              <a:rPr lang="en-AU" sz="2400" b="1" dirty="0">
                <a:solidFill>
                  <a:prstClr val="white"/>
                </a:solidFill>
                <a:latin typeface="Century Gothic" panose="020B0502020202020204"/>
              </a:rPr>
              <a:t>r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eading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“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CERTAINTY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 (NIV)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3060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33870-8B6C-B738-4E3B-A441BEC91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2EC7-7EC8-E31C-CEBA-88ACFCA2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WHY DID LUKE WRITE?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7C039-D760-C8F6-84EC-DC91141128FD}"/>
              </a:ext>
            </a:extLst>
          </p:cNvPr>
          <p:cNvSpPr txBox="1"/>
          <p:nvPr/>
        </p:nvSpPr>
        <p:spPr>
          <a:xfrm>
            <a:off x="444787" y="1566952"/>
            <a:ext cx="109226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SO THAT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THE WORLD WOULD KNOW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THAT THE LONG NIGHT OF SILENCE,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THAT LONG PERIOD OF DARKNESS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WAS ABOUT TO EXPERIENCE SUNRISE.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DAWN WAS COMING…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155B2-18C4-6B6B-46D0-65AC6C66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00DB-6642-CB9C-43BE-88976FAD8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87" y="2129425"/>
            <a:ext cx="10277605" cy="1732070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“the sunrise from on high</a:t>
            </a:r>
            <a:br>
              <a:rPr lang="en-AU" b="1" dirty="0"/>
            </a:br>
            <a:r>
              <a:rPr lang="en-AU" b="1" dirty="0"/>
              <a:t>will visit us”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0811A-6A7E-9602-DDFE-6EB4FD9B0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59127"/>
            <a:ext cx="9448800" cy="685800"/>
          </a:xfrm>
        </p:spPr>
        <p:txBody>
          <a:bodyPr/>
          <a:lstStyle/>
          <a:p>
            <a:pPr algn="ctr"/>
            <a:r>
              <a:rPr lang="en-AU" b="1" dirty="0"/>
              <a:t>LUKE 1: 78 (NASB, 1999)</a:t>
            </a:r>
          </a:p>
        </p:txBody>
      </p:sp>
    </p:spTree>
    <p:extLst>
      <p:ext uri="{BB962C8B-B14F-4D97-AF65-F5344CB8AC3E}">
        <p14:creationId xmlns:p14="http://schemas.microsoft.com/office/powerpoint/2010/main" val="2388271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094DC-524F-E71D-6E12-FA28863CB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43C6-04F5-E65B-D134-8ED3EE1AD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18" y="1841326"/>
            <a:ext cx="11035430" cy="2320794"/>
          </a:xfrm>
        </p:spPr>
        <p:txBody>
          <a:bodyPr>
            <a:normAutofit/>
          </a:bodyPr>
          <a:lstStyle/>
          <a:p>
            <a:pPr algn="ctr"/>
            <a:r>
              <a:rPr lang="en-AU" sz="4400" b="1" dirty="0"/>
              <a:t>“BUT FOR YOU WHO FEAR MY NAME, </a:t>
            </a:r>
            <a:br>
              <a:rPr lang="en-AU" sz="4400" b="1" dirty="0"/>
            </a:br>
            <a:r>
              <a:rPr lang="en-AU" sz="4400" b="1" dirty="0"/>
              <a:t>THE SUN OF RIGHTEOUSNESS </a:t>
            </a:r>
            <a:br>
              <a:rPr lang="en-AU" sz="4400" b="1" dirty="0"/>
            </a:br>
            <a:r>
              <a:rPr lang="en-AU" sz="4400" b="1" dirty="0"/>
              <a:t>WILL RISE WITH HEALING IN ITS WINGS”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E5A66-B4B7-3C95-5DFA-B4B47D72E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51155"/>
            <a:ext cx="9448800" cy="413706"/>
          </a:xfrm>
        </p:spPr>
        <p:txBody>
          <a:bodyPr/>
          <a:lstStyle/>
          <a:p>
            <a:pPr algn="ctr"/>
            <a:r>
              <a:rPr lang="en-AU" b="1" dirty="0"/>
              <a:t>MALACHI 4: 2  (NASB, 1999)</a:t>
            </a:r>
          </a:p>
        </p:txBody>
      </p:sp>
    </p:spTree>
    <p:extLst>
      <p:ext uri="{BB962C8B-B14F-4D97-AF65-F5344CB8AC3E}">
        <p14:creationId xmlns:p14="http://schemas.microsoft.com/office/powerpoint/2010/main" val="401734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7A037-EF32-97F3-E155-F2E38068B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3234-3EBA-8AB2-E1F7-B5514B51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40" y="1979112"/>
            <a:ext cx="11035430" cy="1231030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/>
              <a:t>DAWN WAS ABOUT TO BREAK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ABA3F-6DA6-5442-EAEF-1E3C2FB5E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51155"/>
            <a:ext cx="9448800" cy="413706"/>
          </a:xfrm>
        </p:spPr>
        <p:txBody>
          <a:bodyPr/>
          <a:lstStyle/>
          <a:p>
            <a:pPr algn="ctr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35008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D406B-354A-D531-A719-16A711EC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9CC8-A774-9440-880E-031D11F3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5 -10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891BF-AA0F-547A-8CEB-0CD8C06F6533}"/>
              </a:ext>
            </a:extLst>
          </p:cNvPr>
          <p:cNvSpPr txBox="1"/>
          <p:nvPr/>
        </p:nvSpPr>
        <p:spPr>
          <a:xfrm>
            <a:off x="634653" y="2230832"/>
            <a:ext cx="109226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COUPLE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WHO STOOD AT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VERY HEART OF JEWISH HISTORY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87104-CE2A-C1C9-458C-2DAD6ED94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AFE20-B266-ECFA-A3A3-DD8AEB00D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5027-83AC-14DD-9938-90EABEAA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5 -10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3BCAC-9AD2-3327-799F-8FFA80F6C9E1}"/>
              </a:ext>
            </a:extLst>
          </p:cNvPr>
          <p:cNvSpPr txBox="1"/>
          <p:nvPr/>
        </p:nvSpPr>
        <p:spPr>
          <a:xfrm>
            <a:off x="521917" y="1332857"/>
            <a:ext cx="109226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ZECHARIAH &amp; ELIZABETH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were not mentioned in the other Gospels.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Luke mentions them as a historical benchmark to pinpoint the date for us as 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June/July 6 BC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Luke </a:t>
            </a:r>
            <a:r>
              <a:rPr kumimoji="0" lang="en-A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</a:t>
            </a:r>
            <a:r>
              <a:rPr lang="en-AU" sz="3600" b="1" dirty="0" err="1">
                <a:solidFill>
                  <a:prstClr val="white"/>
                </a:solidFill>
                <a:latin typeface="Century Gothic" panose="020B0502020202020204"/>
              </a:rPr>
              <a:t>rts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 his Gospel by showing us how all these events fit into where we are standing.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THIS HAPPENED FOR US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33D8F-760F-82F3-954C-377D8755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3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48F0C-161C-373C-B54D-B2D012C42717}"/>
              </a:ext>
            </a:extLst>
          </p:cNvPr>
          <p:cNvSpPr txBox="1"/>
          <p:nvPr/>
        </p:nvSpPr>
        <p:spPr>
          <a:xfrm>
            <a:off x="1219034" y="1224919"/>
            <a:ext cx="108624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INASMUCH AS MANY HAVE UNDERTAKEN </a:t>
            </a:r>
          </a:p>
          <a:p>
            <a:pPr algn="ctr"/>
            <a:r>
              <a:rPr lang="en-AU" sz="3600" b="1" dirty="0"/>
              <a:t>TO COMPILE AN ACCOUNT </a:t>
            </a:r>
          </a:p>
          <a:p>
            <a:pPr algn="ctr"/>
            <a:r>
              <a:rPr lang="en-AU" sz="3600" b="1" dirty="0"/>
              <a:t>OF THE THINGS ACCOMPLISHED AMONG US,</a:t>
            </a:r>
          </a:p>
          <a:p>
            <a:pPr algn="ctr"/>
            <a:endParaRPr lang="en-AU" sz="3600" b="1" dirty="0"/>
          </a:p>
          <a:p>
            <a:pPr algn="ctr"/>
            <a:r>
              <a:rPr lang="en-AU" sz="3600" b="1" dirty="0"/>
              <a:t>JUST AS THEY WERE HANDED DOWN TO US BY THOSE WHO FROM THE BEGINNING WERE EYEWITNESSES AND SERVANTS OF THE WORD,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0CEBA-C8D9-B988-8983-DCE1F6B3327E}"/>
              </a:ext>
            </a:extLst>
          </p:cNvPr>
          <p:cNvSpPr txBox="1"/>
          <p:nvPr/>
        </p:nvSpPr>
        <p:spPr>
          <a:xfrm>
            <a:off x="4750561" y="6145746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LUKE 1: 1, 2 (NASB, 1999)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D0C53-D0C9-3AB1-619D-E7B54793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0" y="27082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5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A4D84-AD39-0FC6-08D6-57696280B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542E-0066-D375-9DAB-A54B4492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5 -10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EAAC0-77D8-CC3A-C4E5-62D1EEDF0614}"/>
              </a:ext>
            </a:extLst>
          </p:cNvPr>
          <p:cNvSpPr txBox="1"/>
          <p:nvPr/>
        </p:nvSpPr>
        <p:spPr>
          <a:xfrm>
            <a:off x="810015" y="1462128"/>
            <a:ext cx="1092269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ZECHARIAH &amp; ELIZABETH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Both were of priestly descent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Zecharia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h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was an ordinary country priest who stood before the Lord in the inner room of The Temple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They were both “righteous before the LORD”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(1: 6)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beautiful people in God’s eyes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8EBC7-2CE8-1060-1A1C-714CAC1C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2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0B9EF-238F-4847-D92C-B3E1C15C4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4BC0-7D75-2AC4-15BD-F00FAD57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5 -10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A7042-B808-A402-60CA-99CFC375603F}"/>
              </a:ext>
            </a:extLst>
          </p:cNvPr>
          <p:cNvSpPr txBox="1"/>
          <p:nvPr/>
        </p:nvSpPr>
        <p:spPr>
          <a:xfrm>
            <a:off x="810015" y="1266816"/>
            <a:ext cx="109226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ZECHARIAH &amp; ELIZABETH*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were not sinless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b</a:t>
            </a:r>
            <a:r>
              <a:rPr kumimoji="0" lang="en-A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their lives conformed to God’s 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Law </a:t>
            </a:r>
            <a:r>
              <a:rPr lang="en-AU" sz="2400" b="1" dirty="0">
                <a:solidFill>
                  <a:prstClr val="white"/>
                </a:solidFill>
                <a:latin typeface="Century Gothic" panose="020B0502020202020204"/>
              </a:rPr>
              <a:t>(v.6)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However,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t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hey were childless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such they bore the moral stigma &amp; reproach that came with it 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(v 25; also Leviticus 20: 20, 21)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7AEF6-6C98-16EA-40BD-901688FC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E3332-2695-1FE9-AEEB-7740CB1AFDF3}"/>
              </a:ext>
            </a:extLst>
          </p:cNvPr>
          <p:cNvSpPr txBox="1"/>
          <p:nvPr/>
        </p:nvSpPr>
        <p:spPr>
          <a:xfrm>
            <a:off x="613775" y="6225436"/>
            <a:ext cx="1079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* </a:t>
            </a:r>
            <a:r>
              <a:rPr lang="en-AU" sz="2400" b="1" dirty="0"/>
              <a:t>Zechariah = “The LORD has Remembered”;  Elizabeth = “God’s oath”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1039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C691A-BD50-0DB8-E91A-997772CCC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1DD0-3B50-A6F5-114B-14A02D77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5 -10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65E74-1E6A-74C1-EE1C-9FA251A52C38}"/>
              </a:ext>
            </a:extLst>
          </p:cNvPr>
          <p:cNvSpPr txBox="1"/>
          <p:nvPr/>
        </p:nvSpPr>
        <p:spPr>
          <a:xfrm>
            <a:off x="810015" y="1462128"/>
            <a:ext cx="109226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EC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HARIAH &amp; ELIZABETH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were also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“advanced in years”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Humanly speaking this righteous couple could never have a child of their 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‘</a:t>
            </a:r>
            <a:r>
              <a:rPr lang="en-AU" sz="3200" b="1" i="1" dirty="0">
                <a:solidFill>
                  <a:prstClr val="white"/>
                </a:solidFill>
                <a:latin typeface="Century Gothic" panose="020B0502020202020204"/>
              </a:rPr>
              <a:t>A man, when his growth is over, is dry and cold’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prstClr val="white"/>
                </a:solidFill>
                <a:latin typeface="Century Gothic" panose="020B0502020202020204"/>
              </a:rPr>
              <a:t>Hippocrates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7D803-7DE1-9783-B863-8EE02E07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2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CDDA7-D006-4827-B218-D79CF875E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0C4B-3C98-7830-D667-4B65D1B0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5 -10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8CC98-992C-0434-A080-92ABC2B8430D}"/>
              </a:ext>
            </a:extLst>
          </p:cNvPr>
          <p:cNvSpPr txBox="1"/>
          <p:nvPr/>
        </p:nvSpPr>
        <p:spPr>
          <a:xfrm>
            <a:off x="810015" y="1779895"/>
            <a:ext cx="109226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 COUPLE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DID NOT REALISE THAT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SUNRISE WAS ABOUT TO HAPPEN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THE DARKNESS WAS ABOUT TO BE DISPERSED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66CD4-E105-6925-1ED4-B7781FBE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6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2B22-AFAF-8AB6-CC65-EF15ADC0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10F0-7174-5B46-6DA7-58BB0B59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11,12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CEA7B-26EA-6242-39A9-5C2F636541F4}"/>
              </a:ext>
            </a:extLst>
          </p:cNvPr>
          <p:cNvSpPr txBox="1"/>
          <p:nvPr/>
        </p:nvSpPr>
        <p:spPr>
          <a:xfrm>
            <a:off x="971813" y="2249061"/>
            <a:ext cx="10922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THE ENCOUNTER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 ANGEL OF THE LORD APPEARS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BC349-DB89-FE65-6150-9EF1E0EF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6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05FE-8956-53A8-27F0-C4DC8C6D4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2AAB-9637-729C-2B4F-92660CDB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13 -17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E1A7A-7751-7F86-3DB4-9A0566A7BECE}"/>
              </a:ext>
            </a:extLst>
          </p:cNvPr>
          <p:cNvSpPr txBox="1"/>
          <p:nvPr/>
        </p:nvSpPr>
        <p:spPr>
          <a:xfrm>
            <a:off x="634653" y="1856808"/>
            <a:ext cx="1092269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THE BREAKING OF THE DAWN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GOOD NEWS PROCLAIMED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PRAYERS OF ANGUISH ARE ANSWERED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i="1" dirty="0">
                <a:solidFill>
                  <a:prstClr val="white"/>
                </a:solidFill>
                <a:latin typeface="Century Gothic" panose="020B0502020202020204"/>
              </a:rPr>
              <a:t>“DO NOT BE AFRAID, ZECHARIAH, FOR YOUR PETITION HAS BEEN HEARD, AND YOUR WIFE ELIZABETH WILL BEAR YOU A SON…”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778C0-D545-6FE3-3CBF-D73FA19E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15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B1282-FA59-00B8-1AF1-5CBCA2F7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DAE9-37E9-5917-3B91-FA4EAE07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18 - 25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03AC2-530F-4BF7-C48E-F22B2AF8C603}"/>
              </a:ext>
            </a:extLst>
          </p:cNvPr>
          <p:cNvSpPr txBox="1"/>
          <p:nvPr/>
        </p:nvSpPr>
        <p:spPr>
          <a:xfrm>
            <a:off x="634653" y="2399374"/>
            <a:ext cx="109226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ZECHARIAH’S STRUGGLES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 SEE FROM HEAVEN’S PERSPECTIVE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A445A-5BFE-746F-F57E-33CC31E6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4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5E4A6-0D5F-4484-52F9-9E543E09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2D8D-8851-3A3A-2E0D-3E8D0D5A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18 - 25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F16EB-7EBC-53A8-5024-D494D20E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824F59DA-5CFC-8FA0-906C-37B0FFB19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428889"/>
              </p:ext>
            </p:extLst>
          </p:nvPr>
        </p:nvGraphicFramePr>
        <p:xfrm>
          <a:off x="810015" y="1760547"/>
          <a:ext cx="10922694" cy="520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963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3DE89-2F38-6713-2C08-0A0F537F7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0E3F-6CAA-EC1E-F670-C9A42765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18 - 25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CA128-333E-E051-BE06-BF3303BB818A}"/>
              </a:ext>
            </a:extLst>
          </p:cNvPr>
          <p:cNvSpPr txBox="1"/>
          <p:nvPr/>
        </p:nvSpPr>
        <p:spPr>
          <a:xfrm>
            <a:off x="634653" y="2613392"/>
            <a:ext cx="10922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MESSIANIC AGE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DEMANDS BELIEF!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327EC-F471-6FD0-B6FB-B5E6BD55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7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B7EBD-6636-ED7F-7A96-B2D1D2F4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0FD700-069E-45B7-99EE-9FD40B196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2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B71B2-070B-89E5-A745-ED4FD6FB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LUKE 1: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18 - 25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14934-5D3F-784F-3765-DED399A38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F7FA4A31-794E-C958-3584-EF56E189E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234609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4531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2491D-7887-B798-8B2B-FD680CE06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9FE45-BC32-91A8-9A71-9A02A87BD31A}"/>
              </a:ext>
            </a:extLst>
          </p:cNvPr>
          <p:cNvSpPr txBox="1"/>
          <p:nvPr/>
        </p:nvSpPr>
        <p:spPr>
          <a:xfrm>
            <a:off x="1219034" y="889843"/>
            <a:ext cx="108624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IT SEEMED FITTING FOR ME AS WELL, </a:t>
            </a:r>
          </a:p>
          <a:p>
            <a:pPr algn="ctr"/>
            <a:r>
              <a:rPr lang="en-AU" sz="3600" b="1" dirty="0"/>
              <a:t>HAVING INVESTIGATED EVERYTHING CAREFULLY FROM THE BEGINNING, TO WRITE </a:t>
            </a:r>
            <a:r>
              <a:rPr lang="en-AU" sz="3600" b="1" i="1" dirty="0"/>
              <a:t>IT</a:t>
            </a:r>
            <a:r>
              <a:rPr lang="en-AU" sz="3600" b="1" dirty="0"/>
              <a:t> OUT FOR YOU IN CONSECUTIVE ORDER</a:t>
            </a:r>
            <a:r>
              <a:rPr lang="en-AU" sz="3600" b="1"/>
              <a:t>, </a:t>
            </a:r>
          </a:p>
          <a:p>
            <a:pPr algn="ctr"/>
            <a:r>
              <a:rPr lang="en-AU" sz="3600" b="1"/>
              <a:t>MOST </a:t>
            </a:r>
            <a:r>
              <a:rPr lang="en-AU" sz="3600" b="1" dirty="0"/>
              <a:t>EXCELLENT THEOPHILUS;</a:t>
            </a:r>
          </a:p>
          <a:p>
            <a:pPr algn="ctr"/>
            <a:endParaRPr lang="en-AU" sz="3600" b="1" dirty="0"/>
          </a:p>
          <a:p>
            <a:pPr algn="ctr"/>
            <a:r>
              <a:rPr lang="en-AU" sz="3600" b="1" dirty="0"/>
              <a:t>SO THAT YOU MAY KNOW THE EXACT TRUTH ABOUT THE THINGS THAT YOU HAVE BEEN TAUGHT.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95512-2A0F-639C-43C2-B3007E0CDC84}"/>
              </a:ext>
            </a:extLst>
          </p:cNvPr>
          <p:cNvSpPr txBox="1"/>
          <p:nvPr/>
        </p:nvSpPr>
        <p:spPr>
          <a:xfrm>
            <a:off x="4750561" y="6145746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LUKE 1: 3, 4 (NASB, 1999)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988B6-19E6-8521-4AE4-166EB36E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0" y="27082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9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81F0-B7C8-B2EF-2ADB-70B8F12F1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35D-D851-9631-3368-F59D6A2E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/>
              <a:t>LUKE 1: 18 - 25</a:t>
            </a:r>
            <a:endParaRPr lang="en-A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CC246-8EE5-F89F-FB5A-78664763DAE7}"/>
              </a:ext>
            </a:extLst>
          </p:cNvPr>
          <p:cNvSpPr txBox="1"/>
          <p:nvPr/>
        </p:nvSpPr>
        <p:spPr>
          <a:xfrm>
            <a:off x="810015" y="1462128"/>
            <a:ext cx="109226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ZECHARIAH WOULD ONLY SPEAK AGAIN WHEN HE NAMED HIS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i="1" dirty="0">
                <a:solidFill>
                  <a:prstClr val="white"/>
                </a:solidFill>
                <a:latin typeface="Century Gothic" panose="020B0502020202020204"/>
              </a:rPr>
              <a:t>YOHANAN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prstClr val="white"/>
                </a:solidFill>
                <a:latin typeface="Century Gothic" panose="020B0502020202020204"/>
              </a:rPr>
              <a:t>Lit. “God has been Gracious” or “God has shown favour”</a:t>
            </a:r>
            <a:endParaRPr kumimoji="0" lang="en-AU" sz="2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Zechariah had to learn to stop talking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and to listen.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God in His mercy gave him 9 months of silence to reflect on his situation 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AA7B6-EDA9-711F-584F-9D4E928C0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C1BAA-D5F4-D807-9812-F89CA2623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87D9-B9BB-7363-D656-6C35EB93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/>
              <a:t>LUKE 1: 18 - 25</a:t>
            </a:r>
            <a:endParaRPr lang="en-A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F4596-A843-7EE7-240E-791AB2A7B66D}"/>
              </a:ext>
            </a:extLst>
          </p:cNvPr>
          <p:cNvSpPr txBox="1"/>
          <p:nvPr/>
        </p:nvSpPr>
        <p:spPr>
          <a:xfrm>
            <a:off x="634653" y="1948437"/>
            <a:ext cx="109226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ELIZABETH UNDERSTOOD THE GOSPEL FASTER THAN HER HUSBAND.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“THE LORD HAS DONE THIS FOR ME.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THESE DAYS HE HAS SHOWN HIS FAVOUR AND TAKEN AWAY MY DISGRACE AMONG THE PEOPLE”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prstClr val="white"/>
                </a:solidFill>
                <a:latin typeface="Century Gothic" panose="020B0502020202020204"/>
              </a:rPr>
              <a:t>LUKE 1: 25 (NIV)</a:t>
            </a:r>
            <a:endParaRPr kumimoji="0" lang="en-AU" sz="2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4A9B7-F813-92D1-BE11-8328A896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9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rful letters spell KEY TAKEAWAYS on chalkboard. Golden bell rings signaling important points. This illustration signifies crucial information and lessons learned.">
            <a:extLst>
              <a:ext uri="{FF2B5EF4-FFF2-40B4-BE49-F238E27FC236}">
                <a16:creationId xmlns:a16="http://schemas.microsoft.com/office/drawing/2014/main" id="{D44D96E0-B462-3B52-6C79-7CAD612E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B34FEB-BB09-D756-7923-8C27EEB32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0" y="200563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5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D92A1-18FC-C0C0-3D30-4A13BC6A1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032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9A43F-9D53-7963-AF72-63171EEB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524977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GOD FULFULLS HIS PROMISES - ALWAYS  </a:t>
            </a:r>
          </a:p>
        </p:txBody>
      </p:sp>
      <p:pic>
        <p:nvPicPr>
          <p:cNvPr id="1028" name="Picture 4" descr="Wooden Number One on White Background Number one cut out from a piece of wood , isolated on white background. number one stock pictures, royalty-free photos &amp; images">
            <a:extLst>
              <a:ext uri="{FF2B5EF4-FFF2-40B4-BE49-F238E27FC236}">
                <a16:creationId xmlns:a16="http://schemas.microsoft.com/office/drawing/2014/main" id="{1A4434E7-83EF-9B9D-9CFB-93686B3A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" b="-3"/>
          <a:stretch>
            <a:fillRect/>
          </a:stretch>
        </p:blipFill>
        <p:spPr bwMode="auto">
          <a:xfrm>
            <a:off x="342838" y="692720"/>
            <a:ext cx="3644962" cy="54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3CA9F-EF8E-9C95-631F-E6C33A612613}"/>
              </a:ext>
            </a:extLst>
          </p:cNvPr>
          <p:cNvSpPr txBox="1"/>
          <p:nvPr/>
        </p:nvSpPr>
        <p:spPr>
          <a:xfrm>
            <a:off x="4673600" y="2194560"/>
            <a:ext cx="7326334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/>
              <a:t>FOR THE JEWISH PEOPLE,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/>
              <a:t>THE BEGINNING OF LUKE’S GOSPEL IS FANTASTIC NEWS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AFTER 400 YEARS OF SILENCE, OF WAITING,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/>
              <a:t>IT PROCLAIMS THAT GOD HAS FULFILLED HIS PROMISES TO THEM THROUGH THE BIRTH OF JOHN THE BAPTIST AND OF JESUS</a:t>
            </a:r>
            <a:endParaRPr kumimoji="0" lang="en-US" sz="28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11138-3058-D39D-1084-3413A834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0" y="6807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7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79A13-01B9-A6E3-7BBB-1ADBC271D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2058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CF569-753A-3CF7-89A5-2DF0EE3F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30" y="344889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dirty="0"/>
              <a:t>THE GOSPEL IS OPEN TO EVERYONE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2DF88-2DE0-4D1F-C2DF-506977E799F5}"/>
              </a:ext>
            </a:extLst>
          </p:cNvPr>
          <p:cNvSpPr txBox="1"/>
          <p:nvPr/>
        </p:nvSpPr>
        <p:spPr>
          <a:xfrm>
            <a:off x="70050" y="2364573"/>
            <a:ext cx="5279189" cy="41485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b="1" dirty="0"/>
              <a:t>FOR THE GENTILES,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b="1" dirty="0"/>
              <a:t>THE COMING OF THE JEWISH MESSIAH IS FANTASTIC NEWS ALSO!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IT CALLS US TO NOT JUST BE SPECTATORS 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BUT 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 ACTUALLY TAKE OUR PLACE WITH THE PEOPLE THAT GOD IS MAKING READY FOR HIMSELF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050" name="Picture 2" descr="Breakthrough concept 3D Graphic of shiny metallic Number 2 punching through a glass wall to symbolize overcoming obstacles through strength and power, a success metaphor graphic isolated on black background 3D rendering of shiny metallic Number Two breaking through a glass wall against a dark background, symbolizing achieving success by overcoming challenges with strength and power. 3d number 2 stock pictures, royalty-free photos &amp; images">
            <a:extLst>
              <a:ext uri="{FF2B5EF4-FFF2-40B4-BE49-F238E27FC236}">
                <a16:creationId xmlns:a16="http://schemas.microsoft.com/office/drawing/2014/main" id="{BC3C5FA0-B436-A0AD-802C-965395D9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r="591" b="-2"/>
          <a:stretch>
            <a:fillRect/>
          </a:stretch>
        </p:blipFill>
        <p:spPr bwMode="auto">
          <a:xfrm>
            <a:off x="5349239" y="692721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2249A-9966-BAC6-2AFB-E251DAABB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464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2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8A6F3-7904-CC76-5C18-5841ECDAA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07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C75961-F2D0-CD0E-7243-1C7E2F0F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817" y="338488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GOD ALWAYS ANSWERS PRAYER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CA1BA-F67E-ECB6-754F-BF12F8AE30E9}"/>
              </a:ext>
            </a:extLst>
          </p:cNvPr>
          <p:cNvSpPr txBox="1"/>
          <p:nvPr/>
        </p:nvSpPr>
        <p:spPr>
          <a:xfrm>
            <a:off x="4688516" y="2165666"/>
            <a:ext cx="7261314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i="1" dirty="0"/>
              <a:t>In His Time, In His Time,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 makes all things beautiful in His time.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i="1" dirty="0"/>
              <a:t>Lord, please show me every day,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 You’re teaching me Your way,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i="1" dirty="0"/>
              <a:t>That You do just what You say, 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Your Time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800" b="1" i="1" dirty="0"/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Diane Ball ©1978 Maranatha! Music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4" name="Picture 2" descr="Digital Number 3 Over Blue Technological Background Digital number 3 over blue technological background. Horizontal composition with copy space. 3d number 3 stock pictures, royalty-free photos &amp; images">
            <a:extLst>
              <a:ext uri="{FF2B5EF4-FFF2-40B4-BE49-F238E27FC236}">
                <a16:creationId xmlns:a16="http://schemas.microsoft.com/office/drawing/2014/main" id="{2E62D397-4576-1AE4-E37D-80D2BD35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7" r="26212" b="-1"/>
          <a:stretch>
            <a:fillRect/>
          </a:stretch>
        </p:blipFill>
        <p:spPr bwMode="auto">
          <a:xfrm>
            <a:off x="521777" y="1540701"/>
            <a:ext cx="3786156" cy="504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59EE00-804C-7655-4CC6-2315D0E52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33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002BB-A90A-CDD7-E18A-4837D43C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FF5E-6398-847B-D715-F66132D2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endParaRPr lang="en-A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F199A-8F21-2F03-15E1-BBAC078AB1AA}"/>
              </a:ext>
            </a:extLst>
          </p:cNvPr>
          <p:cNvSpPr txBox="1"/>
          <p:nvPr/>
        </p:nvSpPr>
        <p:spPr>
          <a:xfrm>
            <a:off x="810015" y="2044173"/>
            <a:ext cx="109226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LUKE IS CALLING ALL OF US TO CHANGE OUR PERSPECTIVE AND TO SEE THINGS FROM WHERE  </a:t>
            </a:r>
            <a:r>
              <a:rPr lang="en-AU" sz="3600" b="1" i="1" dirty="0">
                <a:solidFill>
                  <a:prstClr val="white"/>
                </a:solidFill>
                <a:latin typeface="Century Gothic" panose="020B0502020202020204"/>
              </a:rPr>
              <a:t>GOD’S WARRIOR 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(GABRIEL) STOOD: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ALL THESE EVENTS IN THE YEAR 6 BC HAPPENED </a:t>
            </a:r>
            <a:r>
              <a:rPr lang="en-AU" sz="3600" b="1" u="sng" dirty="0">
                <a:solidFill>
                  <a:prstClr val="white"/>
                </a:solidFill>
                <a:latin typeface="Century Gothic" panose="020B0502020202020204"/>
              </a:rPr>
              <a:t>FOR YOU AND ME.</a:t>
            </a:r>
            <a:endParaRPr kumimoji="0" lang="en-AU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A2BAB-CB6E-390B-45B2-A8C0D2123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73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5EBA0-A288-F0EA-C87E-4C93FDB9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DB5E-5027-DD61-F5E5-5AD0039C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45" y="322690"/>
            <a:ext cx="8610600" cy="1293028"/>
          </a:xfrm>
        </p:spPr>
        <p:txBody>
          <a:bodyPr/>
          <a:lstStyle/>
          <a:p>
            <a:br>
              <a:rPr lang="en-AU" sz="4400" b="1" dirty="0"/>
            </a:br>
            <a:endParaRPr lang="en-AU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F98D7-157E-F0CD-3F99-C23A5EBD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6" y="100354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DCBA6-130F-A316-5A96-24435735CFC6}"/>
              </a:ext>
            </a:extLst>
          </p:cNvPr>
          <p:cNvSpPr txBox="1"/>
          <p:nvPr/>
        </p:nvSpPr>
        <p:spPr>
          <a:xfrm>
            <a:off x="747385" y="1012954"/>
            <a:ext cx="111606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LUKE’S GOSPEL POINTS US TO THE CROSS AND JESUS’ RESURRECTION.</a:t>
            </a:r>
          </a:p>
          <a:p>
            <a:pPr algn="ctr"/>
            <a:endParaRPr lang="en-AU" sz="2800" b="1" dirty="0"/>
          </a:p>
          <a:p>
            <a:pPr algn="ctr"/>
            <a:r>
              <a:rPr lang="en-AU" sz="3600" b="1" dirty="0"/>
              <a:t>LUKE TELLS US THAT</a:t>
            </a:r>
          </a:p>
          <a:p>
            <a:pPr algn="ctr"/>
            <a:endParaRPr lang="en-AU" sz="3600" b="1" dirty="0"/>
          </a:p>
          <a:p>
            <a:pPr algn="ctr"/>
            <a:r>
              <a:rPr lang="en-AU" sz="3600" b="1" dirty="0"/>
              <a:t>“</a:t>
            </a:r>
            <a:r>
              <a:rPr lang="en-AU" sz="3600" b="1" i="1" dirty="0">
                <a:solidFill>
                  <a:srgbClr val="FF0000"/>
                </a:solidFill>
              </a:rPr>
              <a:t>ONLY REPENTANCE AND FORGIVENESS OF SINS</a:t>
            </a:r>
            <a:r>
              <a:rPr lang="en-AU" sz="3600" b="1" dirty="0"/>
              <a:t>” </a:t>
            </a:r>
          </a:p>
          <a:p>
            <a:pPr algn="ctr"/>
            <a:r>
              <a:rPr lang="en-AU" sz="2400" b="1" dirty="0"/>
              <a:t>(LUKE 24:47)</a:t>
            </a:r>
            <a:r>
              <a:rPr lang="en-AU" sz="3600" b="1" dirty="0"/>
              <a:t> </a:t>
            </a:r>
          </a:p>
          <a:p>
            <a:pPr algn="ctr"/>
            <a:endParaRPr lang="en-AU" sz="3600" b="1" dirty="0"/>
          </a:p>
          <a:p>
            <a:pPr algn="ctr"/>
            <a:r>
              <a:rPr lang="en-AU" sz="3600" b="1" dirty="0"/>
              <a:t>CAN RESTORE US TO </a:t>
            </a:r>
          </a:p>
          <a:p>
            <a:pPr algn="ctr"/>
            <a:r>
              <a:rPr lang="en-AU" sz="3600" b="1" dirty="0"/>
              <a:t>THE FULLNESS OF LIFE THAT GOD INTENDS FOR US</a:t>
            </a:r>
          </a:p>
        </p:txBody>
      </p:sp>
    </p:spTree>
    <p:extLst>
      <p:ext uri="{BB962C8B-B14F-4D97-AF65-F5344CB8AC3E}">
        <p14:creationId xmlns:p14="http://schemas.microsoft.com/office/powerpoint/2010/main" val="1489917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E2D5F-B150-A2FD-C973-91B205E7E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B20D-8F55-50D4-BED5-C96438E93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131" y="1613073"/>
            <a:ext cx="10077189" cy="2411607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 dirty="0"/>
              <a:t>“the sunrise from on high</a:t>
            </a:r>
            <a:br>
              <a:rPr lang="en-AU" b="1" dirty="0"/>
            </a:br>
            <a:r>
              <a:rPr lang="en-AU" b="1" dirty="0"/>
              <a:t>will visit us”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79ABF-BA72-9B9F-22D5-7625CE850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59127"/>
            <a:ext cx="9448800" cy="685800"/>
          </a:xfrm>
        </p:spPr>
        <p:txBody>
          <a:bodyPr/>
          <a:lstStyle/>
          <a:p>
            <a:pPr algn="ctr"/>
            <a:r>
              <a:rPr lang="en-AU" b="1" dirty="0"/>
              <a:t>LUKE 1: 78 (NASB, 1999)</a:t>
            </a:r>
          </a:p>
        </p:txBody>
      </p:sp>
    </p:spTree>
    <p:extLst>
      <p:ext uri="{BB962C8B-B14F-4D97-AF65-F5344CB8AC3E}">
        <p14:creationId xmlns:p14="http://schemas.microsoft.com/office/powerpoint/2010/main" val="1647899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A78E1-A3C8-43A3-93BF-E9B77F094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3416D8-8737-FC29-1CBC-B93281DB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624" y="591066"/>
            <a:ext cx="6463429" cy="5675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CC09DB-04FF-1412-F202-036C888B5488}"/>
              </a:ext>
            </a:extLst>
          </p:cNvPr>
          <p:cNvSpPr txBox="1"/>
          <p:nvPr/>
        </p:nvSpPr>
        <p:spPr>
          <a:xfrm>
            <a:off x="550275" y="1645638"/>
            <a:ext cx="44843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WHAT IS </a:t>
            </a:r>
          </a:p>
          <a:p>
            <a:pPr algn="ctr"/>
            <a:r>
              <a:rPr lang="en-AU" sz="4000" b="1" dirty="0"/>
              <a:t>YOUR RESPONSE TO </a:t>
            </a:r>
          </a:p>
          <a:p>
            <a:pPr algn="ctr"/>
            <a:r>
              <a:rPr lang="en-AU" sz="4000" b="1" dirty="0"/>
              <a:t>THE GOOD NEWS TODAY?</a:t>
            </a:r>
            <a:endParaRPr lang="en-AU" sz="2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E22C9-497C-059A-1A52-BEAF8D08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1" y="2142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7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E834E-3E7B-0CEE-6864-7E771415A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AU" sz="5400" b="1" dirty="0"/>
              <a:t>ALL OF THIS HAPPENED FOR YOU</a:t>
            </a:r>
            <a:br>
              <a:rPr lang="en-AU" sz="5400" b="1" dirty="0"/>
            </a:br>
            <a:br>
              <a:rPr lang="en-AU" sz="5400" b="1" dirty="0"/>
            </a:br>
            <a:r>
              <a:rPr lang="en-AU" sz="4400" b="1" dirty="0"/>
              <a:t>LUKE 1 : 1 - 25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FC3F959-7534-3EBB-01AE-1CFD99D65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775827" cy="5222117"/>
          </a:xfrm>
        </p:spPr>
        <p:txBody>
          <a:bodyPr anchor="ctr">
            <a:normAutofit/>
          </a:bodyPr>
          <a:lstStyle/>
          <a:p>
            <a:r>
              <a:rPr lang="en-AU" b="1" dirty="0"/>
              <a:t>SERMON 1 OF SERIES ON </a:t>
            </a:r>
          </a:p>
          <a:p>
            <a:r>
              <a:rPr lang="en-AU" b="1" dirty="0"/>
              <a:t>“THE GOSPEL ACCORDING TO LUKE”</a:t>
            </a:r>
          </a:p>
          <a:p>
            <a:endParaRPr lang="en-AU" b="1" dirty="0"/>
          </a:p>
          <a:p>
            <a:endParaRPr lang="en-AU" b="1" dirty="0"/>
          </a:p>
          <a:p>
            <a:r>
              <a:rPr lang="en-AU" b="1" dirty="0"/>
              <a:t>CLIC </a:t>
            </a:r>
          </a:p>
          <a:p>
            <a:r>
              <a:rPr lang="en-AU" b="1" dirty="0"/>
              <a:t>THEATRE G43, BUILDING 901</a:t>
            </a:r>
          </a:p>
          <a:p>
            <a:r>
              <a:rPr lang="en-AU" b="1" dirty="0"/>
              <a:t>FEDERATION UNIVERSITY</a:t>
            </a:r>
          </a:p>
          <a:p>
            <a:r>
              <a:rPr lang="en-AU" b="1" dirty="0"/>
              <a:t>BERWICK</a:t>
            </a:r>
          </a:p>
          <a:p>
            <a:endParaRPr lang="en-AU" b="1" dirty="0"/>
          </a:p>
          <a:p>
            <a:r>
              <a:rPr lang="en-AU" b="1" dirty="0"/>
              <a:t>12</a:t>
            </a:r>
            <a:r>
              <a:rPr lang="en-AU" b="1" baseline="30000" dirty="0"/>
              <a:t>th</a:t>
            </a:r>
            <a:r>
              <a:rPr lang="en-AU" b="1" dirty="0"/>
              <a:t> APRIL 2026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DB612-1BDD-4608-F9A1-EBACBAD2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1" y="202889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82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B956-FC2D-0CC0-CAAA-98701A07F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B9550A4-8C99-EA4C-2230-C330F074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49" y="1242581"/>
            <a:ext cx="5802056" cy="11185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www.clichurch.com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5952FC5-C47C-36EA-A136-520C27CEDC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11037" y="2852697"/>
            <a:ext cx="6743178" cy="3517309"/>
          </a:xfrm>
        </p:spPr>
        <p:txBody>
          <a:bodyPr>
            <a:normAutofit/>
          </a:bodyPr>
          <a:lstStyle/>
          <a:p>
            <a:r>
              <a:rPr lang="en-US" dirty="0"/>
              <a:t>                     </a:t>
            </a:r>
            <a:r>
              <a:rPr lang="en-US" sz="2400" b="1" dirty="0" err="1">
                <a:solidFill>
                  <a:schemeClr val="tx1"/>
                </a:solidFill>
              </a:rPr>
              <a:t>clic</a:t>
            </a:r>
            <a:r>
              <a:rPr lang="en-US" sz="2400" b="1" dirty="0">
                <a:solidFill>
                  <a:schemeClr val="tx1"/>
                </a:solidFill>
              </a:rPr>
              <a:t> church </a:t>
            </a:r>
            <a:r>
              <a:rPr lang="en-US" sz="2400" b="1" dirty="0" err="1">
                <a:solidFill>
                  <a:schemeClr val="tx1"/>
                </a:solidFill>
              </a:rPr>
              <a:t>inc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dirty="0"/>
          </a:p>
          <a:p>
            <a:endParaRPr lang="en-US" dirty="0"/>
          </a:p>
          <a:p>
            <a:r>
              <a:rPr lang="en-US" sz="2400" b="1" dirty="0"/>
              <a:t>                </a:t>
            </a:r>
            <a:r>
              <a:rPr lang="en-US" sz="2400" b="1" dirty="0" err="1">
                <a:solidFill>
                  <a:schemeClr val="tx1"/>
                </a:solidFill>
              </a:rPr>
              <a:t>clic.church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Email:      connect@clichurch.com</a:t>
            </a:r>
          </a:p>
          <a:p>
            <a:pPr algn="ctr"/>
            <a:endParaRPr lang="en-US" u="sng" dirty="0"/>
          </a:p>
        </p:txBody>
      </p:sp>
      <p:pic>
        <p:nvPicPr>
          <p:cNvPr id="2" name="Picture 4" descr="Facebook Logo Icon ">
            <a:extLst>
              <a:ext uri="{FF2B5EF4-FFF2-40B4-BE49-F238E27FC236}">
                <a16:creationId xmlns:a16="http://schemas.microsoft.com/office/drawing/2014/main" id="{7C7C3B19-BDC5-D33A-E989-6698306F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25" y="2906793"/>
            <a:ext cx="1027134" cy="9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2937C-B547-4C29-EFC8-DA602D37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926" y="4177164"/>
            <a:ext cx="1027134" cy="92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62117-4FEF-D480-DF82-F626FA25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68" y="232719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4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5792E-5718-A1F0-3594-1038D158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le silhouette profile picture with question mark Male silhouette profile picture with question mark on the head male silhouette question mark stock pictures, royalty-free photos &amp; images">
            <a:extLst>
              <a:ext uri="{FF2B5EF4-FFF2-40B4-BE49-F238E27FC236}">
                <a16:creationId xmlns:a16="http://schemas.microsoft.com/office/drawing/2014/main" id="{2649CDC5-0ADE-47AB-3191-438B9E08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857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A0AC2C-D6A1-DFC2-E1B1-2AC564C2CF0B}"/>
              </a:ext>
            </a:extLst>
          </p:cNvPr>
          <p:cNvSpPr txBox="1"/>
          <p:nvPr/>
        </p:nvSpPr>
        <p:spPr>
          <a:xfrm>
            <a:off x="571500" y="643375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dirty="0"/>
              <a:t>https://www.istockphoto.com/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91E2D-4467-EE2B-FDE2-52F272D0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51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D39F70-EB06-5F98-30D9-3E0544F15F6C}"/>
              </a:ext>
            </a:extLst>
          </p:cNvPr>
          <p:cNvSpPr txBox="1"/>
          <p:nvPr/>
        </p:nvSpPr>
        <p:spPr>
          <a:xfrm>
            <a:off x="6870700" y="990600"/>
            <a:ext cx="513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LUKE’S BIRTH AND DEATH ARE A SECRET OF HISTORY</a:t>
            </a:r>
          </a:p>
          <a:p>
            <a:endParaRPr lang="en-AU" sz="2800" b="1" dirty="0"/>
          </a:p>
          <a:p>
            <a:r>
              <a:rPr lang="en-AU" sz="2800" b="1" dirty="0"/>
              <a:t>AN ANOMALY AMONG THE NEW TESTAMENT WRITERS IN TERMS OF: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AU" sz="2800" b="1" dirty="0"/>
              <a:t>ETHNICITY (see COLOSSIANS 4: 10 -14; ACTS 1: 19)</a:t>
            </a:r>
          </a:p>
          <a:p>
            <a:pPr lvl="2"/>
            <a:r>
              <a:rPr lang="en-AU" sz="2800" b="1" dirty="0"/>
              <a:t> 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AU" sz="2800" b="1" dirty="0"/>
              <a:t>EDUCATION</a:t>
            </a:r>
          </a:p>
          <a:p>
            <a:endParaRPr lang="en-AU" sz="2800" b="1" dirty="0"/>
          </a:p>
          <a:p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194689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A1888-EE0F-7F47-1A04-FDB8C0204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1E5A-2344-561E-1D20-66C9ACBF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25499" y="6590767"/>
            <a:ext cx="10820399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b="1" dirty="0"/>
            </a:br>
            <a:br>
              <a:rPr lang="en-AU" sz="3200" b="1" dirty="0"/>
            </a:b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93E7E-88EC-C34A-CF5D-A4C6A584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278212"/>
            <a:ext cx="10490200" cy="955675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>
                <a:latin typeface="Freestyle Script" panose="030804020302050B0404" pitchFamily="66" charset="0"/>
              </a:rPr>
              <a:t>WHAT WE DO KNOW ABOUT LUKE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E067E-2AF2-1A76-2C58-EFF7AB0F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4DDD9-0408-E98D-6A49-138A9DBDDF89}"/>
              </a:ext>
            </a:extLst>
          </p:cNvPr>
          <p:cNvSpPr txBox="1"/>
          <p:nvPr/>
        </p:nvSpPr>
        <p:spPr>
          <a:xfrm>
            <a:off x="352425" y="1378896"/>
            <a:ext cx="114871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AU" sz="4000" b="1" dirty="0"/>
              <a:t>  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HUMBLE UNASSUMING 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(LUKE AND ACTS ARE TECHNICALLY ANONYMOUS)</a:t>
            </a: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AU" sz="4000" b="1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AU" sz="4000" b="1" dirty="0"/>
              <a:t>  A CLOSE ASSOCIATE, CORE MEMBER AND TRAVELLING COMPANION OF PAUL</a:t>
            </a:r>
            <a:endParaRPr lang="en-AU" sz="2000" b="1" dirty="0"/>
          </a:p>
          <a:p>
            <a:pPr algn="ctr"/>
            <a:r>
              <a:rPr lang="en-AU" sz="2000" b="1" dirty="0"/>
              <a:t>(</a:t>
            </a:r>
            <a:r>
              <a:rPr lang="en-AU" sz="2000" b="1" i="1" dirty="0"/>
              <a:t>SEE </a:t>
            </a:r>
            <a:r>
              <a:rPr lang="en-AU" sz="2000" b="1" dirty="0"/>
              <a:t>ACTS 16: 1 – 17; 20: 5 – 21: 18; ; 27; 1 – 28:16)</a:t>
            </a:r>
            <a:endParaRPr lang="en-AU" sz="4000" b="1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AU" sz="4000" b="1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AU" sz="4000" b="1" dirty="0"/>
              <a:t>  LOYAL TO PAUL IN THE FACE OF DANGER</a:t>
            </a:r>
          </a:p>
          <a:p>
            <a:pPr algn="ctr"/>
            <a:r>
              <a:rPr lang="en-AU" sz="2000" b="1" dirty="0"/>
              <a:t>(2 TIMOTHY 4:11)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endParaRPr lang="en-AU" sz="4000" b="1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AU" sz="4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740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27FF-EC3F-D362-5448-7A67175FC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8EEE-98CE-F88F-A754-A9FD3C5D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1 - 4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2EB75-13ED-6366-7F24-E689CE688359}"/>
              </a:ext>
            </a:extLst>
          </p:cNvPr>
          <p:cNvSpPr txBox="1"/>
          <p:nvPr/>
        </p:nvSpPr>
        <p:spPr>
          <a:xfrm>
            <a:off x="971813" y="1767789"/>
            <a:ext cx="109226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LUKE TELLS US THAT HE IS NOT LIKE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MATTHEW, MARK OR JOHN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 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IS NOT AN EYEWITNESS TO THE  EVENTS DESCRIBED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HE IS A HISTORICAL BIOGRAPHER OF JESUS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3152F-4E9C-8362-2082-FBEC03887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C0E77-5A7E-26AA-2003-F2329839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7D21-1DDC-138E-9CC9-3E099033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907" y="169100"/>
            <a:ext cx="8610600" cy="1293028"/>
          </a:xfrm>
        </p:spPr>
        <p:txBody>
          <a:bodyPr/>
          <a:lstStyle/>
          <a:p>
            <a:r>
              <a:rPr lang="en-AU" b="1" dirty="0"/>
              <a:t>LUKE 1: 1 - 4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CFF15-0A71-615A-4A1D-F88290116F30}"/>
              </a:ext>
            </a:extLst>
          </p:cNvPr>
          <p:cNvSpPr txBox="1"/>
          <p:nvPr/>
        </p:nvSpPr>
        <p:spPr>
          <a:xfrm>
            <a:off x="971813" y="1354430"/>
            <a:ext cx="109226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 EXPLAINS THAT HIS ACCOUNT IS THE RESULT OF A CAREFUL INVESTIGATION OF ALL THE EVIDENCE.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HE STATES THAT HIS INTENTION IS TO </a:t>
            </a:r>
            <a:r>
              <a:rPr lang="en-AU" sz="3600" b="1" i="1" dirty="0">
                <a:solidFill>
                  <a:srgbClr val="FFC000"/>
                </a:solidFill>
                <a:latin typeface="Century Gothic" panose="020B0502020202020204"/>
              </a:rPr>
              <a:t>WRITE</a:t>
            </a:r>
            <a:r>
              <a:rPr lang="en-AU" sz="3600" b="1" dirty="0">
                <a:solidFill>
                  <a:srgbClr val="FFC000"/>
                </a:solidFill>
                <a:latin typeface="Century Gothic" panose="020B0502020202020204"/>
              </a:rPr>
              <a:t> 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(</a:t>
            </a:r>
            <a:r>
              <a:rPr lang="en-AU" sz="3600" b="1" i="1" dirty="0" err="1">
                <a:solidFill>
                  <a:prstClr val="white"/>
                </a:solidFill>
                <a:latin typeface="Century Gothic" panose="020B0502020202020204"/>
              </a:rPr>
              <a:t>graphŏ</a:t>
            </a:r>
            <a:r>
              <a:rPr lang="en-AU" sz="3600" b="1" i="1" dirty="0">
                <a:solidFill>
                  <a:prstClr val="white"/>
                </a:solidFill>
                <a:latin typeface="Century Gothic" panose="020B0502020202020204"/>
              </a:rPr>
              <a:t>, 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1:3)</a:t>
            </a:r>
            <a:r>
              <a:rPr lang="en-AU" sz="3600" b="1" i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AN ORDERLY CHRONOLOGICAL ACCOUNT OF WHAT HAS BEEN TAUGHT </a:t>
            </a:r>
            <a:r>
              <a:rPr lang="en-AU" sz="3600" b="1" i="1" dirty="0">
                <a:solidFill>
                  <a:srgbClr val="FFC000"/>
                </a:solidFill>
                <a:latin typeface="Century Gothic" panose="020B0502020202020204"/>
              </a:rPr>
              <a:t>ORALLY</a:t>
            </a:r>
            <a:r>
              <a:rPr lang="en-AU" sz="3600" b="1" dirty="0">
                <a:solidFill>
                  <a:prstClr val="white"/>
                </a:solidFill>
                <a:latin typeface="Century Gothic" panose="020B0502020202020204"/>
              </a:rPr>
              <a:t> (</a:t>
            </a:r>
            <a:r>
              <a:rPr lang="en-AU" sz="3600" b="1" i="1" dirty="0" err="1">
                <a:solidFill>
                  <a:prstClr val="white"/>
                </a:solidFill>
                <a:latin typeface="Century Gothic" panose="020B0502020202020204"/>
              </a:rPr>
              <a:t>katĕxeŏ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, 1:4)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397A2-78EE-62D0-FB14-4BBA6C79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6" y="150458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FB6C9-5260-4FCC-AA14-8FBA5AD5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7C4DE-553F-6097-4E24-46CB8E08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25499" y="6590767"/>
            <a:ext cx="10820399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200" b="1" dirty="0"/>
            </a:br>
            <a:br>
              <a:rPr lang="en-AU" sz="3200" b="1" dirty="0"/>
            </a:b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642A0-F7FB-440A-A7AF-8EC77D0F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900" y="119696"/>
            <a:ext cx="10490200" cy="6363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AU" sz="5400" b="1" dirty="0">
                <a:latin typeface="Freestyle Script" panose="030804020302050B0404" pitchFamily="66" charset="0"/>
              </a:rPr>
              <a:t>SUMMARY OF WHO LUKE WAS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46423-C258-5B84-9135-6F91E167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"/>
            <a:ext cx="1231499" cy="4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C5E4B-E4D1-63BA-44D6-69F06230F7EE}"/>
              </a:ext>
            </a:extLst>
          </p:cNvPr>
          <p:cNvSpPr txBox="1"/>
          <p:nvPr/>
        </p:nvSpPr>
        <p:spPr>
          <a:xfrm>
            <a:off x="825499" y="927736"/>
            <a:ext cx="107949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HISTORIAN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who gives 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 certainty about the Gospel of Jesus Christ</a:t>
            </a:r>
            <a:r>
              <a:rPr lang="en-AU" sz="3200" b="1" dirty="0">
                <a:solidFill>
                  <a:prstClr val="white"/>
                </a:solidFill>
                <a:latin typeface="Century Gothic" panose="020B0502020202020204"/>
              </a:rPr>
              <a:t>: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AU" sz="3200" b="1" dirty="0"/>
              <a:t>“..</a:t>
            </a:r>
            <a:r>
              <a:rPr lang="en-AU" sz="3200" b="1" i="1" dirty="0">
                <a:solidFill>
                  <a:srgbClr val="FFFF00"/>
                </a:solidFill>
              </a:rPr>
              <a:t>having followed all things closely </a:t>
            </a:r>
            <a:r>
              <a:rPr lang="en-AU" sz="3200" b="1" i="1" dirty="0"/>
              <a:t>for some time past..”</a:t>
            </a:r>
          </a:p>
          <a:p>
            <a:pPr lvl="3"/>
            <a:r>
              <a:rPr lang="en-AU" sz="3200" b="1" i="1" dirty="0"/>
              <a:t> 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AU" sz="3200" b="1" dirty="0"/>
              <a:t>“..</a:t>
            </a:r>
            <a:r>
              <a:rPr lang="en-AU" sz="3200" b="1" i="1" dirty="0"/>
              <a:t>to write </a:t>
            </a:r>
            <a:r>
              <a:rPr lang="en-AU" sz="3200" b="1" i="1" dirty="0">
                <a:solidFill>
                  <a:srgbClr val="FFFF00"/>
                </a:solidFill>
              </a:rPr>
              <a:t>an orderly account </a:t>
            </a:r>
            <a:r>
              <a:rPr lang="en-AU" sz="3200" b="1" i="1" dirty="0"/>
              <a:t>for you..”</a:t>
            </a:r>
          </a:p>
          <a:p>
            <a:pPr lvl="3"/>
            <a:r>
              <a:rPr lang="en-AU" sz="3200" b="1" i="1" dirty="0"/>
              <a:t> 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AU" sz="3200" b="1" dirty="0"/>
              <a:t>“..</a:t>
            </a:r>
            <a:r>
              <a:rPr lang="en-AU" sz="3200" b="1" i="1" dirty="0">
                <a:solidFill>
                  <a:srgbClr val="FFFF00"/>
                </a:solidFill>
              </a:rPr>
              <a:t>that you may have certainty </a:t>
            </a:r>
            <a:r>
              <a:rPr lang="en-AU" sz="3200" b="1" i="1" dirty="0"/>
              <a:t>concerning the things you have been taught”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0919875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1537</Words>
  <Application>Microsoft Office PowerPoint</Application>
  <PresentationFormat>Widescreen</PresentationFormat>
  <Paragraphs>269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Arial</vt:lpstr>
      <vt:lpstr>Century Gothic</vt:lpstr>
      <vt:lpstr>Freestyle Script</vt:lpstr>
      <vt:lpstr>Wingdings</vt:lpstr>
      <vt:lpstr>Vapor Trail</vt:lpstr>
      <vt:lpstr>SCRIPTURE READING</vt:lpstr>
      <vt:lpstr>PowerPoint Presentation</vt:lpstr>
      <vt:lpstr>PowerPoint Presentation</vt:lpstr>
      <vt:lpstr>ALL OF THIS HAPPENED FOR YOU  LUKE 1 : 1 - 25</vt:lpstr>
      <vt:lpstr>PowerPoint Presentation</vt:lpstr>
      <vt:lpstr>  </vt:lpstr>
      <vt:lpstr>LUKE 1: 1 - 4</vt:lpstr>
      <vt:lpstr>LUKE 1: 1 - 4</vt:lpstr>
      <vt:lpstr>  </vt:lpstr>
      <vt:lpstr>  </vt:lpstr>
      <vt:lpstr>  </vt:lpstr>
      <vt:lpstr>  </vt:lpstr>
      <vt:lpstr>WHY DID LUKE WRITE?</vt:lpstr>
      <vt:lpstr>WHY DID LUKE WRITE?</vt:lpstr>
      <vt:lpstr>“the sunrise from on high will visit us”</vt:lpstr>
      <vt:lpstr>“BUT FOR YOU WHO FEAR MY NAME,  THE SUN OF RIGHTEOUSNESS  WILL RISE WITH HEALING IN ITS WINGS”</vt:lpstr>
      <vt:lpstr>DAWN WAS ABOUT TO BREAK</vt:lpstr>
      <vt:lpstr>LUKE 1: 5 -10</vt:lpstr>
      <vt:lpstr>LUKE 1: 5 -10</vt:lpstr>
      <vt:lpstr>LUKE 1: 5 -10</vt:lpstr>
      <vt:lpstr>LUKE 1: 5 -10</vt:lpstr>
      <vt:lpstr>LUKE 1: 5 -10</vt:lpstr>
      <vt:lpstr>LUKE 1: 5 -10</vt:lpstr>
      <vt:lpstr>LUKE 1: 11,12</vt:lpstr>
      <vt:lpstr>LUKE 1: 13 -17</vt:lpstr>
      <vt:lpstr>LUKE 1: 18 - 25</vt:lpstr>
      <vt:lpstr>LUKE 1: 18 - 25</vt:lpstr>
      <vt:lpstr>LUKE 1: 18 - 25</vt:lpstr>
      <vt:lpstr>LUKE 1:  18 - 25</vt:lpstr>
      <vt:lpstr>LUKE 1: 18 - 25</vt:lpstr>
      <vt:lpstr>LUKE 1: 18 - 25</vt:lpstr>
      <vt:lpstr>PowerPoint Presentation</vt:lpstr>
      <vt:lpstr>GOD FULFULLS HIS PROMISES - ALWAYS  </vt:lpstr>
      <vt:lpstr>THE GOSPEL IS OPEN TO EVERYONE</vt:lpstr>
      <vt:lpstr>GOD ALWAYS ANSWERS PRAYER </vt:lpstr>
      <vt:lpstr>PowerPoint Presentation</vt:lpstr>
      <vt:lpstr> </vt:lpstr>
      <vt:lpstr>“the sunrise from on high will visit us”</vt:lpstr>
      <vt:lpstr>PowerPoint Presentation</vt:lpstr>
      <vt:lpstr>www.clichurch.com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 Fang</dc:creator>
  <cp:lastModifiedBy>R Fang</cp:lastModifiedBy>
  <cp:revision>3</cp:revision>
  <dcterms:created xsi:type="dcterms:W3CDTF">2026-04-06T00:44:30Z</dcterms:created>
  <dcterms:modified xsi:type="dcterms:W3CDTF">2026-04-11T05:02:30Z</dcterms:modified>
</cp:coreProperties>
</file>