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8" r:id="rId2"/>
    <p:sldId id="257" r:id="rId3"/>
    <p:sldId id="258" r:id="rId4"/>
    <p:sldId id="302" r:id="rId5"/>
    <p:sldId id="291" r:id="rId6"/>
    <p:sldId id="295" r:id="rId7"/>
    <p:sldId id="303" r:id="rId8"/>
    <p:sldId id="296" r:id="rId9"/>
    <p:sldId id="304" r:id="rId10"/>
    <p:sldId id="292" r:id="rId11"/>
    <p:sldId id="297" r:id="rId12"/>
    <p:sldId id="305" r:id="rId13"/>
    <p:sldId id="298" r:id="rId14"/>
    <p:sldId id="306" r:id="rId15"/>
    <p:sldId id="293" r:id="rId16"/>
    <p:sldId id="307" r:id="rId17"/>
    <p:sldId id="285" r:id="rId18"/>
    <p:sldId id="299" r:id="rId19"/>
    <p:sldId id="300" r:id="rId20"/>
    <p:sldId id="301" r:id="rId21"/>
    <p:sldId id="290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05A9A-24C8-474D-A49F-DF778BEF1847}" v="1" dt="2026-03-26T16:29:29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33" d="100"/>
          <a:sy n="33" d="100"/>
        </p:scale>
        <p:origin x="17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2026-04-02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615CD-1A1B-6B69-E96A-4E407FAB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13DD2-1572-4A50-9A13-6AA77F3A6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AEEF3-CA7D-097A-A820-5BA1CB8A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B96F3-64E0-5034-8F90-39CB1F628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178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7349-B86A-578B-C03B-A936E952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E24707-32F8-7A10-E37A-3DBE95E43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BFECB-F959-62AD-CDA8-A9C2E51E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B261-3702-0060-4525-85E6AE8CF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32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7349-B86A-578B-C03B-A936E952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E24707-32F8-7A10-E37A-3DBE95E43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BFECB-F959-62AD-CDA8-A9C2E51E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B261-3702-0060-4525-85E6AE8CF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79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860B-378B-F423-94F6-CAA467D5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3DF33-4956-00BF-EAB4-E51B5277E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DB925-0C64-4B53-F4CE-3BA07D93D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83AF-36C8-BCE0-4C3D-6D1B25D4B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80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860B-378B-F423-94F6-CAA467D5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3DF33-4956-00BF-EAB4-E51B5277E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DB925-0C64-4B53-F4CE-3BA07D93D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83AF-36C8-BCE0-4C3D-6D1B25D4B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92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DEA0-BF9C-7EB1-D848-E7E910A8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3CA45-1DFF-AB08-03BE-84F9153DF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0B889-00FD-EA74-8475-31BB4B397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01E07-79C1-0727-27D9-AF2CD2E48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899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9CA1-B9CC-0B44-D1BA-491C0F72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152AA-0773-5939-7729-DEA2C53D8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40B99-E463-FD87-76BC-AC634EE30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157EE-02E3-C450-C9CC-A8CC3CB46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65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7C431-B522-5D1E-5C3D-2CF281CC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39B02-2CC5-7BFE-D789-97226EDF2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5D2D8-C284-0149-ABFF-337B69BC3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EB72E-E8B9-9267-297C-A70F87493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30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4CD78-4B29-F2D5-0AFB-D5030510C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D3A50-9BAC-0ADE-52B2-F7FD9A22F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A58C6-3F26-9629-9B44-F94A9E7D6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57B9F-8296-58F2-8920-36119BB5E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165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FA242-9454-FCDC-1144-663F469C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6F3E8-B8B2-F68E-8FE1-E6A4DDEA3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C9015-3DB4-9E73-2FCF-E8D93EC2F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A45B1-D884-83C8-CF9A-22998C248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1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81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47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6200-3C43-7AFA-3761-337AC45B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F2FC1-95A3-9E80-837C-93F72EC9E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42E5-CA29-E3C6-AB64-D8715A8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D1FE-FB4B-41F2-A274-9B99D9FA3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6200-3C43-7AFA-3761-337AC45B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F2FC1-95A3-9E80-837C-93F72EC9E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42E5-CA29-E3C6-AB64-D8715A8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D1FE-FB4B-41F2-A274-9B99D9FA3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03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98D-0FC5-843C-62B5-7127F091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24F5-8B47-1D4E-FC32-E7BF4CBE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E1641-F4F7-46B7-E495-B4A2F4EF9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B7CF-8FE3-F3B3-D7B0-D7C25F78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01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615CD-1A1B-6B69-E96A-4E407FAB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13DD2-1572-4A50-9A13-6AA77F3A6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AEEF3-CA7D-097A-A820-5BA1CB8A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B96F3-64E0-5034-8F90-39CB1F628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80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5614C-BD97-CE81-F89A-3E62B8977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4F00-8F73-F6B2-2F80-6A6AFFE9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2A03F-9F22-BC8C-1BF2-4B13DFFED1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F090548-13E4-CC4E-354C-0AD9D4705C1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D393AC-C8E8-A6E5-3D5B-FA82900865D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83412D-6170-FF8A-22ED-BAB97E96AAE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F196ED6-8A7E-C34C-669B-B621A2E9A456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8C452A-56EB-7049-32B4-AB1C968E3C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91C4535-137C-5D9F-BD50-EC44A85C75BC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DF4B0-4CF8-21C6-19B4-11019F9A8F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330EC40-1FF7-2BE2-2E74-ECA3AE865A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46AE1-EABB-5766-789A-B612D86DBAA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D77372C-092F-BFB0-6C28-5D04F78046B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811ADA-ADF1-FA57-8955-1D6C5D006D4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F23054D-0ED4-F8C6-C9D7-5F51A3975F7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73B977-ED32-E167-FF53-95653C4DDA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CF70E42-0601-D839-8883-85F97B0972F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515809D-FC49-9F38-DFE7-92B6451C5A8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75D8216-C339-297F-E8CE-DE7DB994349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8A2FFBA-F070-DAE9-4CBC-0CE5E7F74A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C54A38D-45BE-4579-8ADA-77DF3CE013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19A36B2-7355-B8D7-58A3-F1A4287EDDB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1D80B2-E1C8-391F-1C19-6E5F22A38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A9B157-45A1-60DC-550D-E9DF1B3079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356602C-0686-BF1D-D66A-FB32AD90EAE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1A25F6-6776-2814-B814-CA4308FFA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E97E29-D451-A55E-D0E2-676D395AAF3C}"/>
              </a:ext>
            </a:extLst>
          </p:cNvPr>
          <p:cNvSpPr txBox="1"/>
          <p:nvPr/>
        </p:nvSpPr>
        <p:spPr>
          <a:xfrm>
            <a:off x="533401" y="1066924"/>
            <a:ext cx="10601118" cy="854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REVELATION CHAPTER 1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Revelation is About Jesus (v.1)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primarily about events, but about a Person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 Revelation of Jesus Christ”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unveiling of His glory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The Position of John (v.9)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tribulation, exile, and suffering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Yet positioned to receive revelation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Revelation often comes in isolation and pressure</a:t>
            </a:r>
          </a:p>
        </p:txBody>
      </p:sp>
    </p:spTree>
    <p:extLst>
      <p:ext uri="{BB962C8B-B14F-4D97-AF65-F5344CB8AC3E}">
        <p14:creationId xmlns:p14="http://schemas.microsoft.com/office/powerpoint/2010/main" val="267491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31B-EE45-7EA9-DAA1-CEA4A55F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D803BB-F5BA-70E7-DE0E-91617142C2C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C31DA2B-82B2-846F-1E99-58E39C4BB44C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4F6FD4-4761-3A52-E077-C69A157A694E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881EFA6-A0DA-FCA0-6BD4-04DF0756B32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AE2751-834E-B4E5-B5B1-BE9A40B0CC48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D4437A-6480-FD3C-569C-06956BD4250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473944-5C55-C5A4-948A-262C41E6E24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52C6DF0-1E3D-1836-3D0E-B5B41480FA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053BBE49-5B1E-FCE4-C1A1-66EDF96E934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90180C4-A795-6FC6-13B2-43B971F1E8B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E9073F8-6EC9-3908-91BB-55357CE897D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19AD173-FE6D-2CB8-FD9B-84D095B7AB7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451B926-D65F-3407-4903-95639AEB7E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56C665-CECD-86AB-654D-E4CF1471E43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321EA51-51AE-97AA-E430-7BE7BE448DB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0ABA4D-3D1F-6511-EE93-4B5670E7D17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FD47E73-6E3B-9E14-756A-36D41C1E66A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F0F2A5-FC21-C5C9-BF61-C7C950C136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7793D9E-FF9A-DA5D-3F0A-E63300E58C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844E7D2-C340-0402-CD08-DEBAF4404588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BF77993-4DF8-B413-731F-4E079066D0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56E1DA0-6AC5-3BA6-B72A-2B5E1FB85B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9850955-B211-EEE1-C4AA-DEDE02994EE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B33CDF3-23E2-7E9E-A166-3ACAB96EF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CD6AC0-DF9F-1427-D6C4-5FE4F377009A}"/>
              </a:ext>
            </a:extLst>
          </p:cNvPr>
          <p:cNvSpPr txBox="1"/>
          <p:nvPr/>
        </p:nvSpPr>
        <p:spPr>
          <a:xfrm>
            <a:off x="457200" y="1714500"/>
            <a:ext cx="10677319" cy="536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REVELATION CHAPTER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Voice and the Vision (v.10–16)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hears a voice like a trumpet. He turns, and he sees Jesus.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the baby in the manger. Not the suffering servant on the cross. But the glorified Christ.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trumpet-like voice = authority </a:t>
            </a:r>
          </a:p>
        </p:txBody>
      </p:sp>
    </p:spTree>
    <p:extLst>
      <p:ext uri="{BB962C8B-B14F-4D97-AF65-F5344CB8AC3E}">
        <p14:creationId xmlns:p14="http://schemas.microsoft.com/office/powerpoint/2010/main" val="129700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31B-EE45-7EA9-DAA1-CEA4A55F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D803BB-F5BA-70E7-DE0E-91617142C2C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C31DA2B-82B2-846F-1E99-58E39C4BB44C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4F6FD4-4761-3A52-E077-C69A157A694E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881EFA6-A0DA-FCA0-6BD4-04DF0756B32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AE2751-834E-B4E5-B5B1-BE9A40B0CC48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D4437A-6480-FD3C-569C-06956BD4250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473944-5C55-C5A4-948A-262C41E6E24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52C6DF0-1E3D-1836-3D0E-B5B41480FA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053BBE49-5B1E-FCE4-C1A1-66EDF96E934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90180C4-A795-6FC6-13B2-43B971F1E8B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E9073F8-6EC9-3908-91BB-55357CE897D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19AD173-FE6D-2CB8-FD9B-84D095B7AB7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451B926-D65F-3407-4903-95639AEB7E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56C665-CECD-86AB-654D-E4CF1471E43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321EA51-51AE-97AA-E430-7BE7BE448DB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0ABA4D-3D1F-6511-EE93-4B5670E7D17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FD47E73-6E3B-9E14-756A-36D41C1E66A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F0F2A5-FC21-C5C9-BF61-C7C950C136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7793D9E-FF9A-DA5D-3F0A-E63300E58C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844E7D2-C340-0402-CD08-DEBAF4404588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BF77993-4DF8-B413-731F-4E079066D0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56E1DA0-6AC5-3BA6-B72A-2B5E1FB85B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9850955-B211-EEE1-C4AA-DEDE02994EE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B33CDF3-23E2-7E9E-A166-3ACAB96EF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CD6AC0-DF9F-1427-D6C4-5FE4F377009A}"/>
              </a:ext>
            </a:extLst>
          </p:cNvPr>
          <p:cNvSpPr txBox="1"/>
          <p:nvPr/>
        </p:nvSpPr>
        <p:spPr>
          <a:xfrm>
            <a:off x="609601" y="1562100"/>
            <a:ext cx="10524918" cy="646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REVELATION CHAPTER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 is seen: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midst of the lampstands (the Church)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Clothed in priestly and kingly garments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Eyes like fire (discernment)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Feet like bronze (judgment)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Voice like many waters (power) </a:t>
            </a:r>
          </a:p>
        </p:txBody>
      </p:sp>
    </p:spTree>
    <p:extLst>
      <p:ext uri="{BB962C8B-B14F-4D97-AF65-F5344CB8AC3E}">
        <p14:creationId xmlns:p14="http://schemas.microsoft.com/office/powerpoint/2010/main" val="17081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B119-86C6-6328-488B-44373538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F39DF8-7B31-5F50-7408-1202F581E7F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35A610E-840C-8030-170C-3C9F964DCCC1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B75B9A9-B307-3B27-01AF-839F9393068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561D107-75A8-E278-7D41-D926E50E7721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B08D23B-D0BF-6E06-6112-397F74732CEA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9802DFD-C7B6-CF9A-DB12-04DC8A24DFE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8F1B8F9-5ADE-526E-F27E-A18AEE0D055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1035C45-CE51-3FA3-5E0C-08416A2AAA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2B2FBB0-DF0D-6E7C-303E-C836945D616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8A95ED6-79C2-3A8E-41AA-83D3B914CC9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738A9AB-1628-7212-F36F-B976BD68EE3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5EAF03D-4B7D-3500-8D34-7BF4B57AE82F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9EFE997-8CED-0BF1-0BBA-5F65FA06BDE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A2D47A-737F-F456-C1DF-F825EAEEC56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21C27B5-1F60-E01D-BD13-37D3700EB62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F1B051D8-935C-3386-319E-7A8A10F616B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7942BCE-2E5A-4475-BAE3-FD69F98D56D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67B58BA-904F-0BB7-1463-8E5851CC87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4C04181-530E-867D-2254-97B410FC84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6222888-39F4-84CD-47D0-17FD1DB4968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820CA2F-4F66-7C57-FD11-CD1081AC69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EA90C6F-EF48-2E88-3A11-6ABD52D3DF7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AC7B50F-4279-65E6-A2B5-E499DFD4B7A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025BBE0-7AFD-4724-181D-2AC2253778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EEF8C4-F766-6F14-9D1D-78623D46EC07}"/>
              </a:ext>
            </a:extLst>
          </p:cNvPr>
          <p:cNvSpPr txBox="1"/>
          <p:nvPr/>
        </p:nvSpPr>
        <p:spPr>
          <a:xfrm>
            <a:off x="533401" y="1638300"/>
            <a:ext cx="10601118" cy="646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REVELATION CHAPTER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Reaction of Man (v.17)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falls “as dead”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humanity encounters glory, flesh cannot stand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Comfort of Christ (v.17–18)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“Fear not” Before He reveals His power, He removes his fear.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3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B119-86C6-6328-488B-44373538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F39DF8-7B31-5F50-7408-1202F581E7F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35A610E-840C-8030-170C-3C9F964DCCC1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B75B9A9-B307-3B27-01AF-839F9393068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561D107-75A8-E278-7D41-D926E50E7721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B08D23B-D0BF-6E06-6112-397F74732CEA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9802DFD-C7B6-CF9A-DB12-04DC8A24DFE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8F1B8F9-5ADE-526E-F27E-A18AEE0D055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1035C45-CE51-3FA3-5E0C-08416A2AAA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2B2FBB0-DF0D-6E7C-303E-C836945D616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8A95ED6-79C2-3A8E-41AA-83D3B914CC9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738A9AB-1628-7212-F36F-B976BD68EE3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5EAF03D-4B7D-3500-8D34-7BF4B57AE82F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9EFE997-8CED-0BF1-0BBA-5F65FA06BDE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A2D47A-737F-F456-C1DF-F825EAEEC56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21C27B5-1F60-E01D-BD13-37D3700EB62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F1B051D8-935C-3386-319E-7A8A10F616B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7942BCE-2E5A-4475-BAE3-FD69F98D56D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67B58BA-904F-0BB7-1463-8E5851CC87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4C04181-530E-867D-2254-97B410FC84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6222888-39F4-84CD-47D0-17FD1DB4968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820CA2F-4F66-7C57-FD11-CD1081AC69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EA90C6F-EF48-2E88-3A11-6ABD52D3DF7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AC7B50F-4279-65E6-A2B5-E499DFD4B7A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025BBE0-7AFD-4724-181D-2AC2253778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EEF8C4-F766-6F14-9D1D-78623D46EC07}"/>
              </a:ext>
            </a:extLst>
          </p:cNvPr>
          <p:cNvSpPr txBox="1"/>
          <p:nvPr/>
        </p:nvSpPr>
        <p:spPr>
          <a:xfrm>
            <a:off x="533400" y="2400300"/>
            <a:ext cx="10601119" cy="425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REVELATION CHAPTER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introduces Himself: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Eternal (First and Last)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Victorious (was dead, now alive)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Authoritative (holds the keys) </a:t>
            </a:r>
          </a:p>
        </p:txBody>
      </p:sp>
    </p:spTree>
    <p:extLst>
      <p:ext uri="{BB962C8B-B14F-4D97-AF65-F5344CB8AC3E}">
        <p14:creationId xmlns:p14="http://schemas.microsoft.com/office/powerpoint/2010/main" val="153624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28E2-2B8B-5B51-9776-F2A14320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44F441-E20A-1EF8-AF08-1F559798CE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75A64CB-C456-CBA6-7EA4-55CEA1096F91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BB1AC4-322E-663C-6D99-ADF8D62ACEA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A19B1AD-D2FD-2D0E-DC58-F7954A09FD67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2E23978-CCE0-7BC8-A44B-E0CD5357584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7C775A1-A879-0D7C-F349-B85FE19F09E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7CAB6E4-BE10-0FA0-996C-5E39590E7B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99B840D-A95C-0723-9573-6A48EB0FB9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FB881F4-363D-F886-B217-9DC7A2A40EA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1842401-D6A2-AFDA-6A0B-58C80B2006A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8315732-5095-F6CE-F594-FC098D822D7A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ED655AA-044D-8E66-8752-67893D88BA1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0AF2AA7-0653-2397-BA57-5198C8BB4D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A6D367-0E10-E80C-CF05-F26ED5376F7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9D1EF87-AE4E-5FCE-F9AE-C306DF3A89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24857293-089E-052C-B336-4C62C036F7C2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E977E20-905C-5119-D707-EA5D74FE13B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EBA792B-2850-FEB8-6A76-5B87503696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E9EE760-2170-1F0E-7FC4-311615C86CA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610050-8CE8-6709-3E09-FE3418424CA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08ECEDB-BA33-DB66-4C20-6471BAB5F6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800AD8-F31D-5AAF-3719-DDF955C9DA1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07A0C6C-7C26-8CDC-28E4-13E488FE6AB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BDB4B4E-A824-76BC-14B5-CE8189181E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40EBF3-8F25-4051-8F8A-418F9EAA3224}"/>
              </a:ext>
            </a:extLst>
          </p:cNvPr>
          <p:cNvSpPr txBox="1"/>
          <p:nvPr/>
        </p:nvSpPr>
        <p:spPr>
          <a:xfrm>
            <a:off x="457200" y="2145244"/>
            <a:ext cx="10677319" cy="592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THE KEYS OF THE CONQUEROR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Revelation 1:18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1: THE KEY OF VICTORY OVER DEATH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was dead and behold I am alive forevermore”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did not escape death.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entered death.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conquered death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came back with authority over it.</a:t>
            </a:r>
          </a:p>
        </p:txBody>
      </p:sp>
    </p:spTree>
    <p:extLst>
      <p:ext uri="{BB962C8B-B14F-4D97-AF65-F5344CB8AC3E}">
        <p14:creationId xmlns:p14="http://schemas.microsoft.com/office/powerpoint/2010/main" val="311469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28E2-2B8B-5B51-9776-F2A143206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44F441-E20A-1EF8-AF08-1F559798CE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75A64CB-C456-CBA6-7EA4-55CEA1096F91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BB1AC4-322E-663C-6D99-ADF8D62ACEA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A19B1AD-D2FD-2D0E-DC58-F7954A09FD67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2E23978-CCE0-7BC8-A44B-E0CD5357584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7C775A1-A879-0D7C-F349-B85FE19F09E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7CAB6E4-BE10-0FA0-996C-5E39590E7B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99B840D-A95C-0723-9573-6A48EB0FB9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FB881F4-363D-F886-B217-9DC7A2A40EA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1842401-D6A2-AFDA-6A0B-58C80B2006A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8315732-5095-F6CE-F594-FC098D822D7A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ED655AA-044D-8E66-8752-67893D88BA1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0AF2AA7-0653-2397-BA57-5198C8BB4DA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A6D367-0E10-E80C-CF05-F26ED5376F7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9D1EF87-AE4E-5FCE-F9AE-C306DF3A89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24857293-089E-052C-B336-4C62C036F7C2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E977E20-905C-5119-D707-EA5D74FE13B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EBA792B-2850-FEB8-6A76-5B87503696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E9EE760-2170-1F0E-7FC4-311615C86CA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610050-8CE8-6709-3E09-FE3418424CA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08ECEDB-BA33-DB66-4C20-6471BAB5F6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800AD8-F31D-5AAF-3719-DDF955C9DA1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07A0C6C-7C26-8CDC-28E4-13E488FE6AB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BDB4B4E-A824-76BC-14B5-CE8189181E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40EBF3-8F25-4051-8F8A-418F9EAA3224}"/>
              </a:ext>
            </a:extLst>
          </p:cNvPr>
          <p:cNvSpPr txBox="1"/>
          <p:nvPr/>
        </p:nvSpPr>
        <p:spPr>
          <a:xfrm>
            <a:off x="533400" y="2628900"/>
            <a:ext cx="10601119" cy="499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THE KEYS OF THE CONQUEROR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Corinthians 15: 54 -55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when this corruptible has put on incorruption, and this mortal has put on immortality, then shall be brought to pass the saying that is written: “Death is swallowed up in victory.” 55 “O Death, where is your sting? O Hades, where is your victory?”</a:t>
            </a:r>
          </a:p>
        </p:txBody>
      </p:sp>
    </p:spTree>
    <p:extLst>
      <p:ext uri="{BB962C8B-B14F-4D97-AF65-F5344CB8AC3E}">
        <p14:creationId xmlns:p14="http://schemas.microsoft.com/office/powerpoint/2010/main" val="351624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67DB3-E2E1-EA5F-DBBA-120584B1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1515CB-91F9-FC50-5F6D-0825EE65169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6C31494-C6C6-9D04-4933-B4E96FAEA63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AB7625F-B269-FF2A-F453-41A03D1921C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0F2FD49-CD0F-8094-07CC-D157CC1AA79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1C9B496-CAF2-DE75-CFDE-5D811CAFF77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0EBB547-A4E8-635A-FBB7-2A4C2FAD580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E035450-53E8-7725-EAD4-9DBE920B586A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F9C4908-1620-2B46-EF03-253D40D82A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2ECB9504-FEDF-B7F3-32CD-4917773FF4B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F96B4A5-2180-36AB-8B59-8E7170094938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C9D4445-CBB5-68F6-95D1-3ED9E502D61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19EDC8E-EF09-AC77-0BE5-0AF8655E835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A12556C-2B01-6C4B-FB42-676D2284E4C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CF34C0F-4A71-B62C-E7A0-EAF010D4E33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E8401C7-01EB-C061-DA74-C7BBFDB4A25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A086575-6CF8-543D-074F-199E9354F39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F5554B5-F604-97C2-E8A5-9077797E9C4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6D52E6D-A7F6-84F2-F0DD-81591672CD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EAFCD00-4E3F-EE76-8A04-D7F9A28CA3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AABCCDDF-D7F4-B2C3-B328-D982505676D4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145B708-499F-252D-45EF-7B819FAC96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CC55274-1486-3AA7-3299-0DDE1A7C7DC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44D821F-F46F-330E-42D4-25DAE2633BD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E027116-5F2F-D3F8-9B72-CD133EBF6B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240A6B-1E3E-5854-F7F7-F5682AC3128B}"/>
              </a:ext>
            </a:extLst>
          </p:cNvPr>
          <p:cNvSpPr txBox="1"/>
          <p:nvPr/>
        </p:nvSpPr>
        <p:spPr>
          <a:xfrm>
            <a:off x="533400" y="1333499"/>
            <a:ext cx="10773910" cy="813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2: THE KEY OF AUTHORITY OVER HELL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have the keys of hell”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word “hell” (Hades) speaks of the realm of the dead. The domain that once held humanity captive.</a:t>
            </a:r>
          </a:p>
          <a:p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went into that realm and took it’s authority.</a:t>
            </a:r>
          </a:p>
          <a:p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Colossians 2:15</a:t>
            </a: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Having disarmed principalities and powers, He made a public spectacle of them, triumphing over them in it.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disarmed principalities and powers.</a:t>
            </a:r>
          </a:p>
          <a:p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enemy does not control your outcome.</a:t>
            </a:r>
          </a:p>
        </p:txBody>
      </p:sp>
    </p:spTree>
    <p:extLst>
      <p:ext uri="{BB962C8B-B14F-4D97-AF65-F5344CB8AC3E}">
        <p14:creationId xmlns:p14="http://schemas.microsoft.com/office/powerpoint/2010/main" val="56560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D3B99-EDBB-C270-13F5-F24D71A45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487A2-E3C1-50D4-1155-4DB75383AD9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9CA92CE-4B11-ED17-3118-A44DE89D645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F38BE51-79BA-7282-045B-3F0CD259712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9807DF6-C5CD-7049-219E-AE59AC7C4EF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CF481A1-389E-D27D-04CE-510999A1C88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549459F-2230-5C56-CFCF-B6A80EEB9AD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4ED0A01-7689-5D36-FFA2-05A9B76F94E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6D77C0E-7D1E-257F-C784-37E867F3DB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4EDC77F-D7BA-CAE5-DF26-1054AC8A4F7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7B2DA40-16C2-34B6-E0A3-679B61A8DB5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18E2277-3B49-54C7-F342-F569449A74F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9DEBB82-4A74-8BF5-3F65-66E79DD7EDE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95405B5-CE33-E2E5-D223-9C35FCD1A074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FBF2A2-5999-FB42-2BC0-F09B31661DD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142472B-BC30-BD7C-4F96-BE560B11DCE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C33818F-BAAA-9E04-65EA-528149C6294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B837090-583E-A412-2885-6CF30E363D4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7E6F8FE-DDD1-6BBF-E16D-2745EB10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82B2DC9B-531F-9A9B-6432-FBD0BADB164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A656FB7-9429-8CDA-AEB1-625CCCB094FE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FA05C59-84C0-57B7-C380-E61980C1CB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B9CED34B-B4CD-D822-C059-EFCE06FF7F4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7283DE2-E571-3F93-9FF6-41DEC5C30B1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2704DE-80E2-109B-3BB0-ED554551D9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5748A83-EB31-0550-CB3E-FCD7B8D1BDCF}"/>
              </a:ext>
            </a:extLst>
          </p:cNvPr>
          <p:cNvSpPr txBox="1"/>
          <p:nvPr/>
        </p:nvSpPr>
        <p:spPr>
          <a:xfrm>
            <a:off x="591722" y="347314"/>
            <a:ext cx="10715587" cy="923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3: THE KEY OF FREEDOM FROM FEAR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“Fear not”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Fear will stop you from walking in what God has already given you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Fear will make you stay in rooms God already unlocked.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people are not bound by chains, they are bound by fear.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Fear of failure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Fear of rejection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Fear of stepping out</a:t>
            </a:r>
          </a:p>
          <a:p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Fear must break. It’s not a suggestion, He is issuing a command backed by authority.</a:t>
            </a:r>
          </a:p>
        </p:txBody>
      </p:sp>
    </p:spTree>
    <p:extLst>
      <p:ext uri="{BB962C8B-B14F-4D97-AF65-F5344CB8AC3E}">
        <p14:creationId xmlns:p14="http://schemas.microsoft.com/office/powerpoint/2010/main" val="146711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8097-AB81-173B-9695-ABDC652D2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5B3190-437E-0D5F-DC84-DBF61B0C0DA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F6E8280-7CA6-A799-D51E-08F314FE276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B047F81-A2D7-0D61-509D-8E1696626D56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5C4FC59-9523-B1F3-F5C0-CB1D329EEA4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AA79E8D-8FAD-63FD-2C65-98BB681E61B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3C3A315-1BFC-BBA2-7DCF-D9EC85424FD0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F46D86D1-C838-2856-75C8-01B04A5F11B7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CAC97AB-BC08-D0C2-182D-97BDD747C9E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67447B5-E7DB-619C-605F-29F41D2A138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21A7D2-E542-FCA7-B176-342C795F788C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11F63DF-1198-76C0-C257-5E75D8CAC4F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8F5768E-AD0E-6BCA-47BB-C21918664EA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211DF3E-E47B-EDB3-C028-9DA05269644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96C42B7-DFD6-B342-2D4C-517ECCF5769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C907625-8F59-823B-97E6-6058C3DEF0A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97BAD8B-F103-CF26-D5CC-57151F89E55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15B1AA4-7D95-0F68-03EB-496817D6A24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9DB392-8F67-796F-4AB0-178D08D6AC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A862567-C8B9-D8FB-84BB-3A3F922FF35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B68ECBC-B318-068F-6092-487FD43EAA64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52D3BDB-C0BD-1FCC-4583-C62FA77C9C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A6407C1-D308-58B4-C6FE-2653395C609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3702C74-7DDB-31CD-ADFD-4B0F80AD3982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9C25185-B302-7572-71F6-1090FBF0BE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B91149D-DD2E-F6F8-C369-C8F0AF9F6DA4}"/>
              </a:ext>
            </a:extLst>
          </p:cNvPr>
          <p:cNvSpPr txBox="1"/>
          <p:nvPr/>
        </p:nvSpPr>
        <p:spPr>
          <a:xfrm>
            <a:off x="373602" y="1638300"/>
            <a:ext cx="10933708" cy="675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4. THE KEY OF ETERNAL IDENTITY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am the First and the Last”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is saying: “I am before everything, and I will be after everything.”</a:t>
            </a:r>
          </a:p>
          <a:p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means: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life is not random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destiny is not fragile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future is not uncertain</a:t>
            </a:r>
          </a:p>
          <a:p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Stop measuring your life by temporary situations</a:t>
            </a:r>
          </a:p>
        </p:txBody>
      </p:sp>
    </p:spTree>
    <p:extLst>
      <p:ext uri="{BB962C8B-B14F-4D97-AF65-F5344CB8AC3E}">
        <p14:creationId xmlns:p14="http://schemas.microsoft.com/office/powerpoint/2010/main" val="46467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763000" y="2495737"/>
            <a:ext cx="9438799" cy="3088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1:17–18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DC7AB-9368-731A-124B-A1FA8A71B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E40F8C-DF8E-2FB5-03B2-B8A56F38411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774B9AB-6F28-3728-ECF4-83DFA3774676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6BD1AB4-D723-69C3-5C0B-E2D70F047202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73700FF-DA62-4324-74FD-CC9E0A3F1AA6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155221D-69C2-0306-88C4-E3E7A2C82175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BD15FC9-C737-819D-51B3-518497A7B82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699DEDF-37FB-AC36-A517-AD65529D2637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FD9D8D1-A730-41A2-0190-1B49312BC69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F40076-202F-091A-0907-7A50498ADF6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A198782-1387-8B8A-46BF-E41F3C15EC6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7EB7C02-6BD5-0399-BF2D-54809AE7BE8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101348F-95D2-A953-9855-8DF5FE41DEE8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D3BF5D3-BE0A-3937-EDA8-F780BA8D4302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2AF6A04-E009-4015-8CF6-E4B4CE77F0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FEF4CDA-0F25-F3B8-81A5-307E687E37C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D83CD3DF-23CC-9A26-FACE-71FC1C7B132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86ECD5E-3BC8-7B6F-301B-59C007786F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8C6EC67-BCA1-FD30-7DA3-90A7999D1A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FF653E0-99F3-DAD3-99FF-4D2D7437A26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801609A-9187-DBFA-2C40-A8F2B5430104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F2B850-A77E-8C25-79F1-9E95AC002D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69D278-4E67-AC14-878E-834FB218F32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690486F-2651-EC84-D7BC-3C6A174E8C7C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CB342BA-E9F7-56A8-C67F-E8D1F6BFD5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653353-DFFA-7510-CE58-CCCF56EB98BA}"/>
              </a:ext>
            </a:extLst>
          </p:cNvPr>
          <p:cNvSpPr txBox="1"/>
          <p:nvPr/>
        </p:nvSpPr>
        <p:spPr>
          <a:xfrm>
            <a:off x="533400" y="1153052"/>
            <a:ext cx="10773909" cy="829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5: THE KEY OF ACCESS AND CONTROL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have the keys…”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Biblical Meaning of Keys: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Authority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Whoever has the key, controls the outcome.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still has authority over: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closed door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impossible situation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spiritual battle </a:t>
            </a:r>
          </a:p>
        </p:txBody>
      </p:sp>
    </p:spTree>
    <p:extLst>
      <p:ext uri="{BB962C8B-B14F-4D97-AF65-F5344CB8AC3E}">
        <p14:creationId xmlns:p14="http://schemas.microsoft.com/office/powerpoint/2010/main" val="281945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8C37-3F3F-801D-5FAD-0DF3A0276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C4F9514-6F80-025D-1700-4AF11A50BDE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7D9A693-1F5D-B192-47F4-02A43D1507E3}"/>
              </a:ext>
            </a:extLst>
          </p:cNvPr>
          <p:cNvGrpSpPr/>
          <p:nvPr/>
        </p:nvGrpSpPr>
        <p:grpSpPr>
          <a:xfrm>
            <a:off x="138968" y="55495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5CD4F3A-F3AF-0FDE-9C83-0D42FB80D602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EE58E9F-8DFC-7CFC-D056-D95CBF7A3EB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0923FFE-3323-2DC5-BA30-BC4392C9E43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D356C74-16BD-296B-2FCE-44113F3A56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4AB8A4E-981C-C8F4-2544-3195DC91C7E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B58DC95-A2DB-2AF0-7E74-8A10005AF9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A87ECED-6D02-CE2B-CE17-F4941A70602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51D05D3-15C3-9637-A236-8F6D93BBC751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8E24A0D-DB20-39B6-7581-0DF53710581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2392D83-EF48-A07E-D5C0-1EE5C847A98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27FF95B-061C-5042-DD54-33316F9ADE9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2BB65FD-4A2E-D495-F794-DB76852485D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278BECC-4CC8-FCD9-A661-53A9C16570A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E3387AA-AF6A-325B-6651-7D9EF385F0F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E9CF7D6-F171-35A0-C00D-ED76DCFE004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452973E-1D96-AFF4-D4CA-08DC0D55B4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86C10DAC-300B-812C-D410-8339811C1B2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10AFF99-0501-88C5-451A-393CD9A7AC7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26F005D-4203-D115-1D46-2AC13F3C94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4C1549D-BD09-8333-9F79-A5643D56D35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F93A539-56DE-EF59-1D2B-923FFC86313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2F466FA-E8C6-37F0-E1EC-1368D5D163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357737-195A-80B0-6DE4-DB977781ADDE}"/>
              </a:ext>
            </a:extLst>
          </p:cNvPr>
          <p:cNvSpPr txBox="1"/>
          <p:nvPr/>
        </p:nvSpPr>
        <p:spPr>
          <a:xfrm>
            <a:off x="366275" y="217110"/>
            <a:ext cx="10654762" cy="100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  <a:endParaRPr lang="en-CA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not called to follow a victim; you are called to follow a Conqueror with keys in His </a:t>
            </a:r>
            <a:r>
              <a:rPr lang="en-US" sz="3600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hand.</a:t>
            </a: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Stop living like doors are still locked.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Jesus rose, He didn’t just come out of the grave, He came out with the keys.</a:t>
            </a:r>
          </a:p>
          <a:p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not a victim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not defeated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not stuck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have access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have authority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have victory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0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609601" y="1638300"/>
            <a:ext cx="10524918" cy="450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Imagine someone locked in a prison cell, not because the door is strong, but because they don’t have the key.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tragedy is not the prison; the tragedy is access without awareness.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533401" y="1225212"/>
            <a:ext cx="10601118" cy="739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(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people today who are living in rooms they don’t have to stay in: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Rooms of Sin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Rooms of fear.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Rooms of shame.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Rooms of limitation.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Rooms of spiritual defeat.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because the door is locked, but because they don’t realize that the key already exists.</a:t>
            </a:r>
          </a:p>
        </p:txBody>
      </p:sp>
    </p:spTree>
    <p:extLst>
      <p:ext uri="{BB962C8B-B14F-4D97-AF65-F5344CB8AC3E}">
        <p14:creationId xmlns:p14="http://schemas.microsoft.com/office/powerpoint/2010/main" val="66568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533400" y="1714500"/>
            <a:ext cx="10601118" cy="6920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FOUNDATIONAL BACKGROUND: THE BOOK OF REVELATION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book was written by John the Apostle, exiled on the island of Patmos,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Isolated,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Persecuted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Pressure. </a:t>
            </a:r>
          </a:p>
          <a:p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notice this: What looked like punishment, became a platform for revelation.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Book of Revelation is not just about the end times, It is about the unveiling of Jesus Christ in His full authority.</a:t>
            </a: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533401" y="1866900"/>
            <a:ext cx="10601118" cy="4841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FOUNDATIONAL BACKGROUND: THE BOOK OF REVELATION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Written by John the Apostle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 wrote the Gospel of John and the Epistles (1–3 John)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533401" y="1225212"/>
            <a:ext cx="10601118" cy="7203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FOUNDATIONAL BACKGROUND: THE BOOK OF REVELATION: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WAS IT WRITTEN?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reveal Jesus Christ in His glorified, victorious state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encourage persecuted believers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show the ultimate triumph of Christ over evil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call the Church to faithfulness and endurance </a:t>
            </a:r>
          </a:p>
        </p:txBody>
      </p:sp>
    </p:spTree>
    <p:extLst>
      <p:ext uri="{BB962C8B-B14F-4D97-AF65-F5344CB8AC3E}">
        <p14:creationId xmlns:p14="http://schemas.microsoft.com/office/powerpoint/2010/main" val="374379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7F8-CA0A-DF3A-030E-904745DB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20E604-B054-9F5B-A54B-0E9AD907E1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9CE71-4951-0652-E598-EA323615CCF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329D2E-0B87-676C-16A0-421B1D1BECA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32348B-1635-6CA3-D0AF-CB8DA93F5DF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4DD792D-F897-A18A-6BE4-B72FB1491E9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1685D4-F058-1FE8-3DCD-6DD75D99FC99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8689065-7AED-9DE7-DC27-87A60968298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D358C46-6372-1B1F-8D28-AB3681118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DADEA86-CA16-F736-7573-AA22788842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997C1E-0A11-5B04-7A20-7AA8410D33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0F64A0-7728-4498-A1C1-23DCB293C16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486D6F-9DDA-738B-70A6-0A5A8F3844A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E173C8B-3CC0-0B9B-2FD1-9EA66C55642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5F8A288-23E5-38CE-90F6-434A083D9C5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174A863-BBE9-D89E-288F-FAD18A9CC3B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4A7329A-33A0-B953-7343-36194CF47A5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B3F-8318-0668-08AB-004AD1D6CE7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E69E94-751C-FE67-8D8E-62E4ABC3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0E4C938-D8DC-EC7E-6D72-CB089315CC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98D87A7-7E08-5ABC-4929-685B8B94CB23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9D699AC-B123-EFCD-02E6-02DF487B6C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06D9DA2-264A-2F16-3E6C-B818F57375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F32D69-291E-8E97-4A52-F88D9200CC0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BDBA85F-29A1-C8C8-27CB-954E004AD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5E9CAA-EEF4-5783-767D-11ED8818AAF6}"/>
              </a:ext>
            </a:extLst>
          </p:cNvPr>
          <p:cNvSpPr txBox="1"/>
          <p:nvPr/>
        </p:nvSpPr>
        <p:spPr>
          <a:xfrm>
            <a:off x="533401" y="1714500"/>
            <a:ext cx="106011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FOUNDATIONAL BACKGROUND: THE BOOK OF REVELATION:</a:t>
            </a:r>
          </a:p>
          <a:p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WAS IT WRITTEN TO?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Seven Churches of Asia Minor 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(Revelation 1:4)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Real churches facing persecution, compromise, and pressure </a:t>
            </a:r>
          </a:p>
        </p:txBody>
      </p:sp>
    </p:spTree>
    <p:extLst>
      <p:ext uri="{BB962C8B-B14F-4D97-AF65-F5344CB8AC3E}">
        <p14:creationId xmlns:p14="http://schemas.microsoft.com/office/powerpoint/2010/main" val="19010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7F8-CA0A-DF3A-030E-904745DB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20E604-B054-9F5B-A54B-0E9AD907E1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9CE71-4951-0652-E598-EA323615CCF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329D2E-0B87-676C-16A0-421B1D1BECA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32348B-1635-6CA3-D0AF-CB8DA93F5DF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4DD792D-F897-A18A-6BE4-B72FB1491E9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1685D4-F058-1FE8-3DCD-6DD75D99FC99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8689065-7AED-9DE7-DC27-87A60968298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D358C46-6372-1B1F-8D28-AB3681118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DADEA86-CA16-F736-7573-AA22788842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997C1E-0A11-5B04-7A20-7AA8410D33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0F64A0-7728-4498-A1C1-23DCB293C16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486D6F-9DDA-738B-70A6-0A5A8F3844A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E173C8B-3CC0-0B9B-2FD1-9EA66C55642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5F8A288-23E5-38CE-90F6-434A083D9C5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174A863-BBE9-D89E-288F-FAD18A9CC3B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4A7329A-33A0-B953-7343-36194CF47A5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B3F-8318-0668-08AB-004AD1D6CE7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E69E94-751C-FE67-8D8E-62E4ABC3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0E4C938-D8DC-EC7E-6D72-CB089315CC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98D87A7-7E08-5ABC-4929-685B8B94CB23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9D699AC-B123-EFCD-02E6-02DF487B6C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06D9DA2-264A-2F16-3E6C-B818F57375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F32D69-291E-8E97-4A52-F88D9200CC0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BDBA85F-29A1-C8C8-27CB-954E004AD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5E9CAA-EEF4-5783-767D-11ED8818AAF6}"/>
              </a:ext>
            </a:extLst>
          </p:cNvPr>
          <p:cNvSpPr txBox="1"/>
          <p:nvPr/>
        </p:nvSpPr>
        <p:spPr>
          <a:xfrm>
            <a:off x="779449" y="342900"/>
            <a:ext cx="10355069" cy="8911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FOUNDATIONAL BACKGROUND: THE BOOK OF REVELATION: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WAS IT WRITTEN?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Around AD 90–95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the reign of Emperor Domitian 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time of intense persecution)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SETTING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John was exiled on the island of Patmos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receives a divine vision of Christ’s glory and authority </a:t>
            </a:r>
          </a:p>
        </p:txBody>
      </p:sp>
    </p:spTree>
    <p:extLst>
      <p:ext uri="{BB962C8B-B14F-4D97-AF65-F5344CB8AC3E}">
        <p14:creationId xmlns:p14="http://schemas.microsoft.com/office/powerpoint/2010/main" val="148471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13561</TotalTime>
  <Words>1074</Words>
  <Application>Microsoft Office PowerPoint</Application>
  <PresentationFormat>Custom</PresentationFormat>
  <Paragraphs>191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Wingdings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2026-04-03T02:10:34Z</dcterms:modified>
  <dc:identifier>DAGbAtwYxKE</dc:identifier>
</cp:coreProperties>
</file>