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2"/>
  </p:notesMasterIdLst>
  <p:sldIdLst>
    <p:sldId id="340" r:id="rId2"/>
    <p:sldId id="341" r:id="rId3"/>
    <p:sldId id="344" r:id="rId4"/>
    <p:sldId id="345" r:id="rId5"/>
    <p:sldId id="346" r:id="rId6"/>
    <p:sldId id="347" r:id="rId7"/>
    <p:sldId id="358" r:id="rId8"/>
    <p:sldId id="342" r:id="rId9"/>
    <p:sldId id="348" r:id="rId10"/>
    <p:sldId id="351" r:id="rId11"/>
    <p:sldId id="376" r:id="rId12"/>
    <p:sldId id="377" r:id="rId13"/>
    <p:sldId id="378" r:id="rId14"/>
    <p:sldId id="354" r:id="rId15"/>
    <p:sldId id="353" r:id="rId16"/>
    <p:sldId id="349" r:id="rId17"/>
    <p:sldId id="360" r:id="rId18"/>
    <p:sldId id="361" r:id="rId19"/>
    <p:sldId id="362" r:id="rId20"/>
    <p:sldId id="363" r:id="rId21"/>
    <p:sldId id="364" r:id="rId22"/>
    <p:sldId id="365" r:id="rId23"/>
    <p:sldId id="366" r:id="rId24"/>
    <p:sldId id="359" r:id="rId25"/>
    <p:sldId id="367" r:id="rId26"/>
    <p:sldId id="368" r:id="rId27"/>
    <p:sldId id="369" r:id="rId28"/>
    <p:sldId id="370" r:id="rId29"/>
    <p:sldId id="371" r:id="rId30"/>
    <p:sldId id="372" r:id="rId31"/>
    <p:sldId id="373" r:id="rId32"/>
    <p:sldId id="356" r:id="rId33"/>
    <p:sldId id="374" r:id="rId34"/>
    <p:sldId id="381" r:id="rId35"/>
    <p:sldId id="375" r:id="rId36"/>
    <p:sldId id="382" r:id="rId37"/>
    <p:sldId id="350" r:id="rId38"/>
    <p:sldId id="355" r:id="rId39"/>
    <p:sldId id="343" r:id="rId40"/>
    <p:sldId id="357" r:id="rId41"/>
    <p:sldId id="335" r:id="rId42"/>
    <p:sldId id="379" r:id="rId43"/>
    <p:sldId id="383" r:id="rId44"/>
    <p:sldId id="384" r:id="rId45"/>
    <p:sldId id="336" r:id="rId46"/>
    <p:sldId id="385" r:id="rId47"/>
    <p:sldId id="337" r:id="rId48"/>
    <p:sldId id="386" r:id="rId49"/>
    <p:sldId id="387" r:id="rId50"/>
    <p:sldId id="388" r:id="rId51"/>
    <p:sldId id="403" r:id="rId52"/>
    <p:sldId id="404" r:id="rId53"/>
    <p:sldId id="405" r:id="rId54"/>
    <p:sldId id="390" r:id="rId55"/>
    <p:sldId id="391" r:id="rId56"/>
    <p:sldId id="394" r:id="rId57"/>
    <p:sldId id="395" r:id="rId58"/>
    <p:sldId id="392" r:id="rId59"/>
    <p:sldId id="396" r:id="rId60"/>
    <p:sldId id="397" r:id="rId61"/>
    <p:sldId id="398" r:id="rId62"/>
    <p:sldId id="406" r:id="rId63"/>
    <p:sldId id="399" r:id="rId64"/>
    <p:sldId id="400" r:id="rId65"/>
    <p:sldId id="401" r:id="rId66"/>
    <p:sldId id="402" r:id="rId67"/>
    <p:sldId id="393" r:id="rId68"/>
    <p:sldId id="407" r:id="rId69"/>
    <p:sldId id="408" r:id="rId70"/>
    <p:sldId id="409" r:id="rId71"/>
    <p:sldId id="410" r:id="rId72"/>
    <p:sldId id="412" r:id="rId73"/>
    <p:sldId id="411" r:id="rId74"/>
    <p:sldId id="413" r:id="rId75"/>
    <p:sldId id="414" r:id="rId76"/>
    <p:sldId id="415" r:id="rId77"/>
    <p:sldId id="420" r:id="rId78"/>
    <p:sldId id="417" r:id="rId79"/>
    <p:sldId id="418" r:id="rId80"/>
    <p:sldId id="419" r:id="rId81"/>
    <p:sldId id="380" r:id="rId82"/>
    <p:sldId id="422" r:id="rId83"/>
    <p:sldId id="423" r:id="rId84"/>
    <p:sldId id="424" r:id="rId85"/>
    <p:sldId id="425" r:id="rId86"/>
    <p:sldId id="426" r:id="rId87"/>
    <p:sldId id="427" r:id="rId88"/>
    <p:sldId id="339" r:id="rId89"/>
    <p:sldId id="429" r:id="rId90"/>
    <p:sldId id="430" r:id="rId91"/>
  </p:sldIdLst>
  <p:sldSz cx="24384000" cy="13716000"/>
  <p:notesSz cx="6858000" cy="9144000"/>
  <p:embeddedFontLst>
    <p:embeddedFont>
      <p:font typeface="P39" panose="020B0604020202020204" charset="0"/>
      <p:regular r:id="rId93"/>
    </p:embeddedFont>
    <p:embeddedFont>
      <p:font typeface="Papyrus" panose="03070502060502030205" pitchFamily="66" charset="0"/>
      <p:regular r:id="rId9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42A"/>
    <a:srgbClr val="944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B0004-2E3E-410C-A9BD-805EC80DDAC8}" v="145" dt="2026-04-05T12:23:20.9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2" d="100"/>
          <a:sy n="42" d="100"/>
        </p:scale>
        <p:origin x="387" y="2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tockdale" userId="159b2cbb5646a6db" providerId="LiveId" clId="{9EAF943D-1EDF-4F38-83F5-599659E39DBE}"/>
    <pc:docChg chg="undo custSel addSld delSld modSld sldOrd">
      <pc:chgData name="Jack Stockdale" userId="159b2cbb5646a6db" providerId="LiveId" clId="{9EAF943D-1EDF-4F38-83F5-599659E39DBE}" dt="2026-04-05T12:25:31.751" v="8930" actId="20577"/>
      <pc:docMkLst>
        <pc:docMk/>
      </pc:docMkLst>
      <pc:sldChg chg="del">
        <pc:chgData name="Jack Stockdale" userId="159b2cbb5646a6db" providerId="LiveId" clId="{9EAF943D-1EDF-4F38-83F5-599659E39DBE}" dt="2026-04-04T21:55:18.119" v="148" actId="2696"/>
        <pc:sldMkLst>
          <pc:docMk/>
          <pc:sldMk cId="1728149926" sldId="259"/>
        </pc:sldMkLst>
      </pc:sldChg>
      <pc:sldChg chg="del">
        <pc:chgData name="Jack Stockdale" userId="159b2cbb5646a6db" providerId="LiveId" clId="{9EAF943D-1EDF-4F38-83F5-599659E39DBE}" dt="2026-04-04T21:55:18.119" v="148" actId="2696"/>
        <pc:sldMkLst>
          <pc:docMk/>
          <pc:sldMk cId="2654572816" sldId="270"/>
        </pc:sldMkLst>
      </pc:sldChg>
      <pc:sldChg chg="del">
        <pc:chgData name="Jack Stockdale" userId="159b2cbb5646a6db" providerId="LiveId" clId="{9EAF943D-1EDF-4F38-83F5-599659E39DBE}" dt="2026-04-04T21:55:18.119" v="148" actId="2696"/>
        <pc:sldMkLst>
          <pc:docMk/>
          <pc:sldMk cId="1036787824" sldId="271"/>
        </pc:sldMkLst>
      </pc:sldChg>
      <pc:sldChg chg="del">
        <pc:chgData name="Jack Stockdale" userId="159b2cbb5646a6db" providerId="LiveId" clId="{9EAF943D-1EDF-4F38-83F5-599659E39DBE}" dt="2026-04-04T21:55:18.119" v="148" actId="2696"/>
        <pc:sldMkLst>
          <pc:docMk/>
          <pc:sldMk cId="234930923" sldId="285"/>
        </pc:sldMkLst>
      </pc:sldChg>
      <pc:sldChg chg="del">
        <pc:chgData name="Jack Stockdale" userId="159b2cbb5646a6db" providerId="LiveId" clId="{9EAF943D-1EDF-4F38-83F5-599659E39DBE}" dt="2026-04-04T21:55:18.119" v="148" actId="2696"/>
        <pc:sldMkLst>
          <pc:docMk/>
          <pc:sldMk cId="2071827159" sldId="286"/>
        </pc:sldMkLst>
      </pc:sldChg>
      <pc:sldChg chg="del">
        <pc:chgData name="Jack Stockdale" userId="159b2cbb5646a6db" providerId="LiveId" clId="{9EAF943D-1EDF-4F38-83F5-599659E39DBE}" dt="2026-04-04T21:55:18.119" v="148" actId="2696"/>
        <pc:sldMkLst>
          <pc:docMk/>
          <pc:sldMk cId="305932936" sldId="287"/>
        </pc:sldMkLst>
      </pc:sldChg>
      <pc:sldChg chg="del">
        <pc:chgData name="Jack Stockdale" userId="159b2cbb5646a6db" providerId="LiveId" clId="{9EAF943D-1EDF-4F38-83F5-599659E39DBE}" dt="2026-04-04T21:55:18.119" v="148" actId="2696"/>
        <pc:sldMkLst>
          <pc:docMk/>
          <pc:sldMk cId="555595749" sldId="288"/>
        </pc:sldMkLst>
      </pc:sldChg>
      <pc:sldChg chg="del">
        <pc:chgData name="Jack Stockdale" userId="159b2cbb5646a6db" providerId="LiveId" clId="{9EAF943D-1EDF-4F38-83F5-599659E39DBE}" dt="2026-04-04T21:55:18.119" v="148" actId="2696"/>
        <pc:sldMkLst>
          <pc:docMk/>
          <pc:sldMk cId="3411311583" sldId="289"/>
        </pc:sldMkLst>
      </pc:sldChg>
      <pc:sldChg chg="del">
        <pc:chgData name="Jack Stockdale" userId="159b2cbb5646a6db" providerId="LiveId" clId="{9EAF943D-1EDF-4F38-83F5-599659E39DBE}" dt="2026-04-04T21:55:18.119" v="148" actId="2696"/>
        <pc:sldMkLst>
          <pc:docMk/>
          <pc:sldMk cId="331063202" sldId="290"/>
        </pc:sldMkLst>
      </pc:sldChg>
      <pc:sldChg chg="del">
        <pc:chgData name="Jack Stockdale" userId="159b2cbb5646a6db" providerId="LiveId" clId="{9EAF943D-1EDF-4F38-83F5-599659E39DBE}" dt="2026-04-04T21:55:18.119" v="148" actId="2696"/>
        <pc:sldMkLst>
          <pc:docMk/>
          <pc:sldMk cId="1293996003" sldId="291"/>
        </pc:sldMkLst>
      </pc:sldChg>
      <pc:sldChg chg="del">
        <pc:chgData name="Jack Stockdale" userId="159b2cbb5646a6db" providerId="LiveId" clId="{9EAF943D-1EDF-4F38-83F5-599659E39DBE}" dt="2026-04-04T21:55:18.119" v="148" actId="2696"/>
        <pc:sldMkLst>
          <pc:docMk/>
          <pc:sldMk cId="2481284942" sldId="292"/>
        </pc:sldMkLst>
      </pc:sldChg>
      <pc:sldChg chg="del">
        <pc:chgData name="Jack Stockdale" userId="159b2cbb5646a6db" providerId="LiveId" clId="{9EAF943D-1EDF-4F38-83F5-599659E39DBE}" dt="2026-04-04T21:55:18.119" v="148" actId="2696"/>
        <pc:sldMkLst>
          <pc:docMk/>
          <pc:sldMk cId="1978409416" sldId="293"/>
        </pc:sldMkLst>
      </pc:sldChg>
      <pc:sldChg chg="del">
        <pc:chgData name="Jack Stockdale" userId="159b2cbb5646a6db" providerId="LiveId" clId="{9EAF943D-1EDF-4F38-83F5-599659E39DBE}" dt="2026-04-04T21:55:18.119" v="148" actId="2696"/>
        <pc:sldMkLst>
          <pc:docMk/>
          <pc:sldMk cId="1060816687" sldId="294"/>
        </pc:sldMkLst>
      </pc:sldChg>
      <pc:sldChg chg="del">
        <pc:chgData name="Jack Stockdale" userId="159b2cbb5646a6db" providerId="LiveId" clId="{9EAF943D-1EDF-4F38-83F5-599659E39DBE}" dt="2026-04-04T21:55:18.119" v="148" actId="2696"/>
        <pc:sldMkLst>
          <pc:docMk/>
          <pc:sldMk cId="3453905600" sldId="299"/>
        </pc:sldMkLst>
      </pc:sldChg>
      <pc:sldChg chg="del">
        <pc:chgData name="Jack Stockdale" userId="159b2cbb5646a6db" providerId="LiveId" clId="{9EAF943D-1EDF-4F38-83F5-599659E39DBE}" dt="2026-04-04T21:55:18.119" v="148" actId="2696"/>
        <pc:sldMkLst>
          <pc:docMk/>
          <pc:sldMk cId="1981745631" sldId="300"/>
        </pc:sldMkLst>
      </pc:sldChg>
      <pc:sldChg chg="del">
        <pc:chgData name="Jack Stockdale" userId="159b2cbb5646a6db" providerId="LiveId" clId="{9EAF943D-1EDF-4F38-83F5-599659E39DBE}" dt="2026-04-04T21:55:18.119" v="148" actId="2696"/>
        <pc:sldMkLst>
          <pc:docMk/>
          <pc:sldMk cId="1715941141" sldId="304"/>
        </pc:sldMkLst>
      </pc:sldChg>
      <pc:sldChg chg="del">
        <pc:chgData name="Jack Stockdale" userId="159b2cbb5646a6db" providerId="LiveId" clId="{9EAF943D-1EDF-4F38-83F5-599659E39DBE}" dt="2026-04-04T21:55:18.119" v="148" actId="2696"/>
        <pc:sldMkLst>
          <pc:docMk/>
          <pc:sldMk cId="3151095806" sldId="308"/>
        </pc:sldMkLst>
      </pc:sldChg>
      <pc:sldChg chg="del">
        <pc:chgData name="Jack Stockdale" userId="159b2cbb5646a6db" providerId="LiveId" clId="{9EAF943D-1EDF-4F38-83F5-599659E39DBE}" dt="2026-04-04T21:55:18.119" v="148" actId="2696"/>
        <pc:sldMkLst>
          <pc:docMk/>
          <pc:sldMk cId="760643392" sldId="310"/>
        </pc:sldMkLst>
      </pc:sldChg>
      <pc:sldChg chg="del">
        <pc:chgData name="Jack Stockdale" userId="159b2cbb5646a6db" providerId="LiveId" clId="{9EAF943D-1EDF-4F38-83F5-599659E39DBE}" dt="2026-04-04T21:55:18.119" v="148" actId="2696"/>
        <pc:sldMkLst>
          <pc:docMk/>
          <pc:sldMk cId="1059899117" sldId="312"/>
        </pc:sldMkLst>
      </pc:sldChg>
      <pc:sldChg chg="del">
        <pc:chgData name="Jack Stockdale" userId="159b2cbb5646a6db" providerId="LiveId" clId="{9EAF943D-1EDF-4F38-83F5-599659E39DBE}" dt="2026-04-04T21:55:18.119" v="148" actId="2696"/>
        <pc:sldMkLst>
          <pc:docMk/>
          <pc:sldMk cId="934690628" sldId="313"/>
        </pc:sldMkLst>
      </pc:sldChg>
      <pc:sldChg chg="del">
        <pc:chgData name="Jack Stockdale" userId="159b2cbb5646a6db" providerId="LiveId" clId="{9EAF943D-1EDF-4F38-83F5-599659E39DBE}" dt="2026-04-04T21:55:18.119" v="148" actId="2696"/>
        <pc:sldMkLst>
          <pc:docMk/>
          <pc:sldMk cId="356822609" sldId="314"/>
        </pc:sldMkLst>
      </pc:sldChg>
      <pc:sldChg chg="del">
        <pc:chgData name="Jack Stockdale" userId="159b2cbb5646a6db" providerId="LiveId" clId="{9EAF943D-1EDF-4F38-83F5-599659E39DBE}" dt="2026-04-04T21:55:18.119" v="148" actId="2696"/>
        <pc:sldMkLst>
          <pc:docMk/>
          <pc:sldMk cId="3029650218" sldId="317"/>
        </pc:sldMkLst>
      </pc:sldChg>
      <pc:sldChg chg="del">
        <pc:chgData name="Jack Stockdale" userId="159b2cbb5646a6db" providerId="LiveId" clId="{9EAF943D-1EDF-4F38-83F5-599659E39DBE}" dt="2026-04-04T21:55:18.119" v="148" actId="2696"/>
        <pc:sldMkLst>
          <pc:docMk/>
          <pc:sldMk cId="2880514445" sldId="318"/>
        </pc:sldMkLst>
      </pc:sldChg>
      <pc:sldChg chg="del">
        <pc:chgData name="Jack Stockdale" userId="159b2cbb5646a6db" providerId="LiveId" clId="{9EAF943D-1EDF-4F38-83F5-599659E39DBE}" dt="2026-04-04T21:55:18.119" v="148" actId="2696"/>
        <pc:sldMkLst>
          <pc:docMk/>
          <pc:sldMk cId="1436812336" sldId="319"/>
        </pc:sldMkLst>
      </pc:sldChg>
      <pc:sldChg chg="del">
        <pc:chgData name="Jack Stockdale" userId="159b2cbb5646a6db" providerId="LiveId" clId="{9EAF943D-1EDF-4F38-83F5-599659E39DBE}" dt="2026-04-04T21:55:18.119" v="148" actId="2696"/>
        <pc:sldMkLst>
          <pc:docMk/>
          <pc:sldMk cId="3964899505" sldId="321"/>
        </pc:sldMkLst>
      </pc:sldChg>
      <pc:sldChg chg="del">
        <pc:chgData name="Jack Stockdale" userId="159b2cbb5646a6db" providerId="LiveId" clId="{9EAF943D-1EDF-4F38-83F5-599659E39DBE}" dt="2026-04-04T21:55:18.119" v="148" actId="2696"/>
        <pc:sldMkLst>
          <pc:docMk/>
          <pc:sldMk cId="1635678825" sldId="322"/>
        </pc:sldMkLst>
      </pc:sldChg>
      <pc:sldChg chg="del">
        <pc:chgData name="Jack Stockdale" userId="159b2cbb5646a6db" providerId="LiveId" clId="{9EAF943D-1EDF-4F38-83F5-599659E39DBE}" dt="2026-04-04T21:55:18.119" v="148" actId="2696"/>
        <pc:sldMkLst>
          <pc:docMk/>
          <pc:sldMk cId="4233104772" sldId="323"/>
        </pc:sldMkLst>
      </pc:sldChg>
      <pc:sldChg chg="del">
        <pc:chgData name="Jack Stockdale" userId="159b2cbb5646a6db" providerId="LiveId" clId="{9EAF943D-1EDF-4F38-83F5-599659E39DBE}" dt="2026-04-04T21:55:18.119" v="148" actId="2696"/>
        <pc:sldMkLst>
          <pc:docMk/>
          <pc:sldMk cId="1607748499" sldId="324"/>
        </pc:sldMkLst>
      </pc:sldChg>
      <pc:sldChg chg="del">
        <pc:chgData name="Jack Stockdale" userId="159b2cbb5646a6db" providerId="LiveId" clId="{9EAF943D-1EDF-4F38-83F5-599659E39DBE}" dt="2026-04-04T21:55:18.119" v="148" actId="2696"/>
        <pc:sldMkLst>
          <pc:docMk/>
          <pc:sldMk cId="3939496515" sldId="325"/>
        </pc:sldMkLst>
      </pc:sldChg>
      <pc:sldChg chg="del">
        <pc:chgData name="Jack Stockdale" userId="159b2cbb5646a6db" providerId="LiveId" clId="{9EAF943D-1EDF-4F38-83F5-599659E39DBE}" dt="2026-04-04T21:55:18.119" v="148" actId="2696"/>
        <pc:sldMkLst>
          <pc:docMk/>
          <pc:sldMk cId="2338415333" sldId="326"/>
        </pc:sldMkLst>
      </pc:sldChg>
      <pc:sldChg chg="addSp delSp modSp del mod ord">
        <pc:chgData name="Jack Stockdale" userId="159b2cbb5646a6db" providerId="LiveId" clId="{9EAF943D-1EDF-4F38-83F5-599659E39DBE}" dt="2026-04-04T23:33:48.350" v="2340" actId="2696"/>
        <pc:sldMkLst>
          <pc:docMk/>
          <pc:sldMk cId="3875603950" sldId="327"/>
        </pc:sldMkLst>
        <pc:spChg chg="del">
          <ac:chgData name="Jack Stockdale" userId="159b2cbb5646a6db" providerId="LiveId" clId="{9EAF943D-1EDF-4F38-83F5-599659E39DBE}" dt="2026-04-04T20:37:26.990" v="4" actId="21"/>
          <ac:spMkLst>
            <pc:docMk/>
            <pc:sldMk cId="3875603950" sldId="327"/>
            <ac:spMk id="3" creationId="{DD4F462F-E8E4-469A-A66F-D90CAC9C92A1}"/>
          </ac:spMkLst>
        </pc:spChg>
        <pc:spChg chg="del">
          <ac:chgData name="Jack Stockdale" userId="159b2cbb5646a6db" providerId="LiveId" clId="{9EAF943D-1EDF-4F38-83F5-599659E39DBE}" dt="2026-04-04T20:37:21.681" v="3" actId="21"/>
          <ac:spMkLst>
            <pc:docMk/>
            <pc:sldMk cId="3875603950" sldId="327"/>
            <ac:spMk id="4" creationId="{142B2618-4BE8-4D14-9137-9BDCF3780FFB}"/>
          </ac:spMkLst>
        </pc:spChg>
        <pc:spChg chg="del">
          <ac:chgData name="Jack Stockdale" userId="159b2cbb5646a6db" providerId="LiveId" clId="{9EAF943D-1EDF-4F38-83F5-599659E39DBE}" dt="2026-04-04T20:37:16.300" v="2" actId="21"/>
          <ac:spMkLst>
            <pc:docMk/>
            <pc:sldMk cId="3875603950" sldId="327"/>
            <ac:spMk id="5" creationId="{917B954F-DFE8-4318-A7F7-C3051886F800}"/>
          </ac:spMkLst>
        </pc:spChg>
        <pc:spChg chg="add del mod">
          <ac:chgData name="Jack Stockdale" userId="159b2cbb5646a6db" providerId="LiveId" clId="{9EAF943D-1EDF-4F38-83F5-599659E39DBE}" dt="2026-04-04T20:37:35.471" v="6" actId="21"/>
          <ac:spMkLst>
            <pc:docMk/>
            <pc:sldMk cId="3875603950" sldId="327"/>
            <ac:spMk id="6" creationId="{24225003-9BC8-D1A8-BF02-32458D718530}"/>
          </ac:spMkLst>
        </pc:spChg>
        <pc:spChg chg="add del mod">
          <ac:chgData name="Jack Stockdale" userId="159b2cbb5646a6db" providerId="LiveId" clId="{9EAF943D-1EDF-4F38-83F5-599659E39DBE}" dt="2026-04-04T20:38:04.927" v="9" actId="21"/>
          <ac:spMkLst>
            <pc:docMk/>
            <pc:sldMk cId="3875603950" sldId="327"/>
            <ac:spMk id="8" creationId="{F73FED9C-9213-2DA9-147F-3C76752A4BC4}"/>
          </ac:spMkLst>
        </pc:spChg>
        <pc:spChg chg="add mod">
          <ac:chgData name="Jack Stockdale" userId="159b2cbb5646a6db" providerId="LiveId" clId="{9EAF943D-1EDF-4F38-83F5-599659E39DBE}" dt="2026-04-04T23:33:37.399" v="2339" actId="20577"/>
          <ac:spMkLst>
            <pc:docMk/>
            <pc:sldMk cId="3875603950" sldId="327"/>
            <ac:spMk id="9" creationId="{7D51D0C1-95AB-FF1F-9D4E-48FB430CDFA0}"/>
          </ac:spMkLst>
        </pc:spChg>
        <pc:spChg chg="add del mod">
          <ac:chgData name="Jack Stockdale" userId="159b2cbb5646a6db" providerId="LiveId" clId="{9EAF943D-1EDF-4F38-83F5-599659E39DBE}" dt="2026-04-04T20:37:58.042" v="8" actId="21"/>
          <ac:spMkLst>
            <pc:docMk/>
            <pc:sldMk cId="3875603950" sldId="327"/>
            <ac:spMk id="119" creationId="{00000000-0000-0000-0000-000000000000}"/>
          </ac:spMkLst>
        </pc:spChg>
      </pc:sldChg>
      <pc:sldChg chg="del">
        <pc:chgData name="Jack Stockdale" userId="159b2cbb5646a6db" providerId="LiveId" clId="{9EAF943D-1EDF-4F38-83F5-599659E39DBE}" dt="2026-04-04T21:55:18.119" v="148" actId="2696"/>
        <pc:sldMkLst>
          <pc:docMk/>
          <pc:sldMk cId="3362768938" sldId="328"/>
        </pc:sldMkLst>
      </pc:sldChg>
      <pc:sldChg chg="del">
        <pc:chgData name="Jack Stockdale" userId="159b2cbb5646a6db" providerId="LiveId" clId="{9EAF943D-1EDF-4F38-83F5-599659E39DBE}" dt="2026-04-04T21:55:18.119" v="148" actId="2696"/>
        <pc:sldMkLst>
          <pc:docMk/>
          <pc:sldMk cId="2001790505" sldId="329"/>
        </pc:sldMkLst>
      </pc:sldChg>
      <pc:sldChg chg="del">
        <pc:chgData name="Jack Stockdale" userId="159b2cbb5646a6db" providerId="LiveId" clId="{9EAF943D-1EDF-4F38-83F5-599659E39DBE}" dt="2026-04-04T21:55:18.119" v="148" actId="2696"/>
        <pc:sldMkLst>
          <pc:docMk/>
          <pc:sldMk cId="3082992732" sldId="330"/>
        </pc:sldMkLst>
      </pc:sldChg>
      <pc:sldChg chg="del">
        <pc:chgData name="Jack Stockdale" userId="159b2cbb5646a6db" providerId="LiveId" clId="{9EAF943D-1EDF-4F38-83F5-599659E39DBE}" dt="2026-04-04T21:55:18.119" v="148" actId="2696"/>
        <pc:sldMkLst>
          <pc:docMk/>
          <pc:sldMk cId="3426188053" sldId="331"/>
        </pc:sldMkLst>
      </pc:sldChg>
      <pc:sldChg chg="del">
        <pc:chgData name="Jack Stockdale" userId="159b2cbb5646a6db" providerId="LiveId" clId="{9EAF943D-1EDF-4F38-83F5-599659E39DBE}" dt="2026-04-04T21:55:18.119" v="148" actId="2696"/>
        <pc:sldMkLst>
          <pc:docMk/>
          <pc:sldMk cId="576659370" sldId="332"/>
        </pc:sldMkLst>
      </pc:sldChg>
      <pc:sldChg chg="del">
        <pc:chgData name="Jack Stockdale" userId="159b2cbb5646a6db" providerId="LiveId" clId="{9EAF943D-1EDF-4F38-83F5-599659E39DBE}" dt="2026-04-04T21:55:18.119" v="148" actId="2696"/>
        <pc:sldMkLst>
          <pc:docMk/>
          <pc:sldMk cId="1389656117" sldId="333"/>
        </pc:sldMkLst>
      </pc:sldChg>
      <pc:sldChg chg="modSp add del mod ord">
        <pc:chgData name="Jack Stockdale" userId="159b2cbb5646a6db" providerId="LiveId" clId="{9EAF943D-1EDF-4F38-83F5-599659E39DBE}" dt="2026-04-04T22:04:00.029" v="151" actId="2696"/>
        <pc:sldMkLst>
          <pc:docMk/>
          <pc:sldMk cId="3481970480" sldId="334"/>
        </pc:sldMkLst>
        <pc:spChg chg="mod">
          <ac:chgData name="Jack Stockdale" userId="159b2cbb5646a6db" providerId="LiveId" clId="{9EAF943D-1EDF-4F38-83F5-599659E39DBE}" dt="2026-04-04T20:56:21.299" v="45" actId="20577"/>
          <ac:spMkLst>
            <pc:docMk/>
            <pc:sldMk cId="3481970480" sldId="334"/>
            <ac:spMk id="9" creationId="{18A17D96-DFF6-287B-E195-10420C23C446}"/>
          </ac:spMkLst>
        </pc:spChg>
      </pc:sldChg>
      <pc:sldChg chg="modSp add mod">
        <pc:chgData name="Jack Stockdale" userId="159b2cbb5646a6db" providerId="LiveId" clId="{9EAF943D-1EDF-4F38-83F5-599659E39DBE}" dt="2026-04-05T09:28:23.362" v="4725" actId="20577"/>
        <pc:sldMkLst>
          <pc:docMk/>
          <pc:sldMk cId="1326459098" sldId="335"/>
        </pc:sldMkLst>
        <pc:spChg chg="mod">
          <ac:chgData name="Jack Stockdale" userId="159b2cbb5646a6db" providerId="LiveId" clId="{9EAF943D-1EDF-4F38-83F5-599659E39DBE}" dt="2026-04-05T09:28:23.362" v="4725" actId="20577"/>
          <ac:spMkLst>
            <pc:docMk/>
            <pc:sldMk cId="1326459098" sldId="335"/>
            <ac:spMk id="9" creationId="{577984C9-334B-031C-A6D0-35FDB5768240}"/>
          </ac:spMkLst>
        </pc:spChg>
      </pc:sldChg>
      <pc:sldChg chg="modSp add mod">
        <pc:chgData name="Jack Stockdale" userId="159b2cbb5646a6db" providerId="LiveId" clId="{9EAF943D-1EDF-4F38-83F5-599659E39DBE}" dt="2026-04-05T09:28:37.462" v="4727" actId="20577"/>
        <pc:sldMkLst>
          <pc:docMk/>
          <pc:sldMk cId="1403174240" sldId="336"/>
        </pc:sldMkLst>
        <pc:spChg chg="mod">
          <ac:chgData name="Jack Stockdale" userId="159b2cbb5646a6db" providerId="LiveId" clId="{9EAF943D-1EDF-4F38-83F5-599659E39DBE}" dt="2026-04-05T09:28:37.462" v="4727" actId="20577"/>
          <ac:spMkLst>
            <pc:docMk/>
            <pc:sldMk cId="1403174240" sldId="336"/>
            <ac:spMk id="9" creationId="{0BE96635-FC69-BF9F-D647-D8C0572D06EF}"/>
          </ac:spMkLst>
        </pc:spChg>
      </pc:sldChg>
      <pc:sldChg chg="modSp add mod">
        <pc:chgData name="Jack Stockdale" userId="159b2cbb5646a6db" providerId="LiveId" clId="{9EAF943D-1EDF-4F38-83F5-599659E39DBE}" dt="2026-04-05T09:28:46.964" v="4728" actId="20577"/>
        <pc:sldMkLst>
          <pc:docMk/>
          <pc:sldMk cId="293388940" sldId="337"/>
        </pc:sldMkLst>
        <pc:spChg chg="mod">
          <ac:chgData name="Jack Stockdale" userId="159b2cbb5646a6db" providerId="LiveId" clId="{9EAF943D-1EDF-4F38-83F5-599659E39DBE}" dt="2026-04-05T09:28:46.964" v="4728" actId="20577"/>
          <ac:spMkLst>
            <pc:docMk/>
            <pc:sldMk cId="293388940" sldId="337"/>
            <ac:spMk id="9" creationId="{EBA580C4-97E7-D92C-159A-9992159DEA6E}"/>
          </ac:spMkLst>
        </pc:spChg>
      </pc:sldChg>
      <pc:sldChg chg="addSp modSp add del mod">
        <pc:chgData name="Jack Stockdale" userId="159b2cbb5646a6db" providerId="LiveId" clId="{9EAF943D-1EDF-4F38-83F5-599659E39DBE}" dt="2026-04-05T11:13:20.949" v="6994" actId="2696"/>
        <pc:sldMkLst>
          <pc:docMk/>
          <pc:sldMk cId="1200493026" sldId="338"/>
        </pc:sldMkLst>
        <pc:spChg chg="add mod">
          <ac:chgData name="Jack Stockdale" userId="159b2cbb5646a6db" providerId="LiveId" clId="{9EAF943D-1EDF-4F38-83F5-599659E39DBE}" dt="2026-04-05T09:18:07.583" v="4526" actId="20577"/>
          <ac:spMkLst>
            <pc:docMk/>
            <pc:sldMk cId="1200493026" sldId="338"/>
            <ac:spMk id="2" creationId="{3BC949D5-F668-53E6-B35F-02C22D63029D}"/>
          </ac:spMkLst>
        </pc:spChg>
        <pc:spChg chg="mod">
          <ac:chgData name="Jack Stockdale" userId="159b2cbb5646a6db" providerId="LiveId" clId="{9EAF943D-1EDF-4F38-83F5-599659E39DBE}" dt="2026-04-05T09:28:53.311" v="4729" actId="20577"/>
          <ac:spMkLst>
            <pc:docMk/>
            <pc:sldMk cId="1200493026" sldId="338"/>
            <ac:spMk id="9" creationId="{3D84487C-EF32-A778-646E-D2743AA34EFA}"/>
          </ac:spMkLst>
        </pc:spChg>
      </pc:sldChg>
      <pc:sldChg chg="modSp add mod">
        <pc:chgData name="Jack Stockdale" userId="159b2cbb5646a6db" providerId="LiveId" clId="{9EAF943D-1EDF-4F38-83F5-599659E39DBE}" dt="2026-04-05T09:29:03.048" v="4731" actId="20577"/>
        <pc:sldMkLst>
          <pc:docMk/>
          <pc:sldMk cId="549960861" sldId="339"/>
        </pc:sldMkLst>
        <pc:spChg chg="mod">
          <ac:chgData name="Jack Stockdale" userId="159b2cbb5646a6db" providerId="LiveId" clId="{9EAF943D-1EDF-4F38-83F5-599659E39DBE}" dt="2026-04-05T09:29:03.048" v="4731" actId="20577"/>
          <ac:spMkLst>
            <pc:docMk/>
            <pc:sldMk cId="549960861" sldId="339"/>
            <ac:spMk id="9" creationId="{4C2E89A2-1F91-EBBE-53EE-4B3563A4FDD3}"/>
          </ac:spMkLst>
        </pc:spChg>
      </pc:sldChg>
      <pc:sldChg chg="addSp delSp modSp add mod">
        <pc:chgData name="Jack Stockdale" userId="159b2cbb5646a6db" providerId="LiveId" clId="{9EAF943D-1EDF-4F38-83F5-599659E39DBE}" dt="2026-04-05T09:47:22.719" v="5287" actId="21"/>
        <pc:sldMkLst>
          <pc:docMk/>
          <pc:sldMk cId="229062665" sldId="340"/>
        </pc:sldMkLst>
        <pc:spChg chg="add del mod">
          <ac:chgData name="Jack Stockdale" userId="159b2cbb5646a6db" providerId="LiveId" clId="{9EAF943D-1EDF-4F38-83F5-599659E39DBE}" dt="2026-04-05T09:47:22.719" v="5287" actId="21"/>
          <ac:spMkLst>
            <pc:docMk/>
            <pc:sldMk cId="229062665" sldId="340"/>
            <ac:spMk id="2" creationId="{DCC13E12-6FF7-28CF-957C-CB45CBF18CEF}"/>
          </ac:spMkLst>
        </pc:spChg>
        <pc:spChg chg="mod">
          <ac:chgData name="Jack Stockdale" userId="159b2cbb5646a6db" providerId="LiveId" clId="{9EAF943D-1EDF-4F38-83F5-599659E39DBE}" dt="2026-04-04T22:03:28.402" v="150" actId="14100"/>
          <ac:spMkLst>
            <pc:docMk/>
            <pc:sldMk cId="229062665" sldId="340"/>
            <ac:spMk id="9" creationId="{56533234-0AC3-9A91-9C69-C5208E31A59B}"/>
          </ac:spMkLst>
        </pc:spChg>
      </pc:sldChg>
      <pc:sldChg chg="addSp modSp add mod">
        <pc:chgData name="Jack Stockdale" userId="159b2cbb5646a6db" providerId="LiveId" clId="{9EAF943D-1EDF-4F38-83F5-599659E39DBE}" dt="2026-04-04T22:44:36.938" v="673" actId="20577"/>
        <pc:sldMkLst>
          <pc:docMk/>
          <pc:sldMk cId="597844711" sldId="341"/>
        </pc:sldMkLst>
        <pc:spChg chg="add mod">
          <ac:chgData name="Jack Stockdale" userId="159b2cbb5646a6db" providerId="LiveId" clId="{9EAF943D-1EDF-4F38-83F5-599659E39DBE}" dt="2026-04-04T22:44:36.938" v="673" actId="20577"/>
          <ac:spMkLst>
            <pc:docMk/>
            <pc:sldMk cId="597844711" sldId="341"/>
            <ac:spMk id="2" creationId="{0A9ACE52-178F-3287-5224-5B318A9234F2}"/>
          </ac:spMkLst>
        </pc:spChg>
      </pc:sldChg>
      <pc:sldChg chg="modSp add mod">
        <pc:chgData name="Jack Stockdale" userId="159b2cbb5646a6db" providerId="LiveId" clId="{9EAF943D-1EDF-4F38-83F5-599659E39DBE}" dt="2026-04-04T22:45:59.862" v="899" actId="20577"/>
        <pc:sldMkLst>
          <pc:docMk/>
          <pc:sldMk cId="648221564" sldId="342"/>
        </pc:sldMkLst>
        <pc:spChg chg="mod">
          <ac:chgData name="Jack Stockdale" userId="159b2cbb5646a6db" providerId="LiveId" clId="{9EAF943D-1EDF-4F38-83F5-599659E39DBE}" dt="2026-04-04T22:45:59.862" v="899" actId="20577"/>
          <ac:spMkLst>
            <pc:docMk/>
            <pc:sldMk cId="648221564" sldId="342"/>
            <ac:spMk id="2" creationId="{761F71A9-7E25-A319-2CDA-9B8E48E183BA}"/>
          </ac:spMkLst>
        </pc:spChg>
      </pc:sldChg>
      <pc:sldChg chg="modSp add mod">
        <pc:chgData name="Jack Stockdale" userId="159b2cbb5646a6db" providerId="LiveId" clId="{9EAF943D-1EDF-4F38-83F5-599659E39DBE}" dt="2026-04-04T22:37:58.818" v="604" actId="115"/>
        <pc:sldMkLst>
          <pc:docMk/>
          <pc:sldMk cId="782660116" sldId="343"/>
        </pc:sldMkLst>
        <pc:spChg chg="mod">
          <ac:chgData name="Jack Stockdale" userId="159b2cbb5646a6db" providerId="LiveId" clId="{9EAF943D-1EDF-4F38-83F5-599659E39DBE}" dt="2026-04-04T22:37:58.818" v="604" actId="115"/>
          <ac:spMkLst>
            <pc:docMk/>
            <pc:sldMk cId="782660116" sldId="343"/>
            <ac:spMk id="2" creationId="{593A7953-30BE-DF70-23DA-0BAA5D65F99D}"/>
          </ac:spMkLst>
        </pc:spChg>
      </pc:sldChg>
      <pc:sldChg chg="modSp add mod">
        <pc:chgData name="Jack Stockdale" userId="159b2cbb5646a6db" providerId="LiveId" clId="{9EAF943D-1EDF-4F38-83F5-599659E39DBE}" dt="2026-04-04T22:44:45.654" v="725" actId="20577"/>
        <pc:sldMkLst>
          <pc:docMk/>
          <pc:sldMk cId="169691876" sldId="344"/>
        </pc:sldMkLst>
        <pc:spChg chg="mod">
          <ac:chgData name="Jack Stockdale" userId="159b2cbb5646a6db" providerId="LiveId" clId="{9EAF943D-1EDF-4F38-83F5-599659E39DBE}" dt="2026-04-04T22:44:45.654" v="725" actId="20577"/>
          <ac:spMkLst>
            <pc:docMk/>
            <pc:sldMk cId="169691876" sldId="344"/>
            <ac:spMk id="2" creationId="{A4907072-8F0F-C193-A78B-02B8E1671D61}"/>
          </ac:spMkLst>
        </pc:spChg>
      </pc:sldChg>
      <pc:sldChg chg="modSp add mod">
        <pc:chgData name="Jack Stockdale" userId="159b2cbb5646a6db" providerId="LiveId" clId="{9EAF943D-1EDF-4F38-83F5-599659E39DBE}" dt="2026-04-04T22:44:56.193" v="759" actId="20577"/>
        <pc:sldMkLst>
          <pc:docMk/>
          <pc:sldMk cId="2196901111" sldId="345"/>
        </pc:sldMkLst>
        <pc:spChg chg="mod">
          <ac:chgData name="Jack Stockdale" userId="159b2cbb5646a6db" providerId="LiveId" clId="{9EAF943D-1EDF-4F38-83F5-599659E39DBE}" dt="2026-04-04T22:44:56.193" v="759" actId="20577"/>
          <ac:spMkLst>
            <pc:docMk/>
            <pc:sldMk cId="2196901111" sldId="345"/>
            <ac:spMk id="2" creationId="{26D647F6-E102-FE8C-F26E-6FB5E08E086A}"/>
          </ac:spMkLst>
        </pc:spChg>
      </pc:sldChg>
      <pc:sldChg chg="modSp add mod">
        <pc:chgData name="Jack Stockdale" userId="159b2cbb5646a6db" providerId="LiveId" clId="{9EAF943D-1EDF-4F38-83F5-599659E39DBE}" dt="2026-04-04T22:45:04.706" v="779" actId="20577"/>
        <pc:sldMkLst>
          <pc:docMk/>
          <pc:sldMk cId="3626911591" sldId="346"/>
        </pc:sldMkLst>
        <pc:spChg chg="mod">
          <ac:chgData name="Jack Stockdale" userId="159b2cbb5646a6db" providerId="LiveId" clId="{9EAF943D-1EDF-4F38-83F5-599659E39DBE}" dt="2026-04-04T22:45:04.706" v="779" actId="20577"/>
          <ac:spMkLst>
            <pc:docMk/>
            <pc:sldMk cId="3626911591" sldId="346"/>
            <ac:spMk id="2" creationId="{E46F0116-A2FB-33A7-5E95-E9F9E62F1B60}"/>
          </ac:spMkLst>
        </pc:spChg>
      </pc:sldChg>
      <pc:sldChg chg="add">
        <pc:chgData name="Jack Stockdale" userId="159b2cbb5646a6db" providerId="LiveId" clId="{9EAF943D-1EDF-4F38-83F5-599659E39DBE}" dt="2026-04-04T22:44:22.312" v="608"/>
        <pc:sldMkLst>
          <pc:docMk/>
          <pc:sldMk cId="1155795444" sldId="347"/>
        </pc:sldMkLst>
      </pc:sldChg>
      <pc:sldChg chg="modSp add mod">
        <pc:chgData name="Jack Stockdale" userId="159b2cbb5646a6db" providerId="LiveId" clId="{9EAF943D-1EDF-4F38-83F5-599659E39DBE}" dt="2026-04-04T22:46:13.030" v="967" actId="20577"/>
        <pc:sldMkLst>
          <pc:docMk/>
          <pc:sldMk cId="1134261293" sldId="348"/>
        </pc:sldMkLst>
        <pc:spChg chg="mod">
          <ac:chgData name="Jack Stockdale" userId="159b2cbb5646a6db" providerId="LiveId" clId="{9EAF943D-1EDF-4F38-83F5-599659E39DBE}" dt="2026-04-04T22:46:13.030" v="967" actId="20577"/>
          <ac:spMkLst>
            <pc:docMk/>
            <pc:sldMk cId="1134261293" sldId="348"/>
            <ac:spMk id="2" creationId="{D1445534-82BD-6AAD-BB5E-3F308AE98A89}"/>
          </ac:spMkLst>
        </pc:spChg>
      </pc:sldChg>
      <pc:sldChg chg="addSp delSp modSp add mod">
        <pc:chgData name="Jack Stockdale" userId="159b2cbb5646a6db" providerId="LiveId" clId="{9EAF943D-1EDF-4F38-83F5-599659E39DBE}" dt="2026-04-05T08:51:44.649" v="3184" actId="20577"/>
        <pc:sldMkLst>
          <pc:docMk/>
          <pc:sldMk cId="1566738015" sldId="349"/>
        </pc:sldMkLst>
        <pc:spChg chg="mod">
          <ac:chgData name="Jack Stockdale" userId="159b2cbb5646a6db" providerId="LiveId" clId="{9EAF943D-1EDF-4F38-83F5-599659E39DBE}" dt="2026-04-04T23:00:43.108" v="1405" actId="5793"/>
          <ac:spMkLst>
            <pc:docMk/>
            <pc:sldMk cId="1566738015" sldId="349"/>
            <ac:spMk id="2" creationId="{BABE51A7-E8D3-F163-9DB6-51134B530A17}"/>
          </ac:spMkLst>
        </pc:spChg>
        <pc:spChg chg="add mod">
          <ac:chgData name="Jack Stockdale" userId="159b2cbb5646a6db" providerId="LiveId" clId="{9EAF943D-1EDF-4F38-83F5-599659E39DBE}" dt="2026-04-05T08:51:44.649" v="3184" actId="20577"/>
          <ac:spMkLst>
            <pc:docMk/>
            <pc:sldMk cId="1566738015" sldId="349"/>
            <ac:spMk id="3" creationId="{5A47BC8C-3E39-E74C-2371-B64F467E9CE2}"/>
          </ac:spMkLst>
        </pc:spChg>
        <pc:spChg chg="add del mod">
          <ac:chgData name="Jack Stockdale" userId="159b2cbb5646a6db" providerId="LiveId" clId="{9EAF943D-1EDF-4F38-83F5-599659E39DBE}" dt="2026-04-05T08:49:37.616" v="2649" actId="21"/>
          <ac:spMkLst>
            <pc:docMk/>
            <pc:sldMk cId="1566738015" sldId="349"/>
            <ac:spMk id="4" creationId="{31E04728-CDFA-9088-A475-8C4FB284D4CC}"/>
          </ac:spMkLst>
        </pc:spChg>
      </pc:sldChg>
      <pc:sldChg chg="modSp add mod">
        <pc:chgData name="Jack Stockdale" userId="159b2cbb5646a6db" providerId="LiveId" clId="{9EAF943D-1EDF-4F38-83F5-599659E39DBE}" dt="2026-04-04T23:23:21.053" v="2144" actId="20577"/>
        <pc:sldMkLst>
          <pc:docMk/>
          <pc:sldMk cId="895111398" sldId="350"/>
        </pc:sldMkLst>
        <pc:spChg chg="mod">
          <ac:chgData name="Jack Stockdale" userId="159b2cbb5646a6db" providerId="LiveId" clId="{9EAF943D-1EDF-4F38-83F5-599659E39DBE}" dt="2026-04-04T23:23:21.053" v="2144" actId="20577"/>
          <ac:spMkLst>
            <pc:docMk/>
            <pc:sldMk cId="895111398" sldId="350"/>
            <ac:spMk id="2" creationId="{EAB1D419-D551-4BFA-FFF6-5B9B22633270}"/>
          </ac:spMkLst>
        </pc:spChg>
      </pc:sldChg>
      <pc:sldChg chg="addSp modSp add mod">
        <pc:chgData name="Jack Stockdale" userId="159b2cbb5646a6db" providerId="LiveId" clId="{9EAF943D-1EDF-4F38-83F5-599659E39DBE}" dt="2026-04-05T09:06:16.731" v="4181" actId="20577"/>
        <pc:sldMkLst>
          <pc:docMk/>
          <pc:sldMk cId="671245119" sldId="351"/>
        </pc:sldMkLst>
        <pc:spChg chg="mod">
          <ac:chgData name="Jack Stockdale" userId="159b2cbb5646a6db" providerId="LiveId" clId="{9EAF943D-1EDF-4F38-83F5-599659E39DBE}" dt="2026-04-04T22:58:53.697" v="1367" actId="255"/>
          <ac:spMkLst>
            <pc:docMk/>
            <pc:sldMk cId="671245119" sldId="351"/>
            <ac:spMk id="2" creationId="{E5255A76-A6C9-FBCC-6D5B-D422AFB43C80}"/>
          </ac:spMkLst>
        </pc:spChg>
        <pc:spChg chg="add mod">
          <ac:chgData name="Jack Stockdale" userId="159b2cbb5646a6db" providerId="LiveId" clId="{9EAF943D-1EDF-4F38-83F5-599659E39DBE}" dt="2026-04-05T09:06:16.731" v="4181" actId="20577"/>
          <ac:spMkLst>
            <pc:docMk/>
            <pc:sldMk cId="671245119" sldId="351"/>
            <ac:spMk id="3" creationId="{F0CDE6FA-EEF1-AAB8-3A9D-C856D89BD58C}"/>
          </ac:spMkLst>
        </pc:spChg>
      </pc:sldChg>
      <pc:sldChg chg="addSp modSp add del mod">
        <pc:chgData name="Jack Stockdale" userId="159b2cbb5646a6db" providerId="LiveId" clId="{9EAF943D-1EDF-4F38-83F5-599659E39DBE}" dt="2026-04-04T23:22:47.353" v="2108" actId="2696"/>
        <pc:sldMkLst>
          <pc:docMk/>
          <pc:sldMk cId="2908167214" sldId="352"/>
        </pc:sldMkLst>
        <pc:spChg chg="add mod">
          <ac:chgData name="Jack Stockdale" userId="159b2cbb5646a6db" providerId="LiveId" clId="{9EAF943D-1EDF-4F38-83F5-599659E39DBE}" dt="2026-04-04T23:08:43.898" v="1693" actId="14100"/>
          <ac:spMkLst>
            <pc:docMk/>
            <pc:sldMk cId="2908167214" sldId="352"/>
            <ac:spMk id="3" creationId="{CE30283C-0933-2654-11D3-7822B17C74B6}"/>
          </ac:spMkLst>
        </pc:spChg>
        <pc:spChg chg="add mod">
          <ac:chgData name="Jack Stockdale" userId="159b2cbb5646a6db" providerId="LiveId" clId="{9EAF943D-1EDF-4F38-83F5-599659E39DBE}" dt="2026-04-04T23:18:26.828" v="2098" actId="20577"/>
          <ac:spMkLst>
            <pc:docMk/>
            <pc:sldMk cId="2908167214" sldId="352"/>
            <ac:spMk id="4" creationId="{00043B81-73D7-CAF4-E3BD-150C71126EDB}"/>
          </ac:spMkLst>
        </pc:spChg>
      </pc:sldChg>
      <pc:sldChg chg="add ord">
        <pc:chgData name="Jack Stockdale" userId="159b2cbb5646a6db" providerId="LiveId" clId="{9EAF943D-1EDF-4F38-83F5-599659E39DBE}" dt="2026-04-04T23:22:58.742" v="2110"/>
        <pc:sldMkLst>
          <pc:docMk/>
          <pc:sldMk cId="3483074296" sldId="353"/>
        </pc:sldMkLst>
      </pc:sldChg>
      <pc:sldChg chg="add">
        <pc:chgData name="Jack Stockdale" userId="159b2cbb5646a6db" providerId="LiveId" clId="{9EAF943D-1EDF-4F38-83F5-599659E39DBE}" dt="2026-04-04T23:21:02.485" v="2099"/>
        <pc:sldMkLst>
          <pc:docMk/>
          <pc:sldMk cId="538281866" sldId="354"/>
        </pc:sldMkLst>
      </pc:sldChg>
      <pc:sldChg chg="add">
        <pc:chgData name="Jack Stockdale" userId="159b2cbb5646a6db" providerId="LiveId" clId="{9EAF943D-1EDF-4F38-83F5-599659E39DBE}" dt="2026-04-04T23:23:13.211" v="2111"/>
        <pc:sldMkLst>
          <pc:docMk/>
          <pc:sldMk cId="809501675" sldId="355"/>
        </pc:sldMkLst>
      </pc:sldChg>
      <pc:sldChg chg="delSp modSp add mod">
        <pc:chgData name="Jack Stockdale" userId="159b2cbb5646a6db" providerId="LiveId" clId="{9EAF943D-1EDF-4F38-83F5-599659E39DBE}" dt="2026-04-05T08:55:36.253" v="3786" actId="21"/>
        <pc:sldMkLst>
          <pc:docMk/>
          <pc:sldMk cId="470513253" sldId="356"/>
        </pc:sldMkLst>
        <pc:spChg chg="del mod">
          <ac:chgData name="Jack Stockdale" userId="159b2cbb5646a6db" providerId="LiveId" clId="{9EAF943D-1EDF-4F38-83F5-599659E39DBE}" dt="2026-04-05T08:55:36.253" v="3786" actId="21"/>
          <ac:spMkLst>
            <pc:docMk/>
            <pc:sldMk cId="470513253" sldId="356"/>
            <ac:spMk id="3" creationId="{B10EA65E-2F74-7BCD-6F8C-8EF28D0718AF}"/>
          </ac:spMkLst>
        </pc:spChg>
        <pc:spChg chg="del">
          <ac:chgData name="Jack Stockdale" userId="159b2cbb5646a6db" providerId="LiveId" clId="{9EAF943D-1EDF-4F38-83F5-599659E39DBE}" dt="2026-04-04T23:26:17.334" v="2146" actId="21"/>
          <ac:spMkLst>
            <pc:docMk/>
            <pc:sldMk cId="470513253" sldId="356"/>
            <ac:spMk id="4" creationId="{C11A552C-9AF7-CFEA-8339-CE158BF46AF4}"/>
          </ac:spMkLst>
        </pc:spChg>
      </pc:sldChg>
      <pc:sldChg chg="add">
        <pc:chgData name="Jack Stockdale" userId="159b2cbb5646a6db" providerId="LiveId" clId="{9EAF943D-1EDF-4F38-83F5-599659E39DBE}" dt="2026-04-04T23:33:24.299" v="2295"/>
        <pc:sldMkLst>
          <pc:docMk/>
          <pc:sldMk cId="4091592812" sldId="357"/>
        </pc:sldMkLst>
      </pc:sldChg>
      <pc:sldChg chg="modSp add mod">
        <pc:chgData name="Jack Stockdale" userId="159b2cbb5646a6db" providerId="LiveId" clId="{9EAF943D-1EDF-4F38-83F5-599659E39DBE}" dt="2026-04-05T08:47:01.545" v="2647" actId="20577"/>
        <pc:sldMkLst>
          <pc:docMk/>
          <pc:sldMk cId="196776322" sldId="358"/>
        </pc:sldMkLst>
        <pc:spChg chg="mod">
          <ac:chgData name="Jack Stockdale" userId="159b2cbb5646a6db" providerId="LiveId" clId="{9EAF943D-1EDF-4F38-83F5-599659E39DBE}" dt="2026-04-05T08:47:01.545" v="2647" actId="20577"/>
          <ac:spMkLst>
            <pc:docMk/>
            <pc:sldMk cId="196776322" sldId="358"/>
            <ac:spMk id="2" creationId="{B7CD8527-4937-FAF0-FF0D-709AA8DC3F08}"/>
          </ac:spMkLst>
        </pc:spChg>
      </pc:sldChg>
      <pc:sldChg chg="modSp add mod">
        <pc:chgData name="Jack Stockdale" userId="159b2cbb5646a6db" providerId="LiveId" clId="{9EAF943D-1EDF-4F38-83F5-599659E39DBE}" dt="2026-04-05T08:54:16.285" v="3784" actId="20577"/>
        <pc:sldMkLst>
          <pc:docMk/>
          <pc:sldMk cId="25219846" sldId="359"/>
        </pc:sldMkLst>
        <pc:spChg chg="mod">
          <ac:chgData name="Jack Stockdale" userId="159b2cbb5646a6db" providerId="LiveId" clId="{9EAF943D-1EDF-4F38-83F5-599659E39DBE}" dt="2026-04-05T08:54:16.285" v="3784" actId="20577"/>
          <ac:spMkLst>
            <pc:docMk/>
            <pc:sldMk cId="25219846" sldId="359"/>
            <ac:spMk id="4" creationId="{E771B118-6D45-7066-2975-422B7F81B9EB}"/>
          </ac:spMkLst>
        </pc:spChg>
      </pc:sldChg>
      <pc:sldChg chg="modSp add mod">
        <pc:chgData name="Jack Stockdale" userId="159b2cbb5646a6db" providerId="LiveId" clId="{9EAF943D-1EDF-4F38-83F5-599659E39DBE}" dt="2026-04-05T08:51:30.335" v="3068" actId="20577"/>
        <pc:sldMkLst>
          <pc:docMk/>
          <pc:sldMk cId="3926058712" sldId="360"/>
        </pc:sldMkLst>
        <pc:spChg chg="mod">
          <ac:chgData name="Jack Stockdale" userId="159b2cbb5646a6db" providerId="LiveId" clId="{9EAF943D-1EDF-4F38-83F5-599659E39DBE}" dt="2026-04-05T08:51:30.335" v="3068" actId="20577"/>
          <ac:spMkLst>
            <pc:docMk/>
            <pc:sldMk cId="3926058712" sldId="360"/>
            <ac:spMk id="3" creationId="{93FF2E8C-2DFB-717A-B6F7-CD87C5810C83}"/>
          </ac:spMkLst>
        </pc:spChg>
      </pc:sldChg>
      <pc:sldChg chg="modSp add mod">
        <pc:chgData name="Jack Stockdale" userId="159b2cbb5646a6db" providerId="LiveId" clId="{9EAF943D-1EDF-4F38-83F5-599659E39DBE}" dt="2026-04-05T08:51:08.959" v="2958" actId="20577"/>
        <pc:sldMkLst>
          <pc:docMk/>
          <pc:sldMk cId="4068245610" sldId="361"/>
        </pc:sldMkLst>
        <pc:spChg chg="mod">
          <ac:chgData name="Jack Stockdale" userId="159b2cbb5646a6db" providerId="LiveId" clId="{9EAF943D-1EDF-4F38-83F5-599659E39DBE}" dt="2026-04-05T08:51:08.959" v="2958" actId="20577"/>
          <ac:spMkLst>
            <pc:docMk/>
            <pc:sldMk cId="4068245610" sldId="361"/>
            <ac:spMk id="3" creationId="{09295BD9-F089-E3DF-657F-4430FE45C0A5}"/>
          </ac:spMkLst>
        </pc:spChg>
      </pc:sldChg>
      <pc:sldChg chg="modSp add mod">
        <pc:chgData name="Jack Stockdale" userId="159b2cbb5646a6db" providerId="LiveId" clId="{9EAF943D-1EDF-4F38-83F5-599659E39DBE}" dt="2026-04-05T08:50:55.622" v="2861" actId="20577"/>
        <pc:sldMkLst>
          <pc:docMk/>
          <pc:sldMk cId="478281948" sldId="362"/>
        </pc:sldMkLst>
        <pc:spChg chg="mod">
          <ac:chgData name="Jack Stockdale" userId="159b2cbb5646a6db" providerId="LiveId" clId="{9EAF943D-1EDF-4F38-83F5-599659E39DBE}" dt="2026-04-05T08:50:55.622" v="2861" actId="20577"/>
          <ac:spMkLst>
            <pc:docMk/>
            <pc:sldMk cId="478281948" sldId="362"/>
            <ac:spMk id="3" creationId="{5723A81D-920D-06BD-476C-FA5DCC82C41B}"/>
          </ac:spMkLst>
        </pc:spChg>
      </pc:sldChg>
      <pc:sldChg chg="modSp add mod">
        <pc:chgData name="Jack Stockdale" userId="159b2cbb5646a6db" providerId="LiveId" clId="{9EAF943D-1EDF-4F38-83F5-599659E39DBE}" dt="2026-04-05T08:50:43.506" v="2781" actId="20577"/>
        <pc:sldMkLst>
          <pc:docMk/>
          <pc:sldMk cId="1084642994" sldId="363"/>
        </pc:sldMkLst>
        <pc:spChg chg="mod">
          <ac:chgData name="Jack Stockdale" userId="159b2cbb5646a6db" providerId="LiveId" clId="{9EAF943D-1EDF-4F38-83F5-599659E39DBE}" dt="2026-04-05T08:50:43.506" v="2781" actId="20577"/>
          <ac:spMkLst>
            <pc:docMk/>
            <pc:sldMk cId="1084642994" sldId="363"/>
            <ac:spMk id="3" creationId="{93AAEA79-63A7-A60E-0F93-DFB92811264B}"/>
          </ac:spMkLst>
        </pc:spChg>
      </pc:sldChg>
      <pc:sldChg chg="modSp add mod">
        <pc:chgData name="Jack Stockdale" userId="159b2cbb5646a6db" providerId="LiveId" clId="{9EAF943D-1EDF-4F38-83F5-599659E39DBE}" dt="2026-04-05T08:50:33.499" v="2720" actId="20577"/>
        <pc:sldMkLst>
          <pc:docMk/>
          <pc:sldMk cId="3963969187" sldId="364"/>
        </pc:sldMkLst>
        <pc:spChg chg="mod">
          <ac:chgData name="Jack Stockdale" userId="159b2cbb5646a6db" providerId="LiveId" clId="{9EAF943D-1EDF-4F38-83F5-599659E39DBE}" dt="2026-04-05T08:50:33.499" v="2720" actId="20577"/>
          <ac:spMkLst>
            <pc:docMk/>
            <pc:sldMk cId="3963969187" sldId="364"/>
            <ac:spMk id="3" creationId="{F6075D8E-3A98-E0A2-52DB-249790830127}"/>
          </ac:spMkLst>
        </pc:spChg>
      </pc:sldChg>
      <pc:sldChg chg="modSp add mod">
        <pc:chgData name="Jack Stockdale" userId="159b2cbb5646a6db" providerId="LiveId" clId="{9EAF943D-1EDF-4F38-83F5-599659E39DBE}" dt="2026-04-05T08:50:23.709" v="2680" actId="20577"/>
        <pc:sldMkLst>
          <pc:docMk/>
          <pc:sldMk cId="3226473808" sldId="365"/>
        </pc:sldMkLst>
        <pc:spChg chg="mod">
          <ac:chgData name="Jack Stockdale" userId="159b2cbb5646a6db" providerId="LiveId" clId="{9EAF943D-1EDF-4F38-83F5-599659E39DBE}" dt="2026-04-05T08:50:23.709" v="2680" actId="20577"/>
          <ac:spMkLst>
            <pc:docMk/>
            <pc:sldMk cId="3226473808" sldId="365"/>
            <ac:spMk id="3" creationId="{A746E982-07F0-A43E-7C50-0146E722E68B}"/>
          </ac:spMkLst>
        </pc:spChg>
      </pc:sldChg>
      <pc:sldChg chg="add">
        <pc:chgData name="Jack Stockdale" userId="159b2cbb5646a6db" providerId="LiveId" clId="{9EAF943D-1EDF-4F38-83F5-599659E39DBE}" dt="2026-04-05T08:49:58.825" v="2656"/>
        <pc:sldMkLst>
          <pc:docMk/>
          <pc:sldMk cId="1699715804" sldId="366"/>
        </pc:sldMkLst>
      </pc:sldChg>
      <pc:sldChg chg="modSp add mod">
        <pc:chgData name="Jack Stockdale" userId="159b2cbb5646a6db" providerId="LiveId" clId="{9EAF943D-1EDF-4F38-83F5-599659E39DBE}" dt="2026-04-05T08:53:48.369" v="3642" actId="20577"/>
        <pc:sldMkLst>
          <pc:docMk/>
          <pc:sldMk cId="2074620232" sldId="367"/>
        </pc:sldMkLst>
        <pc:spChg chg="mod">
          <ac:chgData name="Jack Stockdale" userId="159b2cbb5646a6db" providerId="LiveId" clId="{9EAF943D-1EDF-4F38-83F5-599659E39DBE}" dt="2026-04-05T08:53:48.369" v="3642" actId="20577"/>
          <ac:spMkLst>
            <pc:docMk/>
            <pc:sldMk cId="2074620232" sldId="367"/>
            <ac:spMk id="4" creationId="{27D088C1-A7BA-9C96-113D-532D8D1BF8B9}"/>
          </ac:spMkLst>
        </pc:spChg>
      </pc:sldChg>
      <pc:sldChg chg="modSp add mod">
        <pc:chgData name="Jack Stockdale" userId="159b2cbb5646a6db" providerId="LiveId" clId="{9EAF943D-1EDF-4F38-83F5-599659E39DBE}" dt="2026-04-05T08:53:33.611" v="3514" actId="20577"/>
        <pc:sldMkLst>
          <pc:docMk/>
          <pc:sldMk cId="4250686648" sldId="368"/>
        </pc:sldMkLst>
        <pc:spChg chg="mod">
          <ac:chgData name="Jack Stockdale" userId="159b2cbb5646a6db" providerId="LiveId" clId="{9EAF943D-1EDF-4F38-83F5-599659E39DBE}" dt="2026-04-05T08:53:33.611" v="3514" actId="20577"/>
          <ac:spMkLst>
            <pc:docMk/>
            <pc:sldMk cId="4250686648" sldId="368"/>
            <ac:spMk id="4" creationId="{58BF954B-B945-526D-4228-23074ABB9C2B}"/>
          </ac:spMkLst>
        </pc:spChg>
      </pc:sldChg>
      <pc:sldChg chg="modSp add mod">
        <pc:chgData name="Jack Stockdale" userId="159b2cbb5646a6db" providerId="LiveId" clId="{9EAF943D-1EDF-4F38-83F5-599659E39DBE}" dt="2026-04-05T08:53:23.323" v="3403" actId="20577"/>
        <pc:sldMkLst>
          <pc:docMk/>
          <pc:sldMk cId="132783925" sldId="369"/>
        </pc:sldMkLst>
        <pc:spChg chg="mod">
          <ac:chgData name="Jack Stockdale" userId="159b2cbb5646a6db" providerId="LiveId" clId="{9EAF943D-1EDF-4F38-83F5-599659E39DBE}" dt="2026-04-05T08:53:23.323" v="3403" actId="20577"/>
          <ac:spMkLst>
            <pc:docMk/>
            <pc:sldMk cId="132783925" sldId="369"/>
            <ac:spMk id="4" creationId="{EB3FA9D3-840F-870D-811C-945A3244A942}"/>
          </ac:spMkLst>
        </pc:spChg>
      </pc:sldChg>
      <pc:sldChg chg="modSp add mod">
        <pc:chgData name="Jack Stockdale" userId="159b2cbb5646a6db" providerId="LiveId" clId="{9EAF943D-1EDF-4F38-83F5-599659E39DBE}" dt="2026-04-05T08:53:13.322" v="3313" actId="20577"/>
        <pc:sldMkLst>
          <pc:docMk/>
          <pc:sldMk cId="1749809362" sldId="370"/>
        </pc:sldMkLst>
        <pc:spChg chg="mod">
          <ac:chgData name="Jack Stockdale" userId="159b2cbb5646a6db" providerId="LiveId" clId="{9EAF943D-1EDF-4F38-83F5-599659E39DBE}" dt="2026-04-05T08:53:13.322" v="3313" actId="20577"/>
          <ac:spMkLst>
            <pc:docMk/>
            <pc:sldMk cId="1749809362" sldId="370"/>
            <ac:spMk id="4" creationId="{1E545DE0-485C-203F-B657-C5C1BA842C3B}"/>
          </ac:spMkLst>
        </pc:spChg>
      </pc:sldChg>
      <pc:sldChg chg="modSp add mod">
        <pc:chgData name="Jack Stockdale" userId="159b2cbb5646a6db" providerId="LiveId" clId="{9EAF943D-1EDF-4F38-83F5-599659E39DBE}" dt="2026-04-05T08:53:03.775" v="3247" actId="20577"/>
        <pc:sldMkLst>
          <pc:docMk/>
          <pc:sldMk cId="3720742115" sldId="371"/>
        </pc:sldMkLst>
        <pc:spChg chg="mod">
          <ac:chgData name="Jack Stockdale" userId="159b2cbb5646a6db" providerId="LiveId" clId="{9EAF943D-1EDF-4F38-83F5-599659E39DBE}" dt="2026-04-05T08:53:03.775" v="3247" actId="20577"/>
          <ac:spMkLst>
            <pc:docMk/>
            <pc:sldMk cId="3720742115" sldId="371"/>
            <ac:spMk id="4" creationId="{45602F12-BC7B-80F7-F494-006356A31901}"/>
          </ac:spMkLst>
        </pc:spChg>
      </pc:sldChg>
      <pc:sldChg chg="modSp add mod">
        <pc:chgData name="Jack Stockdale" userId="159b2cbb5646a6db" providerId="LiveId" clId="{9EAF943D-1EDF-4F38-83F5-599659E39DBE}" dt="2026-04-05T08:52:49.657" v="3207" actId="20577"/>
        <pc:sldMkLst>
          <pc:docMk/>
          <pc:sldMk cId="913041302" sldId="372"/>
        </pc:sldMkLst>
        <pc:spChg chg="mod">
          <ac:chgData name="Jack Stockdale" userId="159b2cbb5646a6db" providerId="LiveId" clId="{9EAF943D-1EDF-4F38-83F5-599659E39DBE}" dt="2026-04-05T08:52:49.657" v="3207" actId="20577"/>
          <ac:spMkLst>
            <pc:docMk/>
            <pc:sldMk cId="913041302" sldId="372"/>
            <ac:spMk id="4" creationId="{2250828A-F6B4-D891-D31B-5427D14590D3}"/>
          </ac:spMkLst>
        </pc:spChg>
      </pc:sldChg>
      <pc:sldChg chg="add">
        <pc:chgData name="Jack Stockdale" userId="159b2cbb5646a6db" providerId="LiveId" clId="{9EAF943D-1EDF-4F38-83F5-599659E39DBE}" dt="2026-04-05T08:52:37.146" v="3191"/>
        <pc:sldMkLst>
          <pc:docMk/>
          <pc:sldMk cId="510155198" sldId="373"/>
        </pc:sldMkLst>
      </pc:sldChg>
      <pc:sldChg chg="modSp add mod">
        <pc:chgData name="Jack Stockdale" userId="159b2cbb5646a6db" providerId="LiveId" clId="{9EAF943D-1EDF-4F38-83F5-599659E39DBE}" dt="2026-04-05T08:56:43.935" v="3819" actId="20577"/>
        <pc:sldMkLst>
          <pc:docMk/>
          <pc:sldMk cId="2492550706" sldId="374"/>
        </pc:sldMkLst>
        <pc:spChg chg="mod">
          <ac:chgData name="Jack Stockdale" userId="159b2cbb5646a6db" providerId="LiveId" clId="{9EAF943D-1EDF-4F38-83F5-599659E39DBE}" dt="2026-04-05T08:56:43.935" v="3819" actId="20577"/>
          <ac:spMkLst>
            <pc:docMk/>
            <pc:sldMk cId="2492550706" sldId="374"/>
            <ac:spMk id="3" creationId="{0CA52C9C-5D0A-D9D8-1AA8-576118AC779D}"/>
          </ac:spMkLst>
        </pc:spChg>
      </pc:sldChg>
      <pc:sldChg chg="modSp add mod">
        <pc:chgData name="Jack Stockdale" userId="159b2cbb5646a6db" providerId="LiveId" clId="{9EAF943D-1EDF-4F38-83F5-599659E39DBE}" dt="2026-04-05T09:00:44.198" v="3957" actId="20577"/>
        <pc:sldMkLst>
          <pc:docMk/>
          <pc:sldMk cId="1163193603" sldId="375"/>
        </pc:sldMkLst>
        <pc:spChg chg="mod">
          <ac:chgData name="Jack Stockdale" userId="159b2cbb5646a6db" providerId="LiveId" clId="{9EAF943D-1EDF-4F38-83F5-599659E39DBE}" dt="2026-04-05T09:00:44.198" v="3957" actId="20577"/>
          <ac:spMkLst>
            <pc:docMk/>
            <pc:sldMk cId="1163193603" sldId="375"/>
            <ac:spMk id="3" creationId="{D68565E2-346D-9717-5F26-E681FFF534F0}"/>
          </ac:spMkLst>
        </pc:spChg>
      </pc:sldChg>
      <pc:sldChg chg="modSp add mod">
        <pc:chgData name="Jack Stockdale" userId="159b2cbb5646a6db" providerId="LiveId" clId="{9EAF943D-1EDF-4F38-83F5-599659E39DBE}" dt="2026-04-05T09:07:56.215" v="4276" actId="20577"/>
        <pc:sldMkLst>
          <pc:docMk/>
          <pc:sldMk cId="554186605" sldId="376"/>
        </pc:sldMkLst>
        <pc:spChg chg="mod">
          <ac:chgData name="Jack Stockdale" userId="159b2cbb5646a6db" providerId="LiveId" clId="{9EAF943D-1EDF-4F38-83F5-599659E39DBE}" dt="2026-04-05T09:07:56.215" v="4276" actId="20577"/>
          <ac:spMkLst>
            <pc:docMk/>
            <pc:sldMk cId="554186605" sldId="376"/>
            <ac:spMk id="3" creationId="{31AA995A-31B9-F49E-33F4-791FEC8324AC}"/>
          </ac:spMkLst>
        </pc:spChg>
      </pc:sldChg>
      <pc:sldChg chg="modSp add mod">
        <pc:chgData name="Jack Stockdale" userId="159b2cbb5646a6db" providerId="LiveId" clId="{9EAF943D-1EDF-4F38-83F5-599659E39DBE}" dt="2026-04-05T09:09:01.878" v="4346" actId="20577"/>
        <pc:sldMkLst>
          <pc:docMk/>
          <pc:sldMk cId="1091886653" sldId="377"/>
        </pc:sldMkLst>
        <pc:spChg chg="mod">
          <ac:chgData name="Jack Stockdale" userId="159b2cbb5646a6db" providerId="LiveId" clId="{9EAF943D-1EDF-4F38-83F5-599659E39DBE}" dt="2026-04-05T09:09:01.878" v="4346" actId="20577"/>
          <ac:spMkLst>
            <pc:docMk/>
            <pc:sldMk cId="1091886653" sldId="377"/>
            <ac:spMk id="3" creationId="{75779FBB-B398-F777-F27D-B2861B5B099C}"/>
          </ac:spMkLst>
        </pc:spChg>
      </pc:sldChg>
      <pc:sldChg chg="modSp add mod">
        <pc:chgData name="Jack Stockdale" userId="159b2cbb5646a6db" providerId="LiveId" clId="{9EAF943D-1EDF-4F38-83F5-599659E39DBE}" dt="2026-04-05T09:10:25.977" v="4347" actId="115"/>
        <pc:sldMkLst>
          <pc:docMk/>
          <pc:sldMk cId="3094662676" sldId="378"/>
        </pc:sldMkLst>
        <pc:spChg chg="mod">
          <ac:chgData name="Jack Stockdale" userId="159b2cbb5646a6db" providerId="LiveId" clId="{9EAF943D-1EDF-4F38-83F5-599659E39DBE}" dt="2026-04-05T09:10:25.977" v="4347" actId="115"/>
          <ac:spMkLst>
            <pc:docMk/>
            <pc:sldMk cId="3094662676" sldId="378"/>
            <ac:spMk id="3" creationId="{FB51F4B6-E608-AF26-3AA5-2E6BA663919F}"/>
          </ac:spMkLst>
        </pc:spChg>
      </pc:sldChg>
      <pc:sldChg chg="addSp modSp add mod">
        <pc:chgData name="Jack Stockdale" userId="159b2cbb5646a6db" providerId="LiveId" clId="{9EAF943D-1EDF-4F38-83F5-599659E39DBE}" dt="2026-04-05T09:28:15.164" v="4724" actId="20577"/>
        <pc:sldMkLst>
          <pc:docMk/>
          <pc:sldMk cId="2443410697" sldId="379"/>
        </pc:sldMkLst>
        <pc:spChg chg="add mod">
          <ac:chgData name="Jack Stockdale" userId="159b2cbb5646a6db" providerId="LiveId" clId="{9EAF943D-1EDF-4F38-83F5-599659E39DBE}" dt="2026-04-05T09:25:09.962" v="4721" actId="20577"/>
          <ac:spMkLst>
            <pc:docMk/>
            <pc:sldMk cId="2443410697" sldId="379"/>
            <ac:spMk id="2" creationId="{1D3C10E8-43AF-81FB-CC1D-1CA723B6F684}"/>
          </ac:spMkLst>
        </pc:spChg>
        <pc:spChg chg="mod">
          <ac:chgData name="Jack Stockdale" userId="159b2cbb5646a6db" providerId="LiveId" clId="{9EAF943D-1EDF-4F38-83F5-599659E39DBE}" dt="2026-04-05T09:28:15.164" v="4724" actId="20577"/>
          <ac:spMkLst>
            <pc:docMk/>
            <pc:sldMk cId="2443410697" sldId="379"/>
            <ac:spMk id="9" creationId="{28700A5A-4E9C-BB10-6101-7BCB86DE50ED}"/>
          </ac:spMkLst>
        </pc:spChg>
      </pc:sldChg>
      <pc:sldChg chg="modSp add mod">
        <pc:chgData name="Jack Stockdale" userId="159b2cbb5646a6db" providerId="LiveId" clId="{9EAF943D-1EDF-4F38-83F5-599659E39DBE}" dt="2026-04-05T11:38:43.256" v="7845" actId="20577"/>
        <pc:sldMkLst>
          <pc:docMk/>
          <pc:sldMk cId="3121444103" sldId="380"/>
        </pc:sldMkLst>
        <pc:spChg chg="mod">
          <ac:chgData name="Jack Stockdale" userId="159b2cbb5646a6db" providerId="LiveId" clId="{9EAF943D-1EDF-4F38-83F5-599659E39DBE}" dt="2026-04-05T11:38:43.256" v="7845" actId="20577"/>
          <ac:spMkLst>
            <pc:docMk/>
            <pc:sldMk cId="3121444103" sldId="380"/>
            <ac:spMk id="9" creationId="{E3F1C854-F906-9C17-3376-FC5403203AC8}"/>
          </ac:spMkLst>
        </pc:spChg>
      </pc:sldChg>
      <pc:sldChg chg="modSp add mod">
        <pc:chgData name="Jack Stockdale" userId="159b2cbb5646a6db" providerId="LiveId" clId="{9EAF943D-1EDF-4F38-83F5-599659E39DBE}" dt="2026-04-05T09:21:26.012" v="4530" actId="115"/>
        <pc:sldMkLst>
          <pc:docMk/>
          <pc:sldMk cId="523035131" sldId="381"/>
        </pc:sldMkLst>
        <pc:spChg chg="mod">
          <ac:chgData name="Jack Stockdale" userId="159b2cbb5646a6db" providerId="LiveId" clId="{9EAF943D-1EDF-4F38-83F5-599659E39DBE}" dt="2026-04-05T09:21:26.012" v="4530" actId="115"/>
          <ac:spMkLst>
            <pc:docMk/>
            <pc:sldMk cId="523035131" sldId="381"/>
            <ac:spMk id="3" creationId="{C5A3B670-BB60-95F6-F078-443B66E2EB1F}"/>
          </ac:spMkLst>
        </pc:spChg>
      </pc:sldChg>
      <pc:sldChg chg="modSp add mod">
        <pc:chgData name="Jack Stockdale" userId="159b2cbb5646a6db" providerId="LiveId" clId="{9EAF943D-1EDF-4F38-83F5-599659E39DBE}" dt="2026-04-05T09:22:12.575" v="4532" actId="115"/>
        <pc:sldMkLst>
          <pc:docMk/>
          <pc:sldMk cId="419730853" sldId="382"/>
        </pc:sldMkLst>
        <pc:spChg chg="mod">
          <ac:chgData name="Jack Stockdale" userId="159b2cbb5646a6db" providerId="LiveId" clId="{9EAF943D-1EDF-4F38-83F5-599659E39DBE}" dt="2026-04-05T09:22:12.575" v="4532" actId="115"/>
          <ac:spMkLst>
            <pc:docMk/>
            <pc:sldMk cId="419730853" sldId="382"/>
            <ac:spMk id="3" creationId="{F9F8082C-8930-5F17-C865-6F3BBC324545}"/>
          </ac:spMkLst>
        </pc:spChg>
      </pc:sldChg>
      <pc:sldChg chg="modSp add mod">
        <pc:chgData name="Jack Stockdale" userId="159b2cbb5646a6db" providerId="LiveId" clId="{9EAF943D-1EDF-4F38-83F5-599659E39DBE}" dt="2026-04-05T09:35:27.807" v="4737" actId="14100"/>
        <pc:sldMkLst>
          <pc:docMk/>
          <pc:sldMk cId="1841918044" sldId="383"/>
        </pc:sldMkLst>
        <pc:spChg chg="mod">
          <ac:chgData name="Jack Stockdale" userId="159b2cbb5646a6db" providerId="LiveId" clId="{9EAF943D-1EDF-4F38-83F5-599659E39DBE}" dt="2026-04-05T09:35:27.807" v="4737" actId="14100"/>
          <ac:spMkLst>
            <pc:docMk/>
            <pc:sldMk cId="1841918044" sldId="383"/>
            <ac:spMk id="2" creationId="{228BBBF0-6925-FD02-20E9-345788251CDC}"/>
          </ac:spMkLst>
        </pc:spChg>
        <pc:spChg chg="mod">
          <ac:chgData name="Jack Stockdale" userId="159b2cbb5646a6db" providerId="LiveId" clId="{9EAF943D-1EDF-4F38-83F5-599659E39DBE}" dt="2026-04-05T09:28:32.597" v="4726" actId="20577"/>
          <ac:spMkLst>
            <pc:docMk/>
            <pc:sldMk cId="1841918044" sldId="383"/>
            <ac:spMk id="9" creationId="{CF1B78CD-FC66-93F3-E3DF-A98806CDD21E}"/>
          </ac:spMkLst>
        </pc:spChg>
      </pc:sldChg>
      <pc:sldChg chg="add">
        <pc:chgData name="Jack Stockdale" userId="159b2cbb5646a6db" providerId="LiveId" clId="{9EAF943D-1EDF-4F38-83F5-599659E39DBE}" dt="2026-04-05T09:30:57.918" v="4732"/>
        <pc:sldMkLst>
          <pc:docMk/>
          <pc:sldMk cId="3962899294" sldId="384"/>
        </pc:sldMkLst>
      </pc:sldChg>
      <pc:sldChg chg="modSp add mod">
        <pc:chgData name="Jack Stockdale" userId="159b2cbb5646a6db" providerId="LiveId" clId="{9EAF943D-1EDF-4F38-83F5-599659E39DBE}" dt="2026-04-05T09:32:36.567" v="4734" actId="115"/>
        <pc:sldMkLst>
          <pc:docMk/>
          <pc:sldMk cId="598795990" sldId="385"/>
        </pc:sldMkLst>
        <pc:spChg chg="mod">
          <ac:chgData name="Jack Stockdale" userId="159b2cbb5646a6db" providerId="LiveId" clId="{9EAF943D-1EDF-4F38-83F5-599659E39DBE}" dt="2026-04-05T09:32:36.567" v="4734" actId="115"/>
          <ac:spMkLst>
            <pc:docMk/>
            <pc:sldMk cId="598795990" sldId="385"/>
            <ac:spMk id="9" creationId="{0975598A-4A00-D3B8-2B8C-6CC5E948DECC}"/>
          </ac:spMkLst>
        </pc:spChg>
      </pc:sldChg>
      <pc:sldChg chg="modSp add mod">
        <pc:chgData name="Jack Stockdale" userId="159b2cbb5646a6db" providerId="LiveId" clId="{9EAF943D-1EDF-4F38-83F5-599659E39DBE}" dt="2026-04-05T09:33:32.999" v="4736" actId="115"/>
        <pc:sldMkLst>
          <pc:docMk/>
          <pc:sldMk cId="140427037" sldId="386"/>
        </pc:sldMkLst>
        <pc:spChg chg="mod">
          <ac:chgData name="Jack Stockdale" userId="159b2cbb5646a6db" providerId="LiveId" clId="{9EAF943D-1EDF-4F38-83F5-599659E39DBE}" dt="2026-04-05T09:33:32.999" v="4736" actId="115"/>
          <ac:spMkLst>
            <pc:docMk/>
            <pc:sldMk cId="140427037" sldId="386"/>
            <ac:spMk id="9" creationId="{C0A151B3-3A17-7514-B4A8-21D5E89A39E6}"/>
          </ac:spMkLst>
        </pc:spChg>
      </pc:sldChg>
      <pc:sldChg chg="addSp modSp add mod">
        <pc:chgData name="Jack Stockdale" userId="159b2cbb5646a6db" providerId="LiveId" clId="{9EAF943D-1EDF-4F38-83F5-599659E39DBE}" dt="2026-04-05T09:36:41.662" v="4740" actId="1076"/>
        <pc:sldMkLst>
          <pc:docMk/>
          <pc:sldMk cId="3626069675" sldId="387"/>
        </pc:sldMkLst>
        <pc:spChg chg="add mod">
          <ac:chgData name="Jack Stockdale" userId="159b2cbb5646a6db" providerId="LiveId" clId="{9EAF943D-1EDF-4F38-83F5-599659E39DBE}" dt="2026-04-05T09:36:41.662" v="4740" actId="1076"/>
          <ac:spMkLst>
            <pc:docMk/>
            <pc:sldMk cId="3626069675" sldId="387"/>
            <ac:spMk id="2" creationId="{86FACDAF-2B8B-D323-7EC2-AF5A4FF96CA8}"/>
          </ac:spMkLst>
        </pc:spChg>
      </pc:sldChg>
      <pc:sldChg chg="modSp add mod">
        <pc:chgData name="Jack Stockdale" userId="159b2cbb5646a6db" providerId="LiveId" clId="{9EAF943D-1EDF-4F38-83F5-599659E39DBE}" dt="2026-04-05T09:37:52.850" v="4743" actId="115"/>
        <pc:sldMkLst>
          <pc:docMk/>
          <pc:sldMk cId="1300680800" sldId="388"/>
        </pc:sldMkLst>
        <pc:spChg chg="mod">
          <ac:chgData name="Jack Stockdale" userId="159b2cbb5646a6db" providerId="LiveId" clId="{9EAF943D-1EDF-4F38-83F5-599659E39DBE}" dt="2026-04-05T09:37:52.850" v="4743" actId="115"/>
          <ac:spMkLst>
            <pc:docMk/>
            <pc:sldMk cId="1300680800" sldId="388"/>
            <ac:spMk id="2" creationId="{783D1351-4E9B-84A4-8738-643188C2BBC5}"/>
          </ac:spMkLst>
        </pc:spChg>
      </pc:sldChg>
      <pc:sldChg chg="add del">
        <pc:chgData name="Jack Stockdale" userId="159b2cbb5646a6db" providerId="LiveId" clId="{9EAF943D-1EDF-4F38-83F5-599659E39DBE}" dt="2026-04-05T11:13:17.125" v="6993" actId="2696"/>
        <pc:sldMkLst>
          <pc:docMk/>
          <pc:sldMk cId="4219027845" sldId="389"/>
        </pc:sldMkLst>
      </pc:sldChg>
      <pc:sldChg chg="add">
        <pc:chgData name="Jack Stockdale" userId="159b2cbb5646a6db" providerId="LiveId" clId="{9EAF943D-1EDF-4F38-83F5-599659E39DBE}" dt="2026-04-05T09:43:19.703" v="4745"/>
        <pc:sldMkLst>
          <pc:docMk/>
          <pc:sldMk cId="1922032658" sldId="390"/>
        </pc:sldMkLst>
      </pc:sldChg>
      <pc:sldChg chg="addSp modSp add mod">
        <pc:chgData name="Jack Stockdale" userId="159b2cbb5646a6db" providerId="LiveId" clId="{9EAF943D-1EDF-4F38-83F5-599659E39DBE}" dt="2026-04-05T09:49:17.005" v="5713" actId="20577"/>
        <pc:sldMkLst>
          <pc:docMk/>
          <pc:sldMk cId="2323587048" sldId="391"/>
        </pc:sldMkLst>
        <pc:spChg chg="add mod">
          <ac:chgData name="Jack Stockdale" userId="159b2cbb5646a6db" providerId="LiveId" clId="{9EAF943D-1EDF-4F38-83F5-599659E39DBE}" dt="2026-04-05T09:49:17.005" v="5713" actId="20577"/>
          <ac:spMkLst>
            <pc:docMk/>
            <pc:sldMk cId="2323587048" sldId="391"/>
            <ac:spMk id="2" creationId="{6A8AC422-1BBB-24CA-6FE0-580A41EE1BAA}"/>
          </ac:spMkLst>
        </pc:spChg>
        <pc:spChg chg="add mod">
          <ac:chgData name="Jack Stockdale" userId="159b2cbb5646a6db" providerId="LiveId" clId="{9EAF943D-1EDF-4F38-83F5-599659E39DBE}" dt="2026-04-05T09:48:04.227" v="5289" actId="1076"/>
          <ac:spMkLst>
            <pc:docMk/>
            <pc:sldMk cId="2323587048" sldId="391"/>
            <ac:spMk id="3" creationId="{DCC13E12-6FF7-28CF-957C-CB45CBF18CEF}"/>
          </ac:spMkLst>
        </pc:spChg>
      </pc:sldChg>
      <pc:sldChg chg="modSp add mod">
        <pc:chgData name="Jack Stockdale" userId="159b2cbb5646a6db" providerId="LiveId" clId="{9EAF943D-1EDF-4F38-83F5-599659E39DBE}" dt="2026-04-05T09:54:36.997" v="5988" actId="20577"/>
        <pc:sldMkLst>
          <pc:docMk/>
          <pc:sldMk cId="4068356384" sldId="392"/>
        </pc:sldMkLst>
        <pc:spChg chg="mod">
          <ac:chgData name="Jack Stockdale" userId="159b2cbb5646a6db" providerId="LiveId" clId="{9EAF943D-1EDF-4F38-83F5-599659E39DBE}" dt="2026-04-05T09:54:36.997" v="5988" actId="20577"/>
          <ac:spMkLst>
            <pc:docMk/>
            <pc:sldMk cId="4068356384" sldId="392"/>
            <ac:spMk id="2" creationId="{0F68F282-B505-57D3-01F5-88180D320E4C}"/>
          </ac:spMkLst>
        </pc:spChg>
      </pc:sldChg>
      <pc:sldChg chg="add">
        <pc:chgData name="Jack Stockdale" userId="159b2cbb5646a6db" providerId="LiveId" clId="{9EAF943D-1EDF-4F38-83F5-599659E39DBE}" dt="2026-04-05T09:48:45.418" v="5291"/>
        <pc:sldMkLst>
          <pc:docMk/>
          <pc:sldMk cId="3454939253" sldId="393"/>
        </pc:sldMkLst>
      </pc:sldChg>
      <pc:sldChg chg="modSp add mod">
        <pc:chgData name="Jack Stockdale" userId="159b2cbb5646a6db" providerId="LiveId" clId="{9EAF943D-1EDF-4F38-83F5-599659E39DBE}" dt="2026-04-05T09:50:20.966" v="5715" actId="115"/>
        <pc:sldMkLst>
          <pc:docMk/>
          <pc:sldMk cId="386688463" sldId="394"/>
        </pc:sldMkLst>
        <pc:spChg chg="mod">
          <ac:chgData name="Jack Stockdale" userId="159b2cbb5646a6db" providerId="LiveId" clId="{9EAF943D-1EDF-4F38-83F5-599659E39DBE}" dt="2026-04-05T09:50:20.966" v="5715" actId="115"/>
          <ac:spMkLst>
            <pc:docMk/>
            <pc:sldMk cId="386688463" sldId="394"/>
            <ac:spMk id="2" creationId="{07266862-6ACB-537B-B78D-70A66FD66E5C}"/>
          </ac:spMkLst>
        </pc:spChg>
      </pc:sldChg>
      <pc:sldChg chg="modSp add mod">
        <pc:chgData name="Jack Stockdale" userId="159b2cbb5646a6db" providerId="LiveId" clId="{9EAF943D-1EDF-4F38-83F5-599659E39DBE}" dt="2026-04-05T09:50:48.424" v="5717" actId="115"/>
        <pc:sldMkLst>
          <pc:docMk/>
          <pc:sldMk cId="2453130677" sldId="395"/>
        </pc:sldMkLst>
        <pc:spChg chg="mod">
          <ac:chgData name="Jack Stockdale" userId="159b2cbb5646a6db" providerId="LiveId" clId="{9EAF943D-1EDF-4F38-83F5-599659E39DBE}" dt="2026-04-05T09:50:48.424" v="5717" actId="115"/>
          <ac:spMkLst>
            <pc:docMk/>
            <pc:sldMk cId="2453130677" sldId="395"/>
            <ac:spMk id="2" creationId="{8D46F347-090F-A603-B607-58389F98EAAC}"/>
          </ac:spMkLst>
        </pc:spChg>
      </pc:sldChg>
      <pc:sldChg chg="modSp add mod">
        <pc:chgData name="Jack Stockdale" userId="159b2cbb5646a6db" providerId="LiveId" clId="{9EAF943D-1EDF-4F38-83F5-599659E39DBE}" dt="2026-04-05T09:55:50.207" v="5990" actId="115"/>
        <pc:sldMkLst>
          <pc:docMk/>
          <pc:sldMk cId="479343238" sldId="396"/>
        </pc:sldMkLst>
        <pc:spChg chg="mod">
          <ac:chgData name="Jack Stockdale" userId="159b2cbb5646a6db" providerId="LiveId" clId="{9EAF943D-1EDF-4F38-83F5-599659E39DBE}" dt="2026-04-05T09:55:50.207" v="5990" actId="115"/>
          <ac:spMkLst>
            <pc:docMk/>
            <pc:sldMk cId="479343238" sldId="396"/>
            <ac:spMk id="2" creationId="{242A1565-5731-9D16-210B-CC3B8A326A67}"/>
          </ac:spMkLst>
        </pc:spChg>
      </pc:sldChg>
      <pc:sldChg chg="modSp add mod">
        <pc:chgData name="Jack Stockdale" userId="159b2cbb5646a6db" providerId="LiveId" clId="{9EAF943D-1EDF-4F38-83F5-599659E39DBE}" dt="2026-04-05T09:57:05.480" v="5993" actId="115"/>
        <pc:sldMkLst>
          <pc:docMk/>
          <pc:sldMk cId="2785292161" sldId="397"/>
        </pc:sldMkLst>
        <pc:spChg chg="mod">
          <ac:chgData name="Jack Stockdale" userId="159b2cbb5646a6db" providerId="LiveId" clId="{9EAF943D-1EDF-4F38-83F5-599659E39DBE}" dt="2026-04-05T09:57:05.480" v="5993" actId="115"/>
          <ac:spMkLst>
            <pc:docMk/>
            <pc:sldMk cId="2785292161" sldId="397"/>
            <ac:spMk id="2" creationId="{FA146EA4-F3CF-E5BD-5207-EE6BD92B2F8A}"/>
          </ac:spMkLst>
        </pc:spChg>
      </pc:sldChg>
      <pc:sldChg chg="addSp modSp add mod">
        <pc:chgData name="Jack Stockdale" userId="159b2cbb5646a6db" providerId="LiveId" clId="{9EAF943D-1EDF-4F38-83F5-599659E39DBE}" dt="2026-04-05T11:06:46.543" v="6977" actId="20577"/>
        <pc:sldMkLst>
          <pc:docMk/>
          <pc:sldMk cId="745428731" sldId="398"/>
        </pc:sldMkLst>
        <pc:spChg chg="add mod">
          <ac:chgData name="Jack Stockdale" userId="159b2cbb5646a6db" providerId="LiveId" clId="{9EAF943D-1EDF-4F38-83F5-599659E39DBE}" dt="2026-04-05T11:06:46.543" v="6977" actId="20577"/>
          <ac:spMkLst>
            <pc:docMk/>
            <pc:sldMk cId="745428731" sldId="398"/>
            <ac:spMk id="4" creationId="{3C3CC82D-4600-C8A5-4FD7-E07E6644C543}"/>
          </ac:spMkLst>
        </pc:spChg>
      </pc:sldChg>
      <pc:sldChg chg="delSp modSp add mod">
        <pc:chgData name="Jack Stockdale" userId="159b2cbb5646a6db" providerId="LiveId" clId="{9EAF943D-1EDF-4F38-83F5-599659E39DBE}" dt="2026-04-05T10:08:48.541" v="6903" actId="113"/>
        <pc:sldMkLst>
          <pc:docMk/>
          <pc:sldMk cId="1300556336" sldId="399"/>
        </pc:sldMkLst>
        <pc:spChg chg="mod">
          <ac:chgData name="Jack Stockdale" userId="159b2cbb5646a6db" providerId="LiveId" clId="{9EAF943D-1EDF-4F38-83F5-599659E39DBE}" dt="2026-04-05T10:08:48.541" v="6903" actId="113"/>
          <ac:spMkLst>
            <pc:docMk/>
            <pc:sldMk cId="1300556336" sldId="399"/>
            <ac:spMk id="2" creationId="{A3B13BD7-21D1-1D38-78AE-40DB20B77D2E}"/>
          </ac:spMkLst>
        </pc:spChg>
        <pc:spChg chg="mod">
          <ac:chgData name="Jack Stockdale" userId="159b2cbb5646a6db" providerId="LiveId" clId="{9EAF943D-1EDF-4F38-83F5-599659E39DBE}" dt="2026-04-05T10:08:38.328" v="6899" actId="20577"/>
          <ac:spMkLst>
            <pc:docMk/>
            <pc:sldMk cId="1300556336" sldId="399"/>
            <ac:spMk id="3" creationId="{065A2C8C-A1BF-25F9-E99F-7B581072DC48}"/>
          </ac:spMkLst>
        </pc:spChg>
        <pc:spChg chg="del">
          <ac:chgData name="Jack Stockdale" userId="159b2cbb5646a6db" providerId="LiveId" clId="{9EAF943D-1EDF-4F38-83F5-599659E39DBE}" dt="2026-04-05T10:06:07.510" v="6147" actId="21"/>
          <ac:spMkLst>
            <pc:docMk/>
            <pc:sldMk cId="1300556336" sldId="399"/>
            <ac:spMk id="4" creationId="{DBC0B36C-5FEE-3847-336E-EDF1A147AF17}"/>
          </ac:spMkLst>
        </pc:spChg>
      </pc:sldChg>
      <pc:sldChg chg="modSp add mod">
        <pc:chgData name="Jack Stockdale" userId="159b2cbb5646a6db" providerId="LiveId" clId="{9EAF943D-1EDF-4F38-83F5-599659E39DBE}" dt="2026-04-05T10:10:18.024" v="6905" actId="115"/>
        <pc:sldMkLst>
          <pc:docMk/>
          <pc:sldMk cId="3066551020" sldId="400"/>
        </pc:sldMkLst>
        <pc:spChg chg="mod">
          <ac:chgData name="Jack Stockdale" userId="159b2cbb5646a6db" providerId="LiveId" clId="{9EAF943D-1EDF-4F38-83F5-599659E39DBE}" dt="2026-04-05T10:10:18.024" v="6905" actId="115"/>
          <ac:spMkLst>
            <pc:docMk/>
            <pc:sldMk cId="3066551020" sldId="400"/>
            <ac:spMk id="2" creationId="{6D41C94E-630E-E40D-88BD-27114406AA74}"/>
          </ac:spMkLst>
        </pc:spChg>
      </pc:sldChg>
      <pc:sldChg chg="modSp add mod">
        <pc:chgData name="Jack Stockdale" userId="159b2cbb5646a6db" providerId="LiveId" clId="{9EAF943D-1EDF-4F38-83F5-599659E39DBE}" dt="2026-04-05T10:11:13.664" v="6907" actId="115"/>
        <pc:sldMkLst>
          <pc:docMk/>
          <pc:sldMk cId="3596447121" sldId="401"/>
        </pc:sldMkLst>
        <pc:spChg chg="mod">
          <ac:chgData name="Jack Stockdale" userId="159b2cbb5646a6db" providerId="LiveId" clId="{9EAF943D-1EDF-4F38-83F5-599659E39DBE}" dt="2026-04-05T10:11:13.664" v="6907" actId="115"/>
          <ac:spMkLst>
            <pc:docMk/>
            <pc:sldMk cId="3596447121" sldId="401"/>
            <ac:spMk id="2" creationId="{D3EBCE82-B1C7-A49B-5002-AD40D713C65B}"/>
          </ac:spMkLst>
        </pc:spChg>
      </pc:sldChg>
      <pc:sldChg chg="addSp delSp add mod">
        <pc:chgData name="Jack Stockdale" userId="159b2cbb5646a6db" providerId="LiveId" clId="{9EAF943D-1EDF-4F38-83F5-599659E39DBE}" dt="2026-04-05T10:12:47.853" v="6915" actId="9405"/>
        <pc:sldMkLst>
          <pc:docMk/>
          <pc:sldMk cId="409398091" sldId="402"/>
        </pc:sldMkLst>
        <pc:inkChg chg="add del">
          <ac:chgData name="Jack Stockdale" userId="159b2cbb5646a6db" providerId="LiveId" clId="{9EAF943D-1EDF-4F38-83F5-599659E39DBE}" dt="2026-04-05T10:12:18.608" v="6910" actId="9405"/>
          <ac:inkMkLst>
            <pc:docMk/>
            <pc:sldMk cId="409398091" sldId="402"/>
            <ac:inkMk id="3" creationId="{7EA6E8CA-4AC8-5A86-F154-D57A274C1A8A}"/>
          </ac:inkMkLst>
        </pc:inkChg>
        <pc:inkChg chg="add del">
          <ac:chgData name="Jack Stockdale" userId="159b2cbb5646a6db" providerId="LiveId" clId="{9EAF943D-1EDF-4F38-83F5-599659E39DBE}" dt="2026-04-05T10:12:33.739" v="6912" actId="9405"/>
          <ac:inkMkLst>
            <pc:docMk/>
            <pc:sldMk cId="409398091" sldId="402"/>
            <ac:inkMk id="4" creationId="{70C368D9-AAE5-324F-9523-54C995D7E74B}"/>
          </ac:inkMkLst>
        </pc:inkChg>
        <pc:inkChg chg="add del">
          <ac:chgData name="Jack Stockdale" userId="159b2cbb5646a6db" providerId="LiveId" clId="{9EAF943D-1EDF-4F38-83F5-599659E39DBE}" dt="2026-04-05T10:12:44.175" v="6914" actId="9405"/>
          <ac:inkMkLst>
            <pc:docMk/>
            <pc:sldMk cId="409398091" sldId="402"/>
            <ac:inkMk id="5" creationId="{70D5C438-2BDB-4DBD-D837-D56E9B48A497}"/>
          </ac:inkMkLst>
        </pc:inkChg>
        <pc:inkChg chg="add">
          <ac:chgData name="Jack Stockdale" userId="159b2cbb5646a6db" providerId="LiveId" clId="{9EAF943D-1EDF-4F38-83F5-599659E39DBE}" dt="2026-04-05T10:12:47.853" v="6915" actId="9405"/>
          <ac:inkMkLst>
            <pc:docMk/>
            <pc:sldMk cId="409398091" sldId="402"/>
            <ac:inkMk id="6" creationId="{534065CB-177C-B7AA-7342-2A7045A0FDC4}"/>
          </ac:inkMkLst>
        </pc:inkChg>
      </pc:sldChg>
      <pc:sldChg chg="addSp modSp add mod">
        <pc:chgData name="Jack Stockdale" userId="159b2cbb5646a6db" providerId="LiveId" clId="{9EAF943D-1EDF-4F38-83F5-599659E39DBE}" dt="2026-04-05T10:57:33.308" v="6924"/>
        <pc:sldMkLst>
          <pc:docMk/>
          <pc:sldMk cId="2336334777" sldId="403"/>
        </pc:sldMkLst>
        <pc:grpChg chg="mod">
          <ac:chgData name="Jack Stockdale" userId="159b2cbb5646a6db" providerId="LiveId" clId="{9EAF943D-1EDF-4F38-83F5-599659E39DBE}" dt="2026-04-05T10:57:28.646" v="6921"/>
          <ac:grpSpMkLst>
            <pc:docMk/>
            <pc:sldMk cId="2336334777" sldId="403"/>
            <ac:grpSpMk id="7" creationId="{F8A2890E-72D3-980D-8A2C-584922D802AE}"/>
          </ac:grpSpMkLst>
        </pc:grpChg>
        <pc:grpChg chg="mod">
          <ac:chgData name="Jack Stockdale" userId="159b2cbb5646a6db" providerId="LiveId" clId="{9EAF943D-1EDF-4F38-83F5-599659E39DBE}" dt="2026-04-05T10:57:33.308" v="6924"/>
          <ac:grpSpMkLst>
            <pc:docMk/>
            <pc:sldMk cId="2336334777" sldId="403"/>
            <ac:grpSpMk id="11" creationId="{0762AB3C-071D-4E4C-5AC4-874471AE7ACA}"/>
          </ac:grpSpMkLst>
        </pc:grpChg>
        <pc:inkChg chg="add">
          <ac:chgData name="Jack Stockdale" userId="159b2cbb5646a6db" providerId="LiveId" clId="{9EAF943D-1EDF-4F38-83F5-599659E39DBE}" dt="2026-04-05T10:57:12.466" v="6917" actId="9405"/>
          <ac:inkMkLst>
            <pc:docMk/>
            <pc:sldMk cId="2336334777" sldId="403"/>
            <ac:inkMk id="3" creationId="{19B20AC1-8997-C5BB-5C9C-2CD20D083907}"/>
          </ac:inkMkLst>
        </pc:inkChg>
        <pc:inkChg chg="add">
          <ac:chgData name="Jack Stockdale" userId="159b2cbb5646a6db" providerId="LiveId" clId="{9EAF943D-1EDF-4F38-83F5-599659E39DBE}" dt="2026-04-05T10:57:16.227" v="6918" actId="9405"/>
          <ac:inkMkLst>
            <pc:docMk/>
            <pc:sldMk cId="2336334777" sldId="403"/>
            <ac:inkMk id="4" creationId="{64B7903D-C982-76B0-7377-1DA2176A8EF7}"/>
          </ac:inkMkLst>
        </pc:inkChg>
        <pc:inkChg chg="add mod">
          <ac:chgData name="Jack Stockdale" userId="159b2cbb5646a6db" providerId="LiveId" clId="{9EAF943D-1EDF-4F38-83F5-599659E39DBE}" dt="2026-04-05T10:57:28.646" v="6921"/>
          <ac:inkMkLst>
            <pc:docMk/>
            <pc:sldMk cId="2336334777" sldId="403"/>
            <ac:inkMk id="5" creationId="{6C88C110-763E-2705-F0B7-11E6C5A330E7}"/>
          </ac:inkMkLst>
        </pc:inkChg>
        <pc:inkChg chg="add mod">
          <ac:chgData name="Jack Stockdale" userId="159b2cbb5646a6db" providerId="LiveId" clId="{9EAF943D-1EDF-4F38-83F5-599659E39DBE}" dt="2026-04-05T10:57:28.646" v="6921"/>
          <ac:inkMkLst>
            <pc:docMk/>
            <pc:sldMk cId="2336334777" sldId="403"/>
            <ac:inkMk id="6" creationId="{A85F924C-31F1-A6B2-E3DD-BA10C569EDF0}"/>
          </ac:inkMkLst>
        </pc:inkChg>
        <pc:inkChg chg="add mod">
          <ac:chgData name="Jack Stockdale" userId="159b2cbb5646a6db" providerId="LiveId" clId="{9EAF943D-1EDF-4F38-83F5-599659E39DBE}" dt="2026-04-05T10:57:33.308" v="6924"/>
          <ac:inkMkLst>
            <pc:docMk/>
            <pc:sldMk cId="2336334777" sldId="403"/>
            <ac:inkMk id="8" creationId="{5EA69798-E105-7BB8-8807-A069215E2425}"/>
          </ac:inkMkLst>
        </pc:inkChg>
        <pc:inkChg chg="add mod">
          <ac:chgData name="Jack Stockdale" userId="159b2cbb5646a6db" providerId="LiveId" clId="{9EAF943D-1EDF-4F38-83F5-599659E39DBE}" dt="2026-04-05T10:57:33.308" v="6924"/>
          <ac:inkMkLst>
            <pc:docMk/>
            <pc:sldMk cId="2336334777" sldId="403"/>
            <ac:inkMk id="10" creationId="{5B6AF9BF-D16E-51C3-1355-142F39AC1CC8}"/>
          </ac:inkMkLst>
        </pc:inkChg>
      </pc:sldChg>
      <pc:sldChg chg="addSp delSp add mod">
        <pc:chgData name="Jack Stockdale" userId="159b2cbb5646a6db" providerId="LiveId" clId="{9EAF943D-1EDF-4F38-83F5-599659E39DBE}" dt="2026-04-05T10:59:42.329" v="6929" actId="21"/>
        <pc:sldMkLst>
          <pc:docMk/>
          <pc:sldMk cId="3978394173" sldId="404"/>
        </pc:sldMkLst>
        <pc:inkChg chg="add">
          <ac:chgData name="Jack Stockdale" userId="159b2cbb5646a6db" providerId="LiveId" clId="{9EAF943D-1EDF-4F38-83F5-599659E39DBE}" dt="2026-04-05T10:59:01.067" v="6926" actId="9405"/>
          <ac:inkMkLst>
            <pc:docMk/>
            <pc:sldMk cId="3978394173" sldId="404"/>
            <ac:inkMk id="12" creationId="{E4686406-6DC4-F5D0-9D76-7411148F1152}"/>
          </ac:inkMkLst>
        </pc:inkChg>
        <pc:inkChg chg="add del">
          <ac:chgData name="Jack Stockdale" userId="159b2cbb5646a6db" providerId="LiveId" clId="{9EAF943D-1EDF-4F38-83F5-599659E39DBE}" dt="2026-04-05T10:59:42.329" v="6929" actId="21"/>
          <ac:inkMkLst>
            <pc:docMk/>
            <pc:sldMk cId="3978394173" sldId="404"/>
            <ac:inkMk id="13" creationId="{446CA5BA-0D9F-6A01-A562-66B8DE1EEF18}"/>
          </ac:inkMkLst>
        </pc:inkChg>
      </pc:sldChg>
      <pc:sldChg chg="add">
        <pc:chgData name="Jack Stockdale" userId="159b2cbb5646a6db" providerId="LiveId" clId="{9EAF943D-1EDF-4F38-83F5-599659E39DBE}" dt="2026-04-05T10:59:33.067" v="6928"/>
        <pc:sldMkLst>
          <pc:docMk/>
          <pc:sldMk cId="3691870275" sldId="405"/>
        </pc:sldMkLst>
      </pc:sldChg>
      <pc:sldChg chg="addSp modSp add mod">
        <pc:chgData name="Jack Stockdale" userId="159b2cbb5646a6db" providerId="LiveId" clId="{9EAF943D-1EDF-4F38-83F5-599659E39DBE}" dt="2026-04-05T11:07:18.163" v="6984" actId="20577"/>
        <pc:sldMkLst>
          <pc:docMk/>
          <pc:sldMk cId="2877446954" sldId="406"/>
        </pc:sldMkLst>
        <pc:spChg chg="mod">
          <ac:chgData name="Jack Stockdale" userId="159b2cbb5646a6db" providerId="LiveId" clId="{9EAF943D-1EDF-4F38-83F5-599659E39DBE}" dt="2026-04-05T11:07:18.163" v="6984" actId="20577"/>
          <ac:spMkLst>
            <pc:docMk/>
            <pc:sldMk cId="2877446954" sldId="406"/>
            <ac:spMk id="4" creationId="{8FA7396B-AE02-3F9F-BB08-614E1ECA79C9}"/>
          </ac:spMkLst>
        </pc:spChg>
        <pc:inkChg chg="add">
          <ac:chgData name="Jack Stockdale" userId="159b2cbb5646a6db" providerId="LiveId" clId="{9EAF943D-1EDF-4F38-83F5-599659E39DBE}" dt="2026-04-05T11:03:25.471" v="6970" actId="9405"/>
          <ac:inkMkLst>
            <pc:docMk/>
            <pc:sldMk cId="2877446954" sldId="406"/>
            <ac:inkMk id="5" creationId="{6A52066D-830F-CF0B-09AB-2D45251B0EA2}"/>
          </ac:inkMkLst>
        </pc:inkChg>
      </pc:sldChg>
      <pc:sldChg chg="modSp add mod">
        <pc:chgData name="Jack Stockdale" userId="159b2cbb5646a6db" providerId="LiveId" clId="{9EAF943D-1EDF-4F38-83F5-599659E39DBE}" dt="2026-04-05T11:10:40.877" v="6987" actId="115"/>
        <pc:sldMkLst>
          <pc:docMk/>
          <pc:sldMk cId="1104285055" sldId="407"/>
        </pc:sldMkLst>
        <pc:spChg chg="mod">
          <ac:chgData name="Jack Stockdale" userId="159b2cbb5646a6db" providerId="LiveId" clId="{9EAF943D-1EDF-4F38-83F5-599659E39DBE}" dt="2026-04-05T11:10:40.877" v="6987" actId="115"/>
          <ac:spMkLst>
            <pc:docMk/>
            <pc:sldMk cId="1104285055" sldId="407"/>
            <ac:spMk id="2" creationId="{37A35480-145F-DE50-C07E-56FE366B1BB0}"/>
          </ac:spMkLst>
        </pc:spChg>
      </pc:sldChg>
      <pc:sldChg chg="modSp add mod">
        <pc:chgData name="Jack Stockdale" userId="159b2cbb5646a6db" providerId="LiveId" clId="{9EAF943D-1EDF-4F38-83F5-599659E39DBE}" dt="2026-04-05T11:11:40.921" v="6990" actId="115"/>
        <pc:sldMkLst>
          <pc:docMk/>
          <pc:sldMk cId="3569052640" sldId="408"/>
        </pc:sldMkLst>
        <pc:spChg chg="mod">
          <ac:chgData name="Jack Stockdale" userId="159b2cbb5646a6db" providerId="LiveId" clId="{9EAF943D-1EDF-4F38-83F5-599659E39DBE}" dt="2026-04-05T11:11:40.921" v="6990" actId="115"/>
          <ac:spMkLst>
            <pc:docMk/>
            <pc:sldMk cId="3569052640" sldId="408"/>
            <ac:spMk id="2" creationId="{16DC0066-D296-214B-0A78-DEC79D254BC4}"/>
          </ac:spMkLst>
        </pc:spChg>
      </pc:sldChg>
      <pc:sldChg chg="modSp add mod">
        <pc:chgData name="Jack Stockdale" userId="159b2cbb5646a6db" providerId="LiveId" clId="{9EAF943D-1EDF-4F38-83F5-599659E39DBE}" dt="2026-04-05T11:12:38.287" v="6992" actId="115"/>
        <pc:sldMkLst>
          <pc:docMk/>
          <pc:sldMk cId="3253504844" sldId="409"/>
        </pc:sldMkLst>
        <pc:spChg chg="mod">
          <ac:chgData name="Jack Stockdale" userId="159b2cbb5646a6db" providerId="LiveId" clId="{9EAF943D-1EDF-4F38-83F5-599659E39DBE}" dt="2026-04-05T11:12:38.287" v="6992" actId="115"/>
          <ac:spMkLst>
            <pc:docMk/>
            <pc:sldMk cId="3253504844" sldId="409"/>
            <ac:spMk id="2" creationId="{A125BE2E-7B35-D3F9-87ED-083B2913665C}"/>
          </ac:spMkLst>
        </pc:spChg>
      </pc:sldChg>
      <pc:sldChg chg="addSp delSp modSp add mod">
        <pc:chgData name="Jack Stockdale" userId="159b2cbb5646a6db" providerId="LiveId" clId="{9EAF943D-1EDF-4F38-83F5-599659E39DBE}" dt="2026-04-05T11:18:22.044" v="7296" actId="20577"/>
        <pc:sldMkLst>
          <pc:docMk/>
          <pc:sldMk cId="4146308160" sldId="410"/>
        </pc:sldMkLst>
        <pc:spChg chg="add mod">
          <ac:chgData name="Jack Stockdale" userId="159b2cbb5646a6db" providerId="LiveId" clId="{9EAF943D-1EDF-4F38-83F5-599659E39DBE}" dt="2026-04-05T11:18:22.044" v="7296" actId="20577"/>
          <ac:spMkLst>
            <pc:docMk/>
            <pc:sldMk cId="4146308160" sldId="410"/>
            <ac:spMk id="2" creationId="{BD629F16-DFF5-E0E2-0157-5D4F43BA5613}"/>
          </ac:spMkLst>
        </pc:spChg>
        <pc:spChg chg="add del mod">
          <ac:chgData name="Jack Stockdale" userId="159b2cbb5646a6db" providerId="LiveId" clId="{9EAF943D-1EDF-4F38-83F5-599659E39DBE}" dt="2026-04-05T11:18:02.124" v="7247" actId="21"/>
          <ac:spMkLst>
            <pc:docMk/>
            <pc:sldMk cId="4146308160" sldId="410"/>
            <ac:spMk id="3" creationId="{A14B3CAD-6912-2222-F4E5-B4FF1AB3B318}"/>
          </ac:spMkLst>
        </pc:spChg>
      </pc:sldChg>
      <pc:sldChg chg="add">
        <pc:chgData name="Jack Stockdale" userId="159b2cbb5646a6db" providerId="LiveId" clId="{9EAF943D-1EDF-4F38-83F5-599659E39DBE}" dt="2026-04-05T11:17:46.655" v="7246"/>
        <pc:sldMkLst>
          <pc:docMk/>
          <pc:sldMk cId="3589452498" sldId="411"/>
        </pc:sldMkLst>
      </pc:sldChg>
      <pc:sldChg chg="add">
        <pc:chgData name="Jack Stockdale" userId="159b2cbb5646a6db" providerId="LiveId" clId="{9EAF943D-1EDF-4F38-83F5-599659E39DBE}" dt="2026-04-05T11:18:10.438" v="7248"/>
        <pc:sldMkLst>
          <pc:docMk/>
          <pc:sldMk cId="2630939080" sldId="412"/>
        </pc:sldMkLst>
      </pc:sldChg>
      <pc:sldChg chg="add ord">
        <pc:chgData name="Jack Stockdale" userId="159b2cbb5646a6db" providerId="LiveId" clId="{9EAF943D-1EDF-4F38-83F5-599659E39DBE}" dt="2026-04-05T11:19:06.734" v="7299"/>
        <pc:sldMkLst>
          <pc:docMk/>
          <pc:sldMk cId="1953127228" sldId="413"/>
        </pc:sldMkLst>
      </pc:sldChg>
      <pc:sldChg chg="modSp add mod">
        <pc:chgData name="Jack Stockdale" userId="159b2cbb5646a6db" providerId="LiveId" clId="{9EAF943D-1EDF-4F38-83F5-599659E39DBE}" dt="2026-04-05T11:19:44.408" v="7345" actId="20577"/>
        <pc:sldMkLst>
          <pc:docMk/>
          <pc:sldMk cId="1704395425" sldId="414"/>
        </pc:sldMkLst>
        <pc:spChg chg="mod">
          <ac:chgData name="Jack Stockdale" userId="159b2cbb5646a6db" providerId="LiveId" clId="{9EAF943D-1EDF-4F38-83F5-599659E39DBE}" dt="2026-04-05T11:19:44.408" v="7345" actId="20577"/>
          <ac:spMkLst>
            <pc:docMk/>
            <pc:sldMk cId="1704395425" sldId="414"/>
            <ac:spMk id="2" creationId="{D684D74A-0F4D-134A-69FC-269099B085D3}"/>
          </ac:spMkLst>
        </pc:spChg>
      </pc:sldChg>
      <pc:sldChg chg="addSp modSp add mod">
        <pc:chgData name="Jack Stockdale" userId="159b2cbb5646a6db" providerId="LiveId" clId="{9EAF943D-1EDF-4F38-83F5-599659E39DBE}" dt="2026-04-05T11:24:56.301" v="7702" actId="5793"/>
        <pc:sldMkLst>
          <pc:docMk/>
          <pc:sldMk cId="442660082" sldId="415"/>
        </pc:sldMkLst>
        <pc:spChg chg="mod">
          <ac:chgData name="Jack Stockdale" userId="159b2cbb5646a6db" providerId="LiveId" clId="{9EAF943D-1EDF-4F38-83F5-599659E39DBE}" dt="2026-04-05T11:24:56.301" v="7702" actId="5793"/>
          <ac:spMkLst>
            <pc:docMk/>
            <pc:sldMk cId="442660082" sldId="415"/>
            <ac:spMk id="2" creationId="{DC7F118A-B927-9A9D-9B09-557F528C25D1}"/>
          </ac:spMkLst>
        </pc:spChg>
        <pc:spChg chg="add mod">
          <ac:chgData name="Jack Stockdale" userId="159b2cbb5646a6db" providerId="LiveId" clId="{9EAF943D-1EDF-4F38-83F5-599659E39DBE}" dt="2026-04-05T11:23:24.151" v="7691" actId="1076"/>
          <ac:spMkLst>
            <pc:docMk/>
            <pc:sldMk cId="442660082" sldId="415"/>
            <ac:spMk id="3" creationId="{9C6B23CF-BF2D-6347-65FE-F3B4791A5112}"/>
          </ac:spMkLst>
        </pc:spChg>
        <pc:spChg chg="add mod">
          <ac:chgData name="Jack Stockdale" userId="159b2cbb5646a6db" providerId="LiveId" clId="{9EAF943D-1EDF-4F38-83F5-599659E39DBE}" dt="2026-04-05T11:24:11.997" v="7701" actId="27636"/>
          <ac:spMkLst>
            <pc:docMk/>
            <pc:sldMk cId="442660082" sldId="415"/>
            <ac:spMk id="4" creationId="{082FB720-2D7C-346B-62C5-86979D3C73CA}"/>
          </ac:spMkLst>
        </pc:spChg>
      </pc:sldChg>
      <pc:sldChg chg="add del">
        <pc:chgData name="Jack Stockdale" userId="159b2cbb5646a6db" providerId="LiveId" clId="{9EAF943D-1EDF-4F38-83F5-599659E39DBE}" dt="2026-04-05T11:34:14.911" v="7799" actId="2696"/>
        <pc:sldMkLst>
          <pc:docMk/>
          <pc:sldMk cId="2103567375" sldId="416"/>
        </pc:sldMkLst>
      </pc:sldChg>
      <pc:sldChg chg="add">
        <pc:chgData name="Jack Stockdale" userId="159b2cbb5646a6db" providerId="LiveId" clId="{9EAF943D-1EDF-4F38-83F5-599659E39DBE}" dt="2026-04-05T11:26:06.240" v="7704"/>
        <pc:sldMkLst>
          <pc:docMk/>
          <pc:sldMk cId="1265051084" sldId="417"/>
        </pc:sldMkLst>
      </pc:sldChg>
      <pc:sldChg chg="modSp add mod">
        <pc:chgData name="Jack Stockdale" userId="159b2cbb5646a6db" providerId="LiveId" clId="{9EAF943D-1EDF-4F38-83F5-599659E39DBE}" dt="2026-04-05T11:28:25.553" v="7788" actId="20577"/>
        <pc:sldMkLst>
          <pc:docMk/>
          <pc:sldMk cId="1763645430" sldId="418"/>
        </pc:sldMkLst>
        <pc:spChg chg="mod">
          <ac:chgData name="Jack Stockdale" userId="159b2cbb5646a6db" providerId="LiveId" clId="{9EAF943D-1EDF-4F38-83F5-599659E39DBE}" dt="2026-04-05T11:28:25.553" v="7788" actId="20577"/>
          <ac:spMkLst>
            <pc:docMk/>
            <pc:sldMk cId="1763645430" sldId="418"/>
            <ac:spMk id="2" creationId="{7D0AFB61-A647-218C-B67E-469836283079}"/>
          </ac:spMkLst>
        </pc:spChg>
      </pc:sldChg>
      <pc:sldChg chg="addSp modSp add mod">
        <pc:chgData name="Jack Stockdale" userId="159b2cbb5646a6db" providerId="LiveId" clId="{9EAF943D-1EDF-4F38-83F5-599659E39DBE}" dt="2026-04-05T11:32:41.244" v="7796" actId="115"/>
        <pc:sldMkLst>
          <pc:docMk/>
          <pc:sldMk cId="244721216" sldId="419"/>
        </pc:sldMkLst>
        <pc:spChg chg="add mod">
          <ac:chgData name="Jack Stockdale" userId="159b2cbb5646a6db" providerId="LiveId" clId="{9EAF943D-1EDF-4F38-83F5-599659E39DBE}" dt="2026-04-05T11:32:41.244" v="7796" actId="115"/>
          <ac:spMkLst>
            <pc:docMk/>
            <pc:sldMk cId="244721216" sldId="419"/>
            <ac:spMk id="3" creationId="{3496ACAD-AEFE-7408-8E4C-BE0D8EF21AC7}"/>
          </ac:spMkLst>
        </pc:spChg>
        <pc:grpChg chg="add mod">
          <ac:chgData name="Jack Stockdale" userId="159b2cbb5646a6db" providerId="LiveId" clId="{9EAF943D-1EDF-4F38-83F5-599659E39DBE}" dt="2026-04-05T11:31:49.256" v="7794"/>
          <ac:grpSpMkLst>
            <pc:docMk/>
            <pc:sldMk cId="244721216" sldId="419"/>
            <ac:grpSpMk id="7" creationId="{8D89ACC1-52A6-BEC8-034D-AFF05CD4ABD8}"/>
          </ac:grpSpMkLst>
        </pc:grpChg>
        <pc:grpChg chg="add mod">
          <ac:chgData name="Jack Stockdale" userId="159b2cbb5646a6db" providerId="LiveId" clId="{9EAF943D-1EDF-4F38-83F5-599659E39DBE}" dt="2026-04-05T11:32:12.131" v="7795"/>
          <ac:grpSpMkLst>
            <pc:docMk/>
            <pc:sldMk cId="244721216" sldId="419"/>
            <ac:grpSpMk id="11" creationId="{3215C92C-D09F-8BCF-763D-6AC3E3970889}"/>
          </ac:grpSpMkLst>
        </pc:grpChg>
        <pc:inkChg chg="add mod">
          <ac:chgData name="Jack Stockdale" userId="159b2cbb5646a6db" providerId="LiveId" clId="{9EAF943D-1EDF-4F38-83F5-599659E39DBE}" dt="2026-04-05T11:30:52.284" v="7791"/>
          <ac:inkMkLst>
            <pc:docMk/>
            <pc:sldMk cId="244721216" sldId="419"/>
            <ac:inkMk id="4" creationId="{19334B12-7729-355E-84F6-8D8948BE8EF5}"/>
          </ac:inkMkLst>
        </pc:inkChg>
        <pc:inkChg chg="add mod">
          <ac:chgData name="Jack Stockdale" userId="159b2cbb5646a6db" providerId="LiveId" clId="{9EAF943D-1EDF-4F38-83F5-599659E39DBE}" dt="2026-04-05T11:31:14.040" v="7792"/>
          <ac:inkMkLst>
            <pc:docMk/>
            <pc:sldMk cId="244721216" sldId="419"/>
            <ac:inkMk id="5" creationId="{1FE53D8E-4C13-0016-38FA-E519E119C76B}"/>
          </ac:inkMkLst>
        </pc:inkChg>
        <pc:inkChg chg="add mod">
          <ac:chgData name="Jack Stockdale" userId="159b2cbb5646a6db" providerId="LiveId" clId="{9EAF943D-1EDF-4F38-83F5-599659E39DBE}" dt="2026-04-05T11:31:32.543" v="7793"/>
          <ac:inkMkLst>
            <pc:docMk/>
            <pc:sldMk cId="244721216" sldId="419"/>
            <ac:inkMk id="6" creationId="{AE4BD44D-CE30-505E-E458-14B56F0F1877}"/>
          </ac:inkMkLst>
        </pc:inkChg>
        <pc:inkChg chg="mod">
          <ac:chgData name="Jack Stockdale" userId="159b2cbb5646a6db" providerId="LiveId" clId="{9EAF943D-1EDF-4F38-83F5-599659E39DBE}" dt="2026-04-05T11:31:49.256" v="7794"/>
          <ac:inkMkLst>
            <pc:docMk/>
            <pc:sldMk cId="244721216" sldId="419"/>
            <ac:inkMk id="8" creationId="{97BEAE53-14F0-C961-CEAF-4C2B93B05054}"/>
          </ac:inkMkLst>
        </pc:inkChg>
        <pc:inkChg chg="mod">
          <ac:chgData name="Jack Stockdale" userId="159b2cbb5646a6db" providerId="LiveId" clId="{9EAF943D-1EDF-4F38-83F5-599659E39DBE}" dt="2026-04-05T11:31:49.256" v="7794"/>
          <ac:inkMkLst>
            <pc:docMk/>
            <pc:sldMk cId="244721216" sldId="419"/>
            <ac:inkMk id="10" creationId="{DD36D332-208B-1439-908B-393C1B71653F}"/>
          </ac:inkMkLst>
        </pc:inkChg>
        <pc:inkChg chg="mod">
          <ac:chgData name="Jack Stockdale" userId="159b2cbb5646a6db" providerId="LiveId" clId="{9EAF943D-1EDF-4F38-83F5-599659E39DBE}" dt="2026-04-05T11:32:12.131" v="7795"/>
          <ac:inkMkLst>
            <pc:docMk/>
            <pc:sldMk cId="244721216" sldId="419"/>
            <ac:inkMk id="12" creationId="{0178A7A9-21CA-B0A0-9837-21FCF13CDC39}"/>
          </ac:inkMkLst>
        </pc:inkChg>
        <pc:inkChg chg="mod">
          <ac:chgData name="Jack Stockdale" userId="159b2cbb5646a6db" providerId="LiveId" clId="{9EAF943D-1EDF-4F38-83F5-599659E39DBE}" dt="2026-04-05T11:32:12.131" v="7795"/>
          <ac:inkMkLst>
            <pc:docMk/>
            <pc:sldMk cId="244721216" sldId="419"/>
            <ac:inkMk id="13" creationId="{830278A2-03AD-FEE1-10B6-0529C5D7C614}"/>
          </ac:inkMkLst>
        </pc:inkChg>
      </pc:sldChg>
      <pc:sldChg chg="modSp add mod">
        <pc:chgData name="Jack Stockdale" userId="159b2cbb5646a6db" providerId="LiveId" clId="{9EAF943D-1EDF-4F38-83F5-599659E39DBE}" dt="2026-04-05T11:33:50.254" v="7798" actId="115"/>
        <pc:sldMkLst>
          <pc:docMk/>
          <pc:sldMk cId="3736534293" sldId="420"/>
        </pc:sldMkLst>
        <pc:spChg chg="mod">
          <ac:chgData name="Jack Stockdale" userId="159b2cbb5646a6db" providerId="LiveId" clId="{9EAF943D-1EDF-4F38-83F5-599659E39DBE}" dt="2026-04-05T11:33:50.254" v="7798" actId="115"/>
          <ac:spMkLst>
            <pc:docMk/>
            <pc:sldMk cId="3736534293" sldId="420"/>
            <ac:spMk id="3" creationId="{7A00D224-53BB-9782-6F26-CA423CE73351}"/>
          </ac:spMkLst>
        </pc:spChg>
      </pc:sldChg>
      <pc:sldChg chg="add del">
        <pc:chgData name="Jack Stockdale" userId="159b2cbb5646a6db" providerId="LiveId" clId="{9EAF943D-1EDF-4F38-83F5-599659E39DBE}" dt="2026-04-05T11:38:30.066" v="7802" actId="2696"/>
        <pc:sldMkLst>
          <pc:docMk/>
          <pc:sldMk cId="3900430599" sldId="421"/>
        </pc:sldMkLst>
      </pc:sldChg>
      <pc:sldChg chg="add">
        <pc:chgData name="Jack Stockdale" userId="159b2cbb5646a6db" providerId="LiveId" clId="{9EAF943D-1EDF-4F38-83F5-599659E39DBE}" dt="2026-04-05T11:38:25.286" v="7801"/>
        <pc:sldMkLst>
          <pc:docMk/>
          <pc:sldMk cId="422975357" sldId="422"/>
        </pc:sldMkLst>
      </pc:sldChg>
      <pc:sldChg chg="addSp delSp modSp add mod">
        <pc:chgData name="Jack Stockdale" userId="159b2cbb5646a6db" providerId="LiveId" clId="{9EAF943D-1EDF-4F38-83F5-599659E39DBE}" dt="2026-04-05T11:47:17.651" v="8291" actId="21"/>
        <pc:sldMkLst>
          <pc:docMk/>
          <pc:sldMk cId="3046917311" sldId="423"/>
        </pc:sldMkLst>
        <pc:spChg chg="add mod">
          <ac:chgData name="Jack Stockdale" userId="159b2cbb5646a6db" providerId="LiveId" clId="{9EAF943D-1EDF-4F38-83F5-599659E39DBE}" dt="2026-04-05T11:46:29.779" v="8286" actId="20577"/>
          <ac:spMkLst>
            <pc:docMk/>
            <pc:sldMk cId="3046917311" sldId="423"/>
            <ac:spMk id="2" creationId="{044AFF91-99EF-FFD6-D426-765659FF7B4B}"/>
          </ac:spMkLst>
        </pc:spChg>
        <pc:spChg chg="add del mod">
          <ac:chgData name="Jack Stockdale" userId="159b2cbb5646a6db" providerId="LiveId" clId="{9EAF943D-1EDF-4F38-83F5-599659E39DBE}" dt="2026-04-05T11:43:28.558" v="8229" actId="21"/>
          <ac:spMkLst>
            <pc:docMk/>
            <pc:sldMk cId="3046917311" sldId="423"/>
            <ac:spMk id="3" creationId="{5ECC03A4-4C7A-C32A-48A6-8CBFE77AC91C}"/>
          </ac:spMkLst>
        </pc:spChg>
        <pc:spChg chg="add del mod">
          <ac:chgData name="Jack Stockdale" userId="159b2cbb5646a6db" providerId="LiveId" clId="{9EAF943D-1EDF-4F38-83F5-599659E39DBE}" dt="2026-04-05T11:47:17.651" v="8291" actId="21"/>
          <ac:spMkLst>
            <pc:docMk/>
            <pc:sldMk cId="3046917311" sldId="423"/>
            <ac:spMk id="4" creationId="{205BB3E2-073C-8446-9E37-1B357591FF6C}"/>
          </ac:spMkLst>
        </pc:spChg>
        <pc:spChg chg="mod">
          <ac:chgData name="Jack Stockdale" userId="159b2cbb5646a6db" providerId="LiveId" clId="{9EAF943D-1EDF-4F38-83F5-599659E39DBE}" dt="2026-04-05T11:41:27.577" v="8042" actId="1076"/>
          <ac:spMkLst>
            <pc:docMk/>
            <pc:sldMk cId="3046917311" sldId="423"/>
            <ac:spMk id="9" creationId="{ECFA6FEF-D626-AD25-FB6E-7836D5AA8DE5}"/>
          </ac:spMkLst>
        </pc:spChg>
      </pc:sldChg>
      <pc:sldChg chg="modSp add mod">
        <pc:chgData name="Jack Stockdale" userId="159b2cbb5646a6db" providerId="LiveId" clId="{9EAF943D-1EDF-4F38-83F5-599659E39DBE}" dt="2026-04-05T11:48:42.947" v="8498" actId="1076"/>
        <pc:sldMkLst>
          <pc:docMk/>
          <pc:sldMk cId="3458922854" sldId="424"/>
        </pc:sldMkLst>
        <pc:spChg chg="mod">
          <ac:chgData name="Jack Stockdale" userId="159b2cbb5646a6db" providerId="LiveId" clId="{9EAF943D-1EDF-4F38-83F5-599659E39DBE}" dt="2026-04-05T11:48:42.947" v="8498" actId="1076"/>
          <ac:spMkLst>
            <pc:docMk/>
            <pc:sldMk cId="3458922854" sldId="424"/>
            <ac:spMk id="4" creationId="{F817298F-BDE4-B425-8BAE-B1844BB03D46}"/>
          </ac:spMkLst>
        </pc:spChg>
      </pc:sldChg>
      <pc:sldChg chg="modSp add del mod">
        <pc:chgData name="Jack Stockdale" userId="159b2cbb5646a6db" providerId="LiveId" clId="{9EAF943D-1EDF-4F38-83F5-599659E39DBE}" dt="2026-04-05T11:46:59.950" v="8288" actId="2696"/>
        <pc:sldMkLst>
          <pc:docMk/>
          <pc:sldMk cId="4053023545" sldId="424"/>
        </pc:sldMkLst>
        <pc:spChg chg="mod">
          <ac:chgData name="Jack Stockdale" userId="159b2cbb5646a6db" providerId="LiveId" clId="{9EAF943D-1EDF-4F38-83F5-599659E39DBE}" dt="2026-04-05T11:44:32.456" v="8259" actId="1076"/>
          <ac:spMkLst>
            <pc:docMk/>
            <pc:sldMk cId="4053023545" sldId="424"/>
            <ac:spMk id="3" creationId="{33525F9F-EEF5-922B-F91C-075702BF5E1B}"/>
          </ac:spMkLst>
        </pc:spChg>
      </pc:sldChg>
      <pc:sldChg chg="add del">
        <pc:chgData name="Jack Stockdale" userId="159b2cbb5646a6db" providerId="LiveId" clId="{9EAF943D-1EDF-4F38-83F5-599659E39DBE}" dt="2026-04-05T11:47:01.466" v="8289" actId="2696"/>
        <pc:sldMkLst>
          <pc:docMk/>
          <pc:sldMk cId="805107815" sldId="425"/>
        </pc:sldMkLst>
      </pc:sldChg>
      <pc:sldChg chg="addSp delSp add mod">
        <pc:chgData name="Jack Stockdale" userId="159b2cbb5646a6db" providerId="LiveId" clId="{9EAF943D-1EDF-4F38-83F5-599659E39DBE}" dt="2026-04-05T11:50:02.211" v="8502" actId="9405"/>
        <pc:sldMkLst>
          <pc:docMk/>
          <pc:sldMk cId="3734321075" sldId="425"/>
        </pc:sldMkLst>
        <pc:inkChg chg="add del">
          <ac:chgData name="Jack Stockdale" userId="159b2cbb5646a6db" providerId="LiveId" clId="{9EAF943D-1EDF-4F38-83F5-599659E39DBE}" dt="2026-04-05T11:49:49.286" v="8501" actId="9405"/>
          <ac:inkMkLst>
            <pc:docMk/>
            <pc:sldMk cId="3734321075" sldId="425"/>
            <ac:inkMk id="3" creationId="{2DCC3748-BDCD-86A1-D960-7314098120A1}"/>
          </ac:inkMkLst>
        </pc:inkChg>
        <pc:inkChg chg="add">
          <ac:chgData name="Jack Stockdale" userId="159b2cbb5646a6db" providerId="LiveId" clId="{9EAF943D-1EDF-4F38-83F5-599659E39DBE}" dt="2026-04-05T11:50:02.211" v="8502" actId="9405"/>
          <ac:inkMkLst>
            <pc:docMk/>
            <pc:sldMk cId="3734321075" sldId="425"/>
            <ac:inkMk id="5" creationId="{49E09F9D-4CC7-F339-7534-0CF6B1E29E49}"/>
          </ac:inkMkLst>
        </pc:inkChg>
      </pc:sldChg>
      <pc:sldChg chg="addSp add mod">
        <pc:chgData name="Jack Stockdale" userId="159b2cbb5646a6db" providerId="LiveId" clId="{9EAF943D-1EDF-4F38-83F5-599659E39DBE}" dt="2026-04-05T11:51:35.446" v="8505" actId="9405"/>
        <pc:sldMkLst>
          <pc:docMk/>
          <pc:sldMk cId="2111983347" sldId="426"/>
        </pc:sldMkLst>
        <pc:inkChg chg="add">
          <ac:chgData name="Jack Stockdale" userId="159b2cbb5646a6db" providerId="LiveId" clId="{9EAF943D-1EDF-4F38-83F5-599659E39DBE}" dt="2026-04-05T11:51:33.035" v="8504" actId="9405"/>
          <ac:inkMkLst>
            <pc:docMk/>
            <pc:sldMk cId="2111983347" sldId="426"/>
            <ac:inkMk id="3" creationId="{1C05099E-9577-5077-7AEC-B6A524ADF8CD}"/>
          </ac:inkMkLst>
        </pc:inkChg>
        <pc:inkChg chg="add">
          <ac:chgData name="Jack Stockdale" userId="159b2cbb5646a6db" providerId="LiveId" clId="{9EAF943D-1EDF-4F38-83F5-599659E39DBE}" dt="2026-04-05T11:51:35.446" v="8505" actId="9405"/>
          <ac:inkMkLst>
            <pc:docMk/>
            <pc:sldMk cId="2111983347" sldId="426"/>
            <ac:inkMk id="6" creationId="{6225367E-3205-C23D-3EDB-F300D71AB011}"/>
          </ac:inkMkLst>
        </pc:inkChg>
      </pc:sldChg>
      <pc:sldChg chg="addSp modSp add mod">
        <pc:chgData name="Jack Stockdale" userId="159b2cbb5646a6db" providerId="LiveId" clId="{9EAF943D-1EDF-4F38-83F5-599659E39DBE}" dt="2026-04-05T11:56:04.982" v="8540" actId="20577"/>
        <pc:sldMkLst>
          <pc:docMk/>
          <pc:sldMk cId="797921917" sldId="427"/>
        </pc:sldMkLst>
        <pc:spChg chg="add mod">
          <ac:chgData name="Jack Stockdale" userId="159b2cbb5646a6db" providerId="LiveId" clId="{9EAF943D-1EDF-4F38-83F5-599659E39DBE}" dt="2026-04-05T11:56:04.982" v="8540" actId="20577"/>
          <ac:spMkLst>
            <pc:docMk/>
            <pc:sldMk cId="797921917" sldId="427"/>
            <ac:spMk id="2" creationId="{267BF63F-5533-BD35-392A-29850CD0E196}"/>
          </ac:spMkLst>
        </pc:spChg>
      </pc:sldChg>
      <pc:sldChg chg="addSp delSp modSp add del mod">
        <pc:chgData name="Jack Stockdale" userId="159b2cbb5646a6db" providerId="LiveId" clId="{9EAF943D-1EDF-4F38-83F5-599659E39DBE}" dt="2026-04-05T12:01:17.792" v="8691" actId="2696"/>
        <pc:sldMkLst>
          <pc:docMk/>
          <pc:sldMk cId="3271780571" sldId="428"/>
        </pc:sldMkLst>
        <pc:spChg chg="add del mod">
          <ac:chgData name="Jack Stockdale" userId="159b2cbb5646a6db" providerId="LiveId" clId="{9EAF943D-1EDF-4F38-83F5-599659E39DBE}" dt="2026-04-05T12:00:10.841" v="8677" actId="21"/>
          <ac:spMkLst>
            <pc:docMk/>
            <pc:sldMk cId="3271780571" sldId="428"/>
            <ac:spMk id="2" creationId="{D4BED0C1-FA80-144D-5B67-5D145767FE0F}"/>
          </ac:spMkLst>
        </pc:spChg>
      </pc:sldChg>
      <pc:sldChg chg="addSp modSp add mod">
        <pc:chgData name="Jack Stockdale" userId="159b2cbb5646a6db" providerId="LiveId" clId="{9EAF943D-1EDF-4F38-83F5-599659E39DBE}" dt="2026-04-05T12:00:33.820" v="8690" actId="20577"/>
        <pc:sldMkLst>
          <pc:docMk/>
          <pc:sldMk cId="4019719097" sldId="429"/>
        </pc:sldMkLst>
        <pc:spChg chg="add mod">
          <ac:chgData name="Jack Stockdale" userId="159b2cbb5646a6db" providerId="LiveId" clId="{9EAF943D-1EDF-4F38-83F5-599659E39DBE}" dt="2026-04-05T12:00:33.820" v="8690" actId="20577"/>
          <ac:spMkLst>
            <pc:docMk/>
            <pc:sldMk cId="4019719097" sldId="429"/>
            <ac:spMk id="2" creationId="{D4BED0C1-FA80-144D-5B67-5D145767FE0F}"/>
          </ac:spMkLst>
        </pc:spChg>
        <pc:spChg chg="mod">
          <ac:chgData name="Jack Stockdale" userId="159b2cbb5646a6db" providerId="LiveId" clId="{9EAF943D-1EDF-4F38-83F5-599659E39DBE}" dt="2026-04-05T11:59:36.558" v="8676" actId="1076"/>
          <ac:spMkLst>
            <pc:docMk/>
            <pc:sldMk cId="4019719097" sldId="429"/>
            <ac:spMk id="9" creationId="{72E1211C-E040-99A9-3BFB-622E57C89792}"/>
          </ac:spMkLst>
        </pc:spChg>
      </pc:sldChg>
      <pc:sldChg chg="modSp add mod">
        <pc:chgData name="Jack Stockdale" userId="159b2cbb5646a6db" providerId="LiveId" clId="{9EAF943D-1EDF-4F38-83F5-599659E39DBE}" dt="2026-04-05T12:25:31.751" v="8930" actId="20577"/>
        <pc:sldMkLst>
          <pc:docMk/>
          <pc:sldMk cId="3788794159" sldId="430"/>
        </pc:sldMkLst>
        <pc:spChg chg="mod">
          <ac:chgData name="Jack Stockdale" userId="159b2cbb5646a6db" providerId="LiveId" clId="{9EAF943D-1EDF-4F38-83F5-599659E39DBE}" dt="2026-04-05T12:25:31.751" v="8930" actId="20577"/>
          <ac:spMkLst>
            <pc:docMk/>
            <pc:sldMk cId="3788794159" sldId="430"/>
            <ac:spMk id="2" creationId="{D06E9930-CBA6-8B1E-F627-F72D3B31AD96}"/>
          </ac:spMkLst>
        </pc:spChg>
      </pc:sldChg>
      <pc:sldMasterChg chg="delSldLayout">
        <pc:chgData name="Jack Stockdale" userId="159b2cbb5646a6db" providerId="LiveId" clId="{9EAF943D-1EDF-4F38-83F5-599659E39DBE}" dt="2026-04-04T21:55:18.119" v="148" actId="2696"/>
        <pc:sldMasterMkLst>
          <pc:docMk/>
          <pc:sldMasterMk cId="0" sldId="2147483648"/>
        </pc:sldMasterMkLst>
        <pc:sldLayoutChg chg="del">
          <pc:chgData name="Jack Stockdale" userId="159b2cbb5646a6db" providerId="LiveId" clId="{9EAF943D-1EDF-4F38-83F5-599659E39DBE}" dt="2026-04-04T21:55:18.119" v="148" actId="2696"/>
          <pc:sldLayoutMkLst>
            <pc:docMk/>
            <pc:sldMasterMk cId="0" sldId="2147483648"/>
            <pc:sldLayoutMk cId="0" sldId="2147483650"/>
          </pc:sldLayoutMkLst>
        </pc:sldLayoutChg>
        <pc:sldLayoutChg chg="del">
          <pc:chgData name="Jack Stockdale" userId="159b2cbb5646a6db" providerId="LiveId" clId="{9EAF943D-1EDF-4F38-83F5-599659E39DBE}" dt="2026-04-04T21:55:18.119" v="148" actId="2696"/>
          <pc:sldLayoutMkLst>
            <pc:docMk/>
            <pc:sldMasterMk cId="0" sldId="2147483648"/>
            <pc:sldLayoutMk cId="0" sldId="214748365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2.466"/>
    </inkml:context>
    <inkml:brush xml:id="br0">
      <inkml:brushProperty name="width" value="0.35" units="cm"/>
      <inkml:brushProperty name="height" value="0.35" units="cm"/>
      <inkml:brushProperty name="color" value="#E71224"/>
    </inkml:brush>
  </inkml:definitions>
  <inkml:trace contextRef="#ctx0" brushRef="#br0">50 199 1839 0 0,'-50'15'13550'0'0,"70"-12"-13458"0"0,-7-1 273 0 0,1 0 0 0 0,23-1-1 0 0,1-3-29 0 0,-23 0 168 0 0,26-1-1 0 0,17 1-355 0 0,-43 1 213 0 0,2 2-287 0 0,52 4-3 0 0,-52-4 15 0 0,2 1-12 0 0,57 7 7 0 0,-41-5-22 0 0,32 3-37 0 0,-35-5 22 0 0,31 0-17 0 0,-29-2 62 0 0,42-5 44 0 0,-43 4-9 0 0,36 1 100 0 0,-21-2-87 0 0,-27 1-22 0 0,35 1 0 0 0,18 2-20 0 0,-56-1 2 0 0,-1 0 0 0 0,50 4 0 0 0,-30-1 0 0 0,45 9-4 0 0,-43-5-28 0 0,32 10-40 0 0,-53-14 40 0 0,0 4 31 0 0,56 21 9 0 0,-56-22 124 0 0,1 2-173 0 0,57 29-34 0 0,-72-35-14 0 0,1-1 0 0 0,-1 0 0 0 0,1 0 0 0 0,0 0 0 0 0,9 1 1 0 0,15 4-3 0 0,30 3 0 0 0,-39-9-5 0 0,0-1 0 0 0,36-3 0 0 0,44-10 0 0 0,-5 0 0 0 0,-11 0 0 0 0,13 4 0 0 0,-7 8 0 0 0,2 4 0 0 0,1-1 0 0 0,-9-6 11 0 0,-51 0 32 0 0,41-6-33 0 0,3-1-10 0 0,-3 2 0 0 0,9 1 0 0 0,21 2 0 0 0,-17 2 0 0 0,-2 1 0 0 0,7-1 0 0 0,-12-1 14 0 0,-48 3 50 0 0,46-3 9 0 0,0 2 19 0 0,-47 1-16 0 0,34-2-11 0 0,-33 2-11 0 0,33 0-30 0 0,-34 0 29 0 0,32-2-26 0 0,-33 1 26 0 0,44-3-40 0 0,10-3-13 0 0,-6 2 0 0 0,3 1 0 0 0,19 1 0 0 0,6 0 0 0 0,6 2 0 0 0,0 1 0 0 0,-36 0 11 0 0,-47 1 32 0 0,45-2-19 0 0,13-1 45 0 0,-3-4 24 0 0,0 0 3 0 0,2-2-5 0 0,1 0-33 0 0,-7-3-47 0 0,-22 2-11 0 0,21-2 0 0 0,5-2 0 0 0,-2 3 0 0 0,-54 7 0 0 0,-10 2 27 0 0,26-3-1 0 0,14 1-15 0 0,-35 2-2 0 0,36-1 35 0 0,3 1-33 0 0,-1 0 0 0 0,-32 2 31 0 0,57-2-31 0 0,14-1 0 0 0,-4-1 31 0 0,-12 0-31 0 0,-16-1-11 0 0,-51 4 0 0 0,69-9 0 0 0,1-11 65 0 0,-34 7-66 0 0,-21 8 1 0 0,-17 5 0 0 0,27 0 0 0 0,40 6 40 0 0,-85 15-83 0 0,3-19 43 0 0,-14 74-34 0 0,14-73 28 0 0,-1 1 1 0 0,1-1 0 0 0,-1 0-1 0 0,1 1 1 0 0,-1-1-1 0 0,0 1 1 0 0,1-1 0 0 0,-1 0-1 0 0,0 0 1 0 0,0 1 0 0 0,0-1-1 0 0,0 0 1 0 0,0 0-1 0 0,-2 1 1 0 0,2-1-4 0 0,0-1 1 0 0,0 1-1 0 0,0-1 0 0 0,0 1 1 0 0,0-1-1 0 0,0 0 1 0 0,0 0-1 0 0,0 1 0 0 0,0-1 1 0 0,-1 0-1 0 0,0 0 0 0 0,-4 0-40 0 0,-1 2-33 0 0,-26 3-195 0 0,31-5 232 0 0,0 0 0 0 0,0 0 1 0 0,1 0-1 0 0,-1 0 0 0 0,0-1 0 0 0,1 1 1 0 0,-1 0-1 0 0,0-1 0 0 0,1 0 1 0 0,-1 1-1 0 0,1-1 0 0 0,-1 0 0 0 0,1 0 1 0 0,-1 0-1 0 0,1 0 0 0 0,-3-2 1 0 0,3 2-30 0 0,1 0 0 0 0,-1 0 0 0 0,0 0 1 0 0,1-1-1 0 0,-1 1 0 0 0,1 0 1 0 0,-1 0-1 0 0,1-1 0 0 0,0 1 1 0 0,0 0-1 0 0,-1-1 0 0 0,1 1 1 0 0,0 0-1 0 0,0-1 0 0 0,0 1 0 0 0,0 0 1 0 0,1-1-1 0 0,-1 1 0 0 0,0 0 1 0 0,1-2-1 0 0,9-25-2388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8.041"/>
    </inkml:context>
    <inkml:brush xml:id="br0">
      <inkml:brushProperty name="width" value="0.35" units="cm"/>
      <inkml:brushProperty name="height" value="0.35" units="cm"/>
      <inkml:brushProperty name="color" value="#E71224"/>
    </inkml:brush>
  </inkml:definitions>
  <inkml:trace contextRef="#ctx0" brushRef="#br0">1510 1 4143 0 0,'0'0'191'0'0,"-3"12"18"0"0,-11 40-26 0 0,11-40-14 0 0,0 6-1 0 0,-8 51 50 0 0,4-30 206 0 0,-49 223 1141 0 0,48-227-1364 0 0,-63 301 1463 0 0,20 4-305 0 0,25-69-686 0 0,25-227-474 0 0,-2 67-7 0 0,3-98-99 0 0,2 26-1 0 0,7 56 92 0 0,-4-51-30 0 0,6 34-112 0 0,-2-38 6 0 0,20 65-36 0 0,-20-76-12 0 0,-1-6 0 0 0,6 34 0 0 0,-14-55 0 0 0,0 0 0 0 0,1 0 0 0 0,-1-1 0 0 0,0 1 0 0 0,0 0 0 0 0,0 0 0 0 0,0 0 0 0 0,0 0 0 0 0,0 0 0 0 0,-1 0 0 0 0,1 0 0 0 0,-1-1 0 0 0,1 1 0 0 0,-1 0 0 0 0,0 0 0 0 0,0-1 0 0 0,1 1 0 0 0,-1 0 0 0 0,0-1 0 0 0,-1 1 0 0 0,0 1 0 0 0,1-2 0 0 0,-1 0 0 0 0,1 0 0 0 0,0 0 0 0 0,0-1 0 0 0,0 1 0 0 0,0 0 0 0 0,-1-1 0 0 0,1 1 0 0 0,0-1 0 0 0,-1 1 0 0 0,1-1 0 0 0,0 0 0 0 0,-1 1 0 0 0,1-1 0 0 0,-1 0 1 0 0,1 0-1 0 0,0 0 0 0 0,-2 0 0 0 0,-24-6-36 0 0,20 4 5 0 0,-15-5-59 0 0,1-1 0 0 0,-1-1 1 0 0,2-1-1 0 0,-1-1 1 0 0,-28-20-1 0 0,11 4-230 0 0,-59-58-1 0 0,-23-39-215 0 0,-170-228 0 0 0,95 50-618 0 0,162 247 920 0 0,-152-268-1014 0 0,147 257 1112 0 0,31 52 287 0 0,-1 0 0 0 0,-1 0-1 0 0,0 1 1 0 0,-1 1 0 0 0,-1 0 0 0 0,0 0 0 0 0,0 1 0 0 0,-40-12 3747 0 0,65 40-3758 0 0,42 55-101 0 0,-54-68-36 0 0,1-1 0 0 0,1 1 0 0 0,-1 0 0 0 0,0-1 1 0 0,1 0-1 0 0,0 0 0 0 0,0 0 0 0 0,6 3 0 0 0,106 66-51 0 0,-92-60 44 0 0,1-2 1 0 0,0-1-1 0 0,43 10 0 0 0,87 9 15 0 0,-11-7 46 0 0,14-1 26 0 0,24 0-15 0 0,122 10-55 0 0,-185-17-13 0 0,59 9 0 0 0,13 7 0 0 0,-3 0 0 0 0,-10-6 0 0 0,-38-8-10 0 0,-87-11-33 0 0,70 0 32 0 0,8-6 11 0 0,-23-2 0 0 0,-24-1 12 0 0,-72 4 37 0 0,-11-1-34 0 0,-9-1-14 0 0,7 3 8 0 0,-18 0 30 0 0,0 0 1 0 0,-29 5 0 0 0,9-1-13 0 0,-167 25 90 0 0,2 14 60 0 0,172-35-160 0 0,-370 99 360 0 0,379-101-361 0 0,-330 110 128 0 0,145-45-96 0 0,-205 73-48 0 0,348-117-16 0 0,1 3 0 0 0,2 2 0 0 0,-61 42 0 0 0,110-65 40 0 0,-23 21-1 0 0,31-26-250 0 0,2 0 0 0 0,-1 0 0 0 0,0 0 1 0 0,1 1-1 0 0,0-1 0 0 0,0 1 0 0 0,0 0 0 0 0,-4 10 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1.295"/>
    </inkml:context>
    <inkml:brush xml:id="br0">
      <inkml:brushProperty name="width" value="0.35" units="cm"/>
      <inkml:brushProperty name="height" value="0.35" units="cm"/>
      <inkml:brushProperty name="color" value="#E71224"/>
    </inkml:brush>
  </inkml:definitions>
  <inkml:trace contextRef="#ctx0" brushRef="#br0">682 185 4143 0 0,'-14'-20'325'0'0,"9"15"-285"0"0,0-1 0 0 0,1 0-1 0 0,-7-14 1 0 0,10 18 110 0 0,1-1-1 0 0,-1 0 0 0 0,1 1 0 0 0,0-1 1 0 0,0 0-1 0 0,0 1 0 0 0,0-6 0 0 0,0-6 183 0 0,-1-3 237 0 0,2-23 0 0 0,0 12 293 0 0,-2 25-692 0 0,-3 7 54 0 0,0 3-177 0 0,-6 13 56 0 0,1 1 0 0 0,-13 39 0 0 0,-85 404 989 0 0,-70 288 1272 0 0,82-465-1193 0 0,27-95 305 0 0,55-150-1120 0 0,-25 71 475 0 0,29-90-961 0 0,-2 0-1 0 0,-21 36 1 0 0,23-45-260 0 0,4-6-293 0 0,0 0 0 0 0,0 0 0 0 0,-13 12 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2.422"/>
    </inkml:context>
    <inkml:brush xml:id="br0">
      <inkml:brushProperty name="width" value="0.35" units="cm"/>
      <inkml:brushProperty name="height" value="0.35" units="cm"/>
      <inkml:brushProperty name="color" value="#E71224"/>
    </inkml:brush>
  </inkml:definitions>
  <inkml:trace contextRef="#ctx0" brushRef="#br0">1340 6 6911 0 0,'-49'-4'654'0'0,"36"2"-576"0"0,10 2-40 0 0,0 1-1 0 0,0-1 0 0 0,0 1 0 0 0,0-1 0 0 0,0 1 1 0 0,0 0-1 0 0,0 0 0 0 0,1 0 0 0 0,-1 1 1 0 0,0-1-1 0 0,1 0 0 0 0,-4 4 0 0 0,-9 3 235 0 0,5-3-71 0 0,1 0 0 0 0,1 1 0 0 0,-1-1 0 0 0,1 2 0 0 0,0-1 1 0 0,1 1-1 0 0,-1 0 0 0 0,1 1 0 0 0,1 0 0 0 0,-1 0 0 0 0,1 0 0 0 0,-6 13 0 0 0,11-20-171 0 0,0 1 0 0 0,0-1-1 0 0,0 1 1 0 0,0-1 0 0 0,0 1 0 0 0,0 0 0 0 0,1-1 0 0 0,-1 1 0 0 0,1 0 0 0 0,-1 3 0 0 0,-3 16 201 0 0,-3 6-101 0 0,5-20-2 0 0,4 8-21 0 0,1 8-85 0 0,8 36 0 0 0,22 35 87 0 0,-25-75 111 0 0,3 2-106 0 0,34 61 39 0 0,-23-43 20 0 0,22 32 3 0 0,-21-35 11 0 0,24 37 45 0 0,-35-54 21 0 0,3 4 3 0 0,48 71-6 0 0,-48-71-29 0 0,-3-2-12 0 0,35 64-1 0 0,-36-64-13 0 0,-3 0-58 0 0,23 64-29 0 0,-23-64-4 0 0,-3 1-2 0 0,15 70-13 0 0,-13-54-8 0 0,2 22-1 0 0,-5-32-13 0 0,2 43-54 0 0,2 27-13 0 0,-4-5 0 0 0,-1-11 0 0 0,3-10 0 0 0,-8-55-23 0 0,2-17 21 0 0,0 1 1 0 0,0-1-1 0 0,0 0 1 0 0,0 1-1 0 0,0-1 1 0 0,-1 0-1 0 0,1 1 1 0 0,0-1-1 0 0,0 1 0 0 0,0-1 1 0 0,-1 0-1 0 0,1 0 1 0 0,0 1-1 0 0,0-1 1 0 0,-1 0-1 0 0,1 1 1 0 0,0-1-1 0 0,-1 0 1 0 0,1 0-1 0 0,0 1 0 0 0,-1-1 1 0 0,1 0-1 0 0,0 0 1 0 0,-1 0-1 0 0,1 0 1 0 0,-1 1-1 0 0,0-1 1 0 0,-13 0-94 0 0,13 0-24 0 0,-6-9-417 0 0,6 0 430 0 0,-1 0 0 0 0,-1 1-1 0 0,1-1 1 0 0,-2 0 0 0 0,1 1-1 0 0,-9-16 1 0 0,2 5 18 0 0,0-4 92 0 0,-78-154 189 0 0,71 146-146 0 0,-2 2-1 0 0,-1 0 1 0 0,-39-43 0 0 0,36 48-44 0 0,-1 1 0 0 0,-1 2-1 0 0,-1 0 1 0 0,-1 2 0 0 0,-51-29-1 0 0,28 25 101 0 0,0 2-1 0 0,-1 2 0 0 0,0 2 1 0 0,-95-16-1 0 0,-23-6 77 0 0,8 2-350 0 0,145 34 120 0 0,1 2 0 0 0,-1 0 0 0 0,0 0 0 0 0,-24 4 0 0 0,-62 13-232 0 0,36-4 253 0 0,14-5 217 0 0,-72 3 0 0 0,114-10 59 0 0,-8-2 1530 0 0,82-21-1661 0 0,-48 18-10 0 0,5-1-1 0 0,78-20-5 0 0,8-3-23 0 0,10-1-21 0 0,17-4-45 0 0,-10 2 56 0 0,-69 17 275 0 0,184-47 628 0 0,174-54-2282 0 0,-355 100 960 0 0,-15 3 122 0 0,90-24 132 0 0,10-5 17 0 0,-21 3 64 0 0,-28 8 29 0 0,-60 20 45 0 0,31-9 21 0 0,-49 15 3 0 0,3 0 10 0 0,59-13 39 0 0,-58 14 172 0 0,-3 0-174 0 0,-7 1-122 0 0,0 1 0 0 0,0 1 0 0 0,0-1 0 0 0,15 1 0 0 0,-25 1-5 0 0,1 0 0 0 0,-1 0 0 0 0,0 0 0 0 0,1 0 0 0 0,-1 0 0 0 0,0 1 1 0 0,1-1-1 0 0,-1 0 0 0 0,0 0 0 0 0,1 0 0 0 0,-1 0 0 0 0,0 0 0 0 0,0 1 0 0 0,1-1 0 0 0,-1 0 0 0 0,0 0 0 0 0,0 1 0 0 0,1-1 0 0 0,-1 0 0 0 0,0 0 0 0 0,0 1 0 0 0,0-1 0 0 0,1 0 0 0 0,-1 1 0 0 0,0-1 0 0 0,0 0 0 0 0,0 1 0 0 0,0-1 0 0 0,0 0 0 0 0,0 1 0 0 0,0-1 0 0 0,0 0 1 0 0,0 1-1 0 0,0-1 0 0 0,0 0 0 0 0,0 1 0 0 0,0-1 0 0 0,0 0 0 0 0,0 1 0 0 0,0-1 0 0 0,0 0 0 0 0,0 1 0 0 0,0-1 0 0 0,0 1 0 0 0,-2 1 0 0 0,1 1 1 0 0,0 0-1 0 0,-1-1 0 0 0,0 1 0 0 0,1-1 1 0 0,-4 3-1 0 0,-37 36-17 0 0,42-40 16 0 0,-338 256-377 0 0,128-104 242 0 0,75-48 140 0 0,-71 54-22 0 0,-9 13-104 0 0,150-118 96 0 0,-42 40-80 0 0,-135 149 1 0 0,211-207 90 0 0,1 0 1 0 0,-35 60 0 0 0,51-73 10 0 0,1 1 0 0 0,2 0 0 0 0,0 1 0 0 0,2 0 0 0 0,-11 47 0 0 0,18-61-5 0 0,0 0 0 0 0,0 13-1 0 0,3 34-128 0 0,0-45-24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9:01.062"/>
    </inkml:context>
    <inkml:brush xml:id="br0">
      <inkml:brushProperty name="width" value="0.35" units="cm"/>
      <inkml:brushProperty name="height" value="0.35" units="cm"/>
      <inkml:brushProperty name="color" value="#E71224"/>
    </inkml:brush>
  </inkml:definitions>
  <inkml:trace contextRef="#ctx0" brushRef="#br0">3069 202 10135 0 0,'-16'-3'628'0'0,"12"1"-448"0"0,-1 1 0 0 0,0 1-1 0 0,0-1 1 0 0,0 1 0 0 0,0 0 0 0 0,0 0 0 0 0,-6 1 0 0 0,-19 0 781 0 0,0-1 0 0 0,-56-6 0 0 0,83 6-874 0 0,-1-1 0 0 0,1 1 0 0 0,-1-1 0 0 0,1 0 0 0 0,0 0 0 0 0,-1 0 0 0 0,1 0 0 0 0,0-1 1 0 0,0 1-1 0 0,0-1 0 0 0,-3-2 0 0 0,-19-11-386 0 0,12 3 555 0 0,0 0 0 0 0,-1 1 0 0 0,0 1-1 0 0,-1 0 1 0 0,0 1 0 0 0,-1 0 0 0 0,0 2 0 0 0,0 0 0 0 0,0 0-1 0 0,-1 2 1 0 0,0 0 0 0 0,0 0 0 0 0,-27-2 0 0 0,14 4-135 0 0,1 1 1 0 0,-42 3-1 0 0,-57 12 543 0 0,-8 1-282 0 0,109-15-398 0 0,0-1-1 0 0,0 0 1 0 0,1-2-1 0 0,-42-12 1 0 0,36 8 3 0 0,-1 1 0 0 0,-41-2 0 0 0,27 8 87 0 0,1 3 1 0 0,0 1-1 0 0,-70 15 0 0 0,72-7-59 0 0,-1 1 0 0 0,1 2 0 0 0,1 2 0 0 0,-50 26 0 0 0,-154 104 101 0 0,29 8 258 0 0,179-125-283 0 0,-221 165 160 0 0,227-166-147 0 0,1 2-1 0 0,-31 37 1 0 0,30-31-63 0 0,-2 4-11 0 0,2 1 0 0 0,2 1 0 0 0,1 2 1 0 0,3 1-1 0 0,-38 84 0 0 0,28-32-30 0 0,5 1 0 0 0,-22 106 0 0 0,24-59 0 0 0,19-58 0 0 0,1 45 0 0 0,13-6 0 0 0,0-95 0 0 0,14 59 0 0 0,-5-47 0 0 0,23 53 0 0 0,-20-62 0 0 0,36 58 0 0 0,34 26 11 0 0,-60-90 16 0 0,48 44 0 0 0,56 30 32 0 0,11-2-36 0 0,-23-26 19 0 0,-10-15-31 0 0,7 0-11 0 0,26 5 0 0 0,8-5 0 0 0,6-8-11 0 0,0-10-31 0 0,-31-15 31 0 0,0-7 11 0 0,8-8 0 0 0,13-8 15 0 0,10-11 59 0 0,-25-6 17 0 0,-77 5-15 0 0,-16 2-47 0 0,171-41 157 0 0,-77 15-116 0 0,-4-3 16 0 0,-75 21-28 0 0,-36 10-53 0 0,171-56 1 0 0,35-24-6 0 0,-8-20 0 0 0,-173 83 0 0 0,-1-2 0 0 0,71-58 0 0 0,-55 32 0 0 0,-3-3 0 0 0,85-112 0 0 0,-111 128 0 0 0,-3 0 0 0 0,-1-1 0 0 0,-2-1 0 0 0,-1-2 0 0 0,-2 1 0 0 0,14-54 0 0 0,-19 47 8 0 0,-2 0 0 0 0,-2-1 0 0 0,-2 0 0 0 0,-3 0 0 0 0,-1 0 0 0 0,-2-1 0 0 0,-9-56 0 0 0,0 49 9 0 0,-2 0-1 0 0,-3 0 1 0 0,-3 2-1 0 0,-41-95 1 0 0,28 87 10 0 0,-2 0 0 0 0,-4 3 0 0 0,-1 0 0 0 0,-4 3 0 0 0,-2 1 0 0 0,-66-66 0 0 0,26 43-24 0 0,-148-106-1 0 0,-109-47-78 0 0,287 197 39 0 0,-167-99-55 0 0,158 100 50 0 0,-110-40-1 0 0,-132-15-52 0 0,240 75 49 0 0,-1 4-1 0 0,-119-4 0 0 0,105 16-67 0 0,0 3-1 0 0,0 4 1 0 0,-96 24-1 0 0,-225 80-1659 0 0,365-103 1486 0 0,-40 14-420 0 0,-83 23-3949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2.466"/>
    </inkml:context>
    <inkml:brush xml:id="br0">
      <inkml:brushProperty name="width" value="0.35" units="cm"/>
      <inkml:brushProperty name="height" value="0.35" units="cm"/>
      <inkml:brushProperty name="color" value="#E71224"/>
    </inkml:brush>
  </inkml:definitions>
  <inkml:trace contextRef="#ctx0" brushRef="#br0">50 199 1839 0 0,'-50'15'13550'0'0,"70"-12"-13458"0"0,-7-1 273 0 0,1 0 0 0 0,23-1-1 0 0,1-3-29 0 0,-23 0 168 0 0,26-1-1 0 0,17 1-355 0 0,-43 1 213 0 0,2 2-287 0 0,52 4-3 0 0,-52-4 15 0 0,2 1-12 0 0,57 7 7 0 0,-41-5-22 0 0,32 3-37 0 0,-35-5 22 0 0,31 0-17 0 0,-29-2 62 0 0,42-5 44 0 0,-43 4-9 0 0,36 1 100 0 0,-21-2-87 0 0,-27 1-22 0 0,35 1 0 0 0,18 2-20 0 0,-56-1 2 0 0,-1 0 0 0 0,50 4 0 0 0,-30-1 0 0 0,45 9-4 0 0,-43-5-28 0 0,32 10-40 0 0,-53-14 40 0 0,0 4 31 0 0,56 21 9 0 0,-56-22 124 0 0,1 2-173 0 0,57 29-34 0 0,-72-35-14 0 0,1-1 0 0 0,-1 0 0 0 0,1 0 0 0 0,0 0 0 0 0,9 1 1 0 0,15 4-3 0 0,30 3 0 0 0,-39-9-5 0 0,0-1 0 0 0,36-3 0 0 0,44-10 0 0 0,-5 0 0 0 0,-11 0 0 0 0,13 4 0 0 0,-7 8 0 0 0,2 4 0 0 0,1-1 0 0 0,-9-6 11 0 0,-51 0 32 0 0,41-6-33 0 0,3-1-10 0 0,-3 2 0 0 0,9 1 0 0 0,21 2 0 0 0,-17 2 0 0 0,-2 1 0 0 0,7-1 0 0 0,-12-1 14 0 0,-48 3 50 0 0,46-3 9 0 0,0 2 19 0 0,-47 1-16 0 0,34-2-11 0 0,-33 2-11 0 0,33 0-30 0 0,-34 0 29 0 0,32-2-26 0 0,-33 1 26 0 0,44-3-40 0 0,10-3-13 0 0,-6 2 0 0 0,3 1 0 0 0,19 1 0 0 0,6 0 0 0 0,6 2 0 0 0,0 1 0 0 0,-36 0 11 0 0,-47 1 32 0 0,45-2-19 0 0,13-1 45 0 0,-3-4 24 0 0,0 0 3 0 0,2-2-5 0 0,1 0-33 0 0,-7-3-47 0 0,-22 2-11 0 0,21-2 0 0 0,5-2 0 0 0,-2 3 0 0 0,-54 7 0 0 0,-10 2 27 0 0,26-3-1 0 0,14 1-15 0 0,-35 2-2 0 0,36-1 35 0 0,3 1-33 0 0,-1 0 0 0 0,-32 2 31 0 0,57-2-31 0 0,14-1 0 0 0,-4-1 31 0 0,-12 0-31 0 0,-16-1-11 0 0,-51 4 0 0 0,69-9 0 0 0,1-11 65 0 0,-34 7-66 0 0,-21 8 1 0 0,-17 5 0 0 0,27 0 0 0 0,40 6 40 0 0,-85 15-83 0 0,3-19 43 0 0,-14 74-34 0 0,14-73 28 0 0,-1 1 1 0 0,1-1 0 0 0,-1 0-1 0 0,1 1 1 0 0,-1-1-1 0 0,0 1 1 0 0,1-1 0 0 0,-1 0-1 0 0,0 0 1 0 0,0 1 0 0 0,0-1-1 0 0,0 0 1 0 0,0 0-1 0 0,-2 1 1 0 0,2-1-4 0 0,0-1 1 0 0,0 1-1 0 0,0-1 0 0 0,0 1 1 0 0,0-1-1 0 0,0 0 1 0 0,0 0-1 0 0,0 1 0 0 0,0-1 1 0 0,-1 0-1 0 0,0 0 0 0 0,-4 0-40 0 0,-1 2-33 0 0,-26 3-195 0 0,31-5 232 0 0,0 0 0 0 0,0 0 1 0 0,1 0-1 0 0,-1 0 0 0 0,0-1 0 0 0,1 1 1 0 0,-1 0-1 0 0,0-1 0 0 0,1 0 1 0 0,-1 1-1 0 0,1-1 0 0 0,-1 0 0 0 0,1 0 1 0 0,-1 0-1 0 0,1 0 0 0 0,-3-2 1 0 0,3 2-30 0 0,1 0 0 0 0,-1 0 0 0 0,0 0 1 0 0,1-1-1 0 0,-1 1 0 0 0,1 0 1 0 0,-1 0-1 0 0,1-1 0 0 0,0 1 1 0 0,0 0-1 0 0,-1-1 0 0 0,1 1 1 0 0,0 0-1 0 0,0-1 0 0 0,0 1 0 0 0,0 0 1 0 0,1-1-1 0 0,-1 1 0 0 0,0 0 1 0 0,1-2-1 0 0,9-25-2388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6.225"/>
    </inkml:context>
    <inkml:brush xml:id="br0">
      <inkml:brushProperty name="width" value="0.35" units="cm"/>
      <inkml:brushProperty name="height" value="0.35" units="cm"/>
      <inkml:brushProperty name="color" value="#E71224"/>
    </inkml:brush>
  </inkml:definitions>
  <inkml:trace contextRef="#ctx0" brushRef="#br0">23 324 3679 0 0,'-3'-3'126'0'0,"-13"-16"70"0"0,15 18-174 0 0,1 0-1 0 0,0 1 1 0 0,-1-1 0 0 0,1 0 0 0 0,0 0 0 0 0,-1 1 0 0 0,1-1 0 0 0,0 0-1 0 0,0 0 1 0 0,0 0 0 0 0,-1 1 0 0 0,1-1 0 0 0,0 0 0 0 0,0 0-1 0 0,0 0 1 0 0,0 0 0 0 0,1 1 0 0 0,-1-1 0 0 0,0 0 0 0 0,0 0 0 0 0,0 0-1 0 0,1 0 1 0 0,-1 1 0 0 0,0-1 0 0 0,1-1 0 0 0,24-38 630 0 0,11-15-587 0 0,-23 36 461 0 0,1 2 1 0 0,1 0-1 0 0,33-28 5379 0 0,-30 46-5705 0 0,4 1-127 0 0,48 2 299 0 0,-61-8-153 0 0,26-12-23 0 0,-26 12-11 0 0,0 1-1 0 0,3-2-114 0 0,-1 0 44 0 0,1 0-1 0 0,14-10 2420 0 0,-3 22-2459 0 0,71 21-46 0 0,-65-23 8 0 0,-17-9-11 0 0,-7 1-15 0 0,3 1 54 0 0,0-1-1 0 0,-1-1 1 0 0,1 0 0 0 0,9-6 0 0 0,19-10 174 0 0,18-7 818 0 0,-35 43-996 0 0,56 46-36 0 0,-56-46 35 0 0,4-4-4 0 0,-23-12-55 0 0,24 13 5 0 0,51 20 0 0 0,-71-32-4 0 0,-1 0 0 0 0,1-1 0 0 0,-1 1 0 0 0,1-1 0 0 0,-1 1 0 0 0,1-1 0 0 0,-1 0 0 0 0,1 0 0 0 0,-1-1 0 0 0,1 1 0 0 0,-1-1 0 0 0,1 1 0 0 0,-1-1 0 0 0,1 0 0 0 0,-1-1 0 0 0,4-1 0 0 0,-6 3 0 0 0,68-28 180 0 0,-27 11-92 0 0,-31 12 11 0 0,5 0 52 0 0,51-15 28 0 0,-50 15 4 0 0,-2 3-2 0 0,48-4-12 0 0,-48 4 166 0 0,6 4-177 0 0,61 4-40 0 0,-61-4 75 0 0,0 6-114 0 0,84 36-64 0 0,-62-22-16 0 0,39 18 0 0 0,-67-35 0 0 0,1 0 0 0 0,-1-1 0 0 0,1-1 0 0 0,0 0 0 0 0,31 1 0 0 0,-25-5 4 0 0,1 0-1 0 0,23-5 1 0 0,-29 3 49 0 0,-1 1-19 0 0,29-8 0 0 0,-26 5-22 0 0,-2 2 136 0 0,2 3-66 0 0,59 3-8 0 0,-37 1-14 0 0,67 13-48 0 0,-80-11-12 0 0,72 10 0 0 0,-76-14 0 0 0,1-1 0 0 0,45-4 0 0 0,-52 1 0 0 0,0-2 0 0 0,30-9 0 0 0,14-8 0 0 0,11-2 0 0 0,6 4 14 0 0,-62 15 52 0 0,0 2 1 0 0,55-4-43 0 0,-55 4 29 0 0,4 5 0 0 0,80 8-42 0 0,14-11-11 0 0,-6-12 0 0 0,-10-6 0 0 0,-10 0 0 0 0,-4 2 0 0 0,3 1 0 0 0,-57 12 0 0 0,39 0 0 0 0,-38 4 0 0 0,56 10 0 0 0,45 22 0 0 0,-110-27 0 0 0,89 24 0 0 0,-79-23 0 0 0,0-2 0 0 0,34 1 0 0 0,-39-5 0 0 0,57-8 0 0 0,9-9 0 0 0,-8-3 0 0 0,-14 2 0 0 0,14 2 0 0 0,21 8 0 0 0,-13 8 11 0 0,-55 3 31 0 0,60 9-31 0 0,-62-12-11 0 0,39-3 0 0 0,29-5 0 0 0,-82 6 0 0 0,1 1 0 0 0,44 6 0 0 0,21 16 0 0 0,-55-13 0 0 0,-2-1 0 0 0,57 8 0 0 0,-61-15 0 0 0,46-3 0 0 0,-72 2 0 0 0,104-4 0 0 0,6 13 0 0 0,-4-7 0 0 0,-25-8 0 0 0,-74 5 0 0 0,0 0 0 0 0,0-1 0 0 0,15-4 0 0 0,-8 1 0 0 0,-8 3 0 0 0,3-3 0 0 0,30-12 0 0 0,22-9 0 0 0,-35 12 0 0 0,21-5 0 0 0,-31 14 0 0 0,29-6 0 0 0,-21 7 0 0 0,51-2 0 0 0,40 15 0 0 0,-5 2 0 0 0,-4-6 0 0 0,-95-4 0 0 0,1 0 0 0 0,-1 1 0 0 0,0 1 0 0 0,0 0 0 0 0,0 1 0 0 0,19 8 0 0 0,-15-3-3 0 0,-1 1-1 0 0,0 1 1 0 0,23 19 0 0 0,-22-15-63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7.166"/>
    </inkml:context>
    <inkml:brush xml:id="br0">
      <inkml:brushProperty name="width" value="0.35" units="cm"/>
      <inkml:brushProperty name="height" value="0.35" units="cm"/>
      <inkml:brushProperty name="color" value="#E71224"/>
    </inkml:brush>
  </inkml:definitions>
  <inkml:trace contextRef="#ctx0" brushRef="#br0">1441 10 5983 0 0,'-1'-2'162'0'0,"-11"-6"628"0"0,8 14-671 0 0,1 1-65 0 0,1-5-23 0 0,1 0 0 0 0,0 1 0 0 0,-1-1 0 0 0,1 0-1 0 0,-1 0 1 0 0,0 1 0 0 0,0-1 0 0 0,1-1 0 0 0,-1 1 0 0 0,-4 2-1 0 0,0 1 43 0 0,4-4-33 0 0,-1 1 1 0 0,1 0-1 0 0,-1 0 0 0 0,1 0 1 0 0,0 0-1 0 0,0 1 0 0 0,0-1 1 0 0,0 1-1 0 0,-2 2 0 0 0,-138 172 2884 0 0,68-90-2018 0 0,1-2-269 0 0,-299 408 304 0 0,303-400-889 0 0,-128 170-803 0 0,-219 303-1954 0 0,390-524 1171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8.041"/>
    </inkml:context>
    <inkml:brush xml:id="br0">
      <inkml:brushProperty name="width" value="0.35" units="cm"/>
      <inkml:brushProperty name="height" value="0.35" units="cm"/>
      <inkml:brushProperty name="color" value="#E71224"/>
    </inkml:brush>
  </inkml:definitions>
  <inkml:trace contextRef="#ctx0" brushRef="#br0">1510 1 4143 0 0,'0'0'191'0'0,"-3"12"18"0"0,-11 40-26 0 0,11-40-14 0 0,0 6-1 0 0,-8 51 50 0 0,4-30 206 0 0,-49 223 1141 0 0,48-227-1364 0 0,-63 301 1463 0 0,20 4-305 0 0,25-69-686 0 0,25-227-474 0 0,-2 67-7 0 0,3-98-99 0 0,2 26-1 0 0,7 56 92 0 0,-4-51-30 0 0,6 34-112 0 0,-2-38 6 0 0,20 65-36 0 0,-20-76-12 0 0,-1-6 0 0 0,6 34 0 0 0,-14-55 0 0 0,0 0 0 0 0,1 0 0 0 0,-1-1 0 0 0,0 1 0 0 0,0 0 0 0 0,0 0 0 0 0,0 0 0 0 0,0 0 0 0 0,0 0 0 0 0,-1 0 0 0 0,1 0 0 0 0,-1-1 0 0 0,1 1 0 0 0,-1 0 0 0 0,0 0 0 0 0,0-1 0 0 0,1 1 0 0 0,-1 0 0 0 0,0-1 0 0 0,-1 1 0 0 0,0 1 0 0 0,1-2 0 0 0,-1 0 0 0 0,1 0 0 0 0,0 0 0 0 0,0-1 0 0 0,0 1 0 0 0,0 0 0 0 0,-1-1 0 0 0,1 1 0 0 0,0-1 0 0 0,-1 1 0 0 0,1-1 0 0 0,0 0 0 0 0,-1 1 0 0 0,1-1 0 0 0,-1 0 1 0 0,1 0-1 0 0,0 0 0 0 0,-2 0 0 0 0,-24-6-36 0 0,20 4 5 0 0,-15-5-59 0 0,1-1 0 0 0,-1-1 1 0 0,2-1-1 0 0,-1-1 1 0 0,-28-20-1 0 0,11 4-230 0 0,-59-58-1 0 0,-23-39-215 0 0,-170-228 0 0 0,95 50-618 0 0,162 247 920 0 0,-152-268-1014 0 0,147 257 1112 0 0,31 52 287 0 0,-1 0 0 0 0,-1 0-1 0 0,0 1 1 0 0,-1 1 0 0 0,-1 0 0 0 0,0 0 0 0 0,0 1 0 0 0,-40-12 3747 0 0,65 40-3758 0 0,42 55-101 0 0,-54-68-36 0 0,1-1 0 0 0,1 1 0 0 0,-1 0 0 0 0,0-1 1 0 0,1 0-1 0 0,0 0 0 0 0,0 0 0 0 0,6 3 0 0 0,106 66-51 0 0,-92-60 44 0 0,1-2 1 0 0,0-1-1 0 0,43 10 0 0 0,87 9 15 0 0,-11-7 46 0 0,14-1 26 0 0,24 0-15 0 0,122 10-55 0 0,-185-17-13 0 0,59 9 0 0 0,13 7 0 0 0,-3 0 0 0 0,-10-6 0 0 0,-38-8-10 0 0,-87-11-33 0 0,70 0 32 0 0,8-6 11 0 0,-23-2 0 0 0,-24-1 12 0 0,-72 4 37 0 0,-11-1-34 0 0,-9-1-14 0 0,7 3 8 0 0,-18 0 30 0 0,0 0 1 0 0,-29 5 0 0 0,9-1-13 0 0,-167 25 90 0 0,2 14 60 0 0,172-35-160 0 0,-370 99 360 0 0,379-101-361 0 0,-330 110 128 0 0,145-45-96 0 0,-205 73-48 0 0,348-117-16 0 0,1 3 0 0 0,2 2 0 0 0,-61 42 0 0 0,110-65 40 0 0,-23 21-1 0 0,31-26-250 0 0,2 0 0 0 0,-1 0 0 0 0,0 0 1 0 0,1 1-1 0 0,0-1 0 0 0,0 1 0 0 0,0 0 0 0 0,-4 10 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1.295"/>
    </inkml:context>
    <inkml:brush xml:id="br0">
      <inkml:brushProperty name="width" value="0.35" units="cm"/>
      <inkml:brushProperty name="height" value="0.35" units="cm"/>
      <inkml:brushProperty name="color" value="#E71224"/>
    </inkml:brush>
  </inkml:definitions>
  <inkml:trace contextRef="#ctx0" brushRef="#br0">682 185 4143 0 0,'-14'-20'325'0'0,"9"15"-285"0"0,0-1 0 0 0,1 0-1 0 0,-7-14 1 0 0,10 18 110 0 0,1-1-1 0 0,-1 0 0 0 0,1 1 0 0 0,0-1 1 0 0,0 0-1 0 0,0 1 0 0 0,0-6 0 0 0,0-6 183 0 0,-1-3 237 0 0,2-23 0 0 0,0 12 293 0 0,-2 25-692 0 0,-3 7 54 0 0,0 3-177 0 0,-6 13 56 0 0,1 1 0 0 0,-13 39 0 0 0,-85 404 989 0 0,-70 288 1272 0 0,82-465-1193 0 0,27-95 305 0 0,55-150-1120 0 0,-25 71 475 0 0,29-90-961 0 0,-2 0-1 0 0,-21 36 1 0 0,23-45-260 0 0,4-6-293 0 0,0 0 0 0 0,0 0 0 0 0,-13 12 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2.422"/>
    </inkml:context>
    <inkml:brush xml:id="br0">
      <inkml:brushProperty name="width" value="0.35" units="cm"/>
      <inkml:brushProperty name="height" value="0.35" units="cm"/>
      <inkml:brushProperty name="color" value="#E71224"/>
    </inkml:brush>
  </inkml:definitions>
  <inkml:trace contextRef="#ctx0" brushRef="#br0">1340 6 6911 0 0,'-49'-4'654'0'0,"36"2"-576"0"0,10 2-40 0 0,0 1-1 0 0,0-1 0 0 0,0 1 0 0 0,0-1 0 0 0,0 1 1 0 0,0 0-1 0 0,0 0 0 0 0,1 0 0 0 0,-1 1 1 0 0,0-1-1 0 0,1 0 0 0 0,-4 4 0 0 0,-9 3 235 0 0,5-3-71 0 0,1 0 0 0 0,1 1 0 0 0,-1-1 0 0 0,1 2 0 0 0,0-1 1 0 0,1 1-1 0 0,-1 0 0 0 0,1 1 0 0 0,1 0 0 0 0,-1 0 0 0 0,1 0 0 0 0,-6 13 0 0 0,11-20-171 0 0,0 1 0 0 0,0-1-1 0 0,0 1 1 0 0,0-1 0 0 0,0 1 0 0 0,0 0 0 0 0,1-1 0 0 0,-1 1 0 0 0,1 0 0 0 0,-1 3 0 0 0,-3 16 201 0 0,-3 6-101 0 0,5-20-2 0 0,4 8-21 0 0,1 8-85 0 0,8 36 0 0 0,22 35 87 0 0,-25-75 111 0 0,3 2-106 0 0,34 61 39 0 0,-23-43 20 0 0,22 32 3 0 0,-21-35 11 0 0,24 37 45 0 0,-35-54 21 0 0,3 4 3 0 0,48 71-6 0 0,-48-71-29 0 0,-3-2-12 0 0,35 64-1 0 0,-36-64-13 0 0,-3 0-58 0 0,23 64-29 0 0,-23-64-4 0 0,-3 1-2 0 0,15 70-13 0 0,-13-54-8 0 0,2 22-1 0 0,-5-32-13 0 0,2 43-54 0 0,2 27-13 0 0,-4-5 0 0 0,-1-11 0 0 0,3-10 0 0 0,-8-55-23 0 0,2-17 21 0 0,0 1 1 0 0,0-1-1 0 0,0 0 1 0 0,0 1-1 0 0,0-1 1 0 0,-1 0-1 0 0,1 1 1 0 0,0-1-1 0 0,0 1 0 0 0,0-1 1 0 0,-1 0-1 0 0,1 0 1 0 0,0 1-1 0 0,0-1 1 0 0,-1 0-1 0 0,1 1 1 0 0,0-1-1 0 0,-1 0 1 0 0,1 0-1 0 0,0 1 0 0 0,-1-1 1 0 0,1 0-1 0 0,0 0 1 0 0,-1 0-1 0 0,1 0 1 0 0,-1 1-1 0 0,0-1 1 0 0,-13 0-94 0 0,13 0-24 0 0,-6-9-417 0 0,6 0 430 0 0,-1 0 0 0 0,-1 1-1 0 0,1-1 1 0 0,-2 0 0 0 0,1 1-1 0 0,-9-16 1 0 0,2 5 18 0 0,0-4 92 0 0,-78-154 189 0 0,71 146-146 0 0,-2 2-1 0 0,-1 0 1 0 0,-39-43 0 0 0,36 48-44 0 0,-1 1 0 0 0,-1 2-1 0 0,-1 0 1 0 0,-1 2 0 0 0,-51-29-1 0 0,28 25 101 0 0,0 2-1 0 0,-1 2 0 0 0,0 2 1 0 0,-95-16-1 0 0,-23-6 77 0 0,8 2-350 0 0,145 34 120 0 0,1 2 0 0 0,-1 0 0 0 0,0 0 0 0 0,-24 4 0 0 0,-62 13-232 0 0,36-4 253 0 0,14-5 217 0 0,-72 3 0 0 0,114-10 59 0 0,-8-2 1530 0 0,82-21-1661 0 0,-48 18-10 0 0,5-1-1 0 0,78-20-5 0 0,8-3-23 0 0,10-1-21 0 0,17-4-45 0 0,-10 2 56 0 0,-69 17 275 0 0,184-47 628 0 0,174-54-2282 0 0,-355 100 960 0 0,-15 3 122 0 0,90-24 132 0 0,10-5 17 0 0,-21 3 64 0 0,-28 8 29 0 0,-60 20 45 0 0,31-9 21 0 0,-49 15 3 0 0,3 0 10 0 0,59-13 39 0 0,-58 14 172 0 0,-3 0-174 0 0,-7 1-122 0 0,0 1 0 0 0,0 1 0 0 0,0-1 0 0 0,15 1 0 0 0,-25 1-5 0 0,1 0 0 0 0,-1 0 0 0 0,0 0 0 0 0,1 0 0 0 0,-1 0 0 0 0,0 1 1 0 0,1-1-1 0 0,-1 0 0 0 0,0 0 0 0 0,1 0 0 0 0,-1 0 0 0 0,0 0 0 0 0,0 1 0 0 0,1-1 0 0 0,-1 0 0 0 0,0 0 0 0 0,0 1 0 0 0,1-1 0 0 0,-1 0 0 0 0,0 0 0 0 0,0 1 0 0 0,0-1 0 0 0,1 0 0 0 0,-1 1 0 0 0,0-1 0 0 0,0 0 0 0 0,0 1 0 0 0,0-1 0 0 0,0 0 0 0 0,0 1 0 0 0,0-1 0 0 0,0 0 1 0 0,0 1-1 0 0,0-1 0 0 0,0 0 0 0 0,0 1 0 0 0,0-1 0 0 0,0 0 0 0 0,0 1 0 0 0,0-1 0 0 0,0 0 0 0 0,0 1 0 0 0,0-1 0 0 0,0 1 0 0 0,-2 1 0 0 0,1 1 1 0 0,0 0-1 0 0,-1-1 0 0 0,0 1 0 0 0,1-1 1 0 0,-4 3-1 0 0,-37 36-17 0 0,42-40 16 0 0,-338 256-377 0 0,128-104 242 0 0,75-48 140 0 0,-71 54-22 0 0,-9 13-104 0 0,150-118 96 0 0,-42 40-80 0 0,-135 149 1 0 0,211-207 90 0 0,1 0 1 0 0,-35 60 0 0 0,51-73 10 0 0,1 1 0 0 0,2 0 0 0 0,0 1 0 0 0,2 0 0 0 0,-11 47 0 0 0,18-61-5 0 0,0 0 0 0 0,0 13-1 0 0,3 34-128 0 0,0-45-24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6.225"/>
    </inkml:context>
    <inkml:brush xml:id="br0">
      <inkml:brushProperty name="width" value="0.35" units="cm"/>
      <inkml:brushProperty name="height" value="0.35" units="cm"/>
      <inkml:brushProperty name="color" value="#E71224"/>
    </inkml:brush>
  </inkml:definitions>
  <inkml:trace contextRef="#ctx0" brushRef="#br0">23 324 3679 0 0,'-3'-3'126'0'0,"-13"-16"70"0"0,15 18-174 0 0,1 0-1 0 0,0 1 1 0 0,-1-1 0 0 0,1 0 0 0 0,0 0 0 0 0,-1 1 0 0 0,1-1 0 0 0,0 0-1 0 0,0 0 1 0 0,0 0 0 0 0,-1 1 0 0 0,1-1 0 0 0,0 0 0 0 0,0 0-1 0 0,0 0 1 0 0,0 0 0 0 0,1 1 0 0 0,-1-1 0 0 0,0 0 0 0 0,0 0 0 0 0,0 0-1 0 0,1 0 1 0 0,-1 1 0 0 0,0-1 0 0 0,1-1 0 0 0,24-38 630 0 0,11-15-587 0 0,-23 36 461 0 0,1 2 1 0 0,1 0-1 0 0,33-28 5379 0 0,-30 46-5705 0 0,4 1-127 0 0,48 2 299 0 0,-61-8-153 0 0,26-12-23 0 0,-26 12-11 0 0,0 1-1 0 0,3-2-114 0 0,-1 0 44 0 0,1 0-1 0 0,14-10 2420 0 0,-3 22-2459 0 0,71 21-46 0 0,-65-23 8 0 0,-17-9-11 0 0,-7 1-15 0 0,3 1 54 0 0,0-1-1 0 0,-1-1 1 0 0,1 0 0 0 0,9-6 0 0 0,19-10 174 0 0,18-7 818 0 0,-35 43-996 0 0,56 46-36 0 0,-56-46 35 0 0,4-4-4 0 0,-23-12-55 0 0,24 13 5 0 0,51 20 0 0 0,-71-32-4 0 0,-1 0 0 0 0,1-1 0 0 0,-1 1 0 0 0,1-1 0 0 0,-1 1 0 0 0,1-1 0 0 0,-1 0 0 0 0,1 0 0 0 0,-1-1 0 0 0,1 1 0 0 0,-1-1 0 0 0,1 1 0 0 0,-1-1 0 0 0,1 0 0 0 0,-1-1 0 0 0,4-1 0 0 0,-6 3 0 0 0,68-28 180 0 0,-27 11-92 0 0,-31 12 11 0 0,5 0 52 0 0,51-15 28 0 0,-50 15 4 0 0,-2 3-2 0 0,48-4-12 0 0,-48 4 166 0 0,6 4-177 0 0,61 4-40 0 0,-61-4 75 0 0,0 6-114 0 0,84 36-64 0 0,-62-22-16 0 0,39 18 0 0 0,-67-35 0 0 0,1 0 0 0 0,-1-1 0 0 0,1-1 0 0 0,0 0 0 0 0,31 1 0 0 0,-25-5 4 0 0,1 0-1 0 0,23-5 1 0 0,-29 3 49 0 0,-1 1-19 0 0,29-8 0 0 0,-26 5-22 0 0,-2 2 136 0 0,2 3-66 0 0,59 3-8 0 0,-37 1-14 0 0,67 13-48 0 0,-80-11-12 0 0,72 10 0 0 0,-76-14 0 0 0,1-1 0 0 0,45-4 0 0 0,-52 1 0 0 0,0-2 0 0 0,30-9 0 0 0,14-8 0 0 0,11-2 0 0 0,6 4 14 0 0,-62 15 52 0 0,0 2 1 0 0,55-4-43 0 0,-55 4 29 0 0,4 5 0 0 0,80 8-42 0 0,14-11-11 0 0,-6-12 0 0 0,-10-6 0 0 0,-10 0 0 0 0,-4 2 0 0 0,3 1 0 0 0,-57 12 0 0 0,39 0 0 0 0,-38 4 0 0 0,56 10 0 0 0,45 22 0 0 0,-110-27 0 0 0,89 24 0 0 0,-79-23 0 0 0,0-2 0 0 0,34 1 0 0 0,-39-5 0 0 0,57-8 0 0 0,9-9 0 0 0,-8-3 0 0 0,-14 2 0 0 0,14 2 0 0 0,21 8 0 0 0,-13 8 11 0 0,-55 3 31 0 0,60 9-31 0 0,-62-12-11 0 0,39-3 0 0 0,29-5 0 0 0,-82 6 0 0 0,1 1 0 0 0,44 6 0 0 0,21 16 0 0 0,-55-13 0 0 0,-2-1 0 0 0,57 8 0 0 0,-61-15 0 0 0,46-3 0 0 0,-72 2 0 0 0,104-4 0 0 0,6 13 0 0 0,-4-7 0 0 0,-25-8 0 0 0,-74 5 0 0 0,0 0 0 0 0,0-1 0 0 0,15-4 0 0 0,-8 1 0 0 0,-8 3 0 0 0,3-3 0 0 0,30-12 0 0 0,22-9 0 0 0,-35 12 0 0 0,21-5 0 0 0,-31 14 0 0 0,29-6 0 0 0,-21 7 0 0 0,51-2 0 0 0,40 15 0 0 0,-5 2 0 0 0,-4-6 0 0 0,-95-4 0 0 0,1 0 0 0 0,-1 1 0 0 0,0 1 0 0 0,0 0 0 0 0,0 1 0 0 0,19 8 0 0 0,-15-3-3 0 0,-1 1-1 0 0,0 1 1 0 0,23 19 0 0 0,-22-15-63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9:01.062"/>
    </inkml:context>
    <inkml:brush xml:id="br0">
      <inkml:brushProperty name="width" value="0.35" units="cm"/>
      <inkml:brushProperty name="height" value="0.35" units="cm"/>
      <inkml:brushProperty name="color" value="#E71224"/>
    </inkml:brush>
  </inkml:definitions>
  <inkml:trace contextRef="#ctx0" brushRef="#br0">3069 202 10135 0 0,'-16'-3'628'0'0,"12"1"-448"0"0,-1 1 0 0 0,0 1-1 0 0,0-1 1 0 0,0 1 0 0 0,0 0 0 0 0,0 0 0 0 0,-6 1 0 0 0,-19 0 781 0 0,0-1 0 0 0,-56-6 0 0 0,83 6-874 0 0,-1-1 0 0 0,1 1 0 0 0,-1-1 0 0 0,1 0 0 0 0,0 0 0 0 0,-1 0 0 0 0,1 0 0 0 0,0-1 1 0 0,0 1-1 0 0,0-1 0 0 0,-3-2 0 0 0,-19-11-386 0 0,12 3 555 0 0,0 0 0 0 0,-1 1 0 0 0,0 1-1 0 0,-1 0 1 0 0,0 1 0 0 0,-1 0 0 0 0,0 2 0 0 0,0 0 0 0 0,0 0-1 0 0,-1 2 1 0 0,0 0 0 0 0,0 0 0 0 0,-27-2 0 0 0,14 4-135 0 0,1 1 1 0 0,-42 3-1 0 0,-57 12 543 0 0,-8 1-282 0 0,109-15-398 0 0,0-1-1 0 0,0 0 1 0 0,1-2-1 0 0,-42-12 1 0 0,36 8 3 0 0,-1 1 0 0 0,-41-2 0 0 0,27 8 87 0 0,1 3 1 0 0,0 1-1 0 0,-70 15 0 0 0,72-7-59 0 0,-1 1 0 0 0,1 2 0 0 0,1 2 0 0 0,-50 26 0 0 0,-154 104 101 0 0,29 8 258 0 0,179-125-283 0 0,-221 165 160 0 0,227-166-147 0 0,1 2-1 0 0,-31 37 1 0 0,30-31-63 0 0,-2 4-11 0 0,2 1 0 0 0,2 1 0 0 0,1 2 1 0 0,3 1-1 0 0,-38 84 0 0 0,28-32-30 0 0,5 1 0 0 0,-22 106 0 0 0,24-59 0 0 0,19-58 0 0 0,1 45 0 0 0,13-6 0 0 0,0-95 0 0 0,14 59 0 0 0,-5-47 0 0 0,23 53 0 0 0,-20-62 0 0 0,36 58 0 0 0,34 26 11 0 0,-60-90 16 0 0,48 44 0 0 0,56 30 32 0 0,11-2-36 0 0,-23-26 19 0 0,-10-15-31 0 0,7 0-11 0 0,26 5 0 0 0,8-5 0 0 0,6-8-11 0 0,0-10-31 0 0,-31-15 31 0 0,0-7 11 0 0,8-8 0 0 0,13-8 15 0 0,10-11 59 0 0,-25-6 17 0 0,-77 5-15 0 0,-16 2-47 0 0,171-41 157 0 0,-77 15-116 0 0,-4-3 16 0 0,-75 21-28 0 0,-36 10-53 0 0,171-56 1 0 0,35-24-6 0 0,-8-20 0 0 0,-173 83 0 0 0,-1-2 0 0 0,71-58 0 0 0,-55 32 0 0 0,-3-3 0 0 0,85-112 0 0 0,-111 128 0 0 0,-3 0 0 0 0,-1-1 0 0 0,-2-1 0 0 0,-1-2 0 0 0,-2 1 0 0 0,14-54 0 0 0,-19 47 8 0 0,-2 0 0 0 0,-2-1 0 0 0,-2 0 0 0 0,-3 0 0 0 0,-1 0 0 0 0,-2-1 0 0 0,-9-56 0 0 0,0 49 9 0 0,-2 0-1 0 0,-3 0 1 0 0,-3 2-1 0 0,-41-95 1 0 0,28 87 10 0 0,-2 0 0 0 0,-4 3 0 0 0,-1 0 0 0 0,-4 3 0 0 0,-2 1 0 0 0,-66-66 0 0 0,26 43-24 0 0,-148-106-1 0 0,-109-47-78 0 0,287 197 39 0 0,-167-99-55 0 0,158 100 50 0 0,-110-40-1 0 0,-132-15-52 0 0,240 75 49 0 0,-1 4-1 0 0,-119-4 0 0 0,105 16-67 0 0,0 3-1 0 0,0 4 1 0 0,-96 24-1 0 0,-225 80-1659 0 0,365-103 1486 0 0,-40 14-420 0 0,-83 23-3949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9:04.944"/>
    </inkml:context>
    <inkml:brush xml:id="br0">
      <inkml:brushProperty name="width" value="0.35" units="cm"/>
      <inkml:brushProperty name="height" value="0.35" units="cm"/>
      <inkml:brushProperty name="color" value="#E71224"/>
    </inkml:brush>
  </inkml:definitions>
  <inkml:trace contextRef="#ctx0" brushRef="#br0">3132 731 1375 0 0,'-3'-11'78'0'0,"-4"-19"8"0"0,7 19 97 0 0,0 9 48 0 0,-1 0 7 0 0,-5-30 635 0 0,4 20-372 0 0,-1 1 1 0 0,0-1-1 0 0,-7-16 1 0 0,8 24-388 0 0,0 0 1 0 0,0 0-1 0 0,-1 0 1 0 0,1 0 0 0 0,-1 0-1 0 0,0 1 1 0 0,0-1-1 0 0,-1 1 1 0 0,1 0 0 0 0,-1 0-1 0 0,0 0 1 0 0,-7-4-1 0 0,-7-2 588 0 0,-1 0 0 0 0,-1 1 0 0 0,-40-10 0 0 0,47 13-374 0 0,0 0 0 0 0,0-1 0 0 0,1-1 0 0 0,-19-13 0 0 0,24 15-154 0 0,-1-1 1 0 0,-12-14-1 0 0,2 1 43 0 0,9 11-151 0 0,1 1 0 0 0,-1 0 0 0 0,-1 0 0 0 0,1 1 0 0 0,-1 0 0 0 0,0 1 0 0 0,-1 0 0 0 0,1 0 0 0 0,-22-5 0 0 0,3 3 219 0 0,0 2-1 0 0,-1 2 0 0 0,0 1 0 0 0,-43 1 0 0 0,-121 20 1028 0 0,62-4-921 0 0,61-7-313 0 0,-101 24 0 0 0,-67 36 298 0 0,-76 56 266 0 0,72-25-497 0 0,183-78-125 0 0,-2-3 1 0 0,-68 12-1 0 0,-84 14 1648 0 0,171-32-1710 0 0,1 1-1 0 0,-71 33 0 0 0,95-34 287 0 0,-31 23-10 0 0,25-16-64 0 0,-25 18-30 0 0,25-15-4 0 0,-23 27-10 0 0,24-23-45 0 0,-31 44-10 0 0,-5 15 3 0 0,15-7-58 0 0,34-58-16 0 0,-14 38 0 0 0,3 21 11 0 0,20-73-3 0 0,0-1 1 0 0,0 0-1 0 0,0 1 1 0 0,1 10 0 0 0,-3 92 1 0 0,0 26-10 0 0,0-25 11 0 0,3-66 32 0 0,5 42-14 0 0,-4-64 60 0 0,2 96 83 0 0,0-74-92 0 0,6 37 0 0 0,-4-40-13 0 0,6 38-43 0 0,-4-37 29 0 0,18 71 1 0 0,8 2-33 0 0,-17-72 22 0 0,26 56-33 0 0,2 4 1 0 0,-24-62 32 0 0,38 56-33 0 0,7-8 1 0 0,-60-81 0 0 0,1 0-1 0 0,0 0 1 0 0,9 8 0 0 0,63 58 10 0 0,-43-43 22 0 0,46 33-33 0 0,8 13 1 0 0,-84-72-4 0 0,0 0 0 0 0,-1 1 0 0 0,1-1 0 0 0,-1 1 0 0 0,4 7 1 0 0,55 76 2 0 0,-6 7 5 0 0,-46-75 69 0 0,3-1 53 0 0,42 56-5 0 0,-43-56 119 0 0,8-4-152 0 0,59 45-17 0 0,-60-45-2 0 0,1-7-13 0 0,66 21-41 0 0,-80-27-12 0 0,0 0-1 0 0,0 0 1 0 0,12 2-1 0 0,52 7 13 0 0,-33-7 28 0 0,65-1-41 0 0,31-10-13 0 0,76-24 0 0 0,-130 16 0 0 0,39-7-12 0 0,0 0-36 0 0,-15 6 47 0 0,-10 8 58 0 0,-5 3 29 0 0,2-4-8 0 0,9-2-62 0 0,7-6-16 0 0,6-6 0 0 0,2-11 0 0 0,53-29 0 0 0,-121 41 1 0 0,-1-2-1 0 0,79-56 0 0 0,-65 35 32 0 0,73-73-1 0 0,128-146 48 0 0,-242 245-67 0 0,183-171 185 0 0,-25 25-106 0 0,-160 148-72 0 0,0 0-1 0 0,-2-2 1 0 0,26-38 0 0 0,-36 47-15 0 0,1 0 0 0 0,-2 0 0 0 0,1-1-1 0 0,-1 1 1 0 0,-1-1 0 0 0,0 0 0 0 0,-1 0 0 0 0,0-1-1 0 0,0 1 1 0 0,-1-16 0 0 0,-3 2-4 0 0,-1-1 0 0 0,-1 1 0 0 0,-1-1 0 0 0,-15-41 0 0 0,-8-38 0 0 0,-39-405 0 0 0,37 292 0 0 0,23 180 0 0 0,-3 0 0 0 0,-1 0 0 0 0,-25-57 0 0 0,26 77-1 0 0,0 0-1 0 0,0 1 1 0 0,-2 1 0 0 0,0 0-1 0 0,-1 1 1 0 0,0 0 0 0 0,-2 0-1 0 0,1 2 1 0 0,-2 0-1 0 0,0 1 1 0 0,-26-16 0 0 0,-17-4-27 0 0,0 2 0 0 0,-73-24 0 0 0,80 34 4 0 0,-460-166-324 0 0,470 174 322 0 0,-204-56-140 0 0,9 16 12 0 0,-179-44-310 0 0,361 82 252 0 0,2-2 0 0 0,-94-42 0 0 0,127 48 48 0 0,1 0 1 0 0,0-1-1 0 0,1-2 0 0 0,1 1 0 0 0,-1-2 0 0 0,2 0 0 0 0,0-2 1 0 0,1 1-1 0 0,1-2 0 0 0,-17-23 0 0 0,13 9-740 0 0,0-1 0 0 0,2-1-1 0 0,-19-60 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03:25.469"/>
    </inkml:context>
    <inkml:brush xml:id="br0">
      <inkml:brushProperty name="width" value="0.35" units="cm"/>
      <inkml:brushProperty name="height" value="0.35" units="cm"/>
      <inkml:brushProperty name="color" value="#E71224"/>
    </inkml:brush>
  </inkml:definitions>
  <inkml:trace contextRef="#ctx0" brushRef="#br0">7773 772 9671 0 0,'-16'-9'733'0'0,"12"7"-599"0"0,-1 0 0 0 0,1 0 1 0 0,0 0-1 0 0,1 0 0 0 0,-8-7 0 0 0,3 2 43 0 0,0 1 0 0 0,-14-9 0 0 0,-4-3-182 0 0,22 15-14 0 0,-102-73 314 0 0,92 67-272 0 0,-1 1 1 0 0,0 1-1 0 0,0 0 0 0 0,-1 1 1 0 0,-29-8-1 0 0,-54-7 875 0 0,-109-8 0 0 0,2 9 369 0 0,-44-4-300 0 0,184 20-619 0 0,1-4 1 0 0,0-2 0 0 0,0-4 0 0 0,2-2-1 0 0,-1-3 1 0 0,2-2 0 0 0,1-4-1 0 0,-63-34 1 0 0,82 38-451 0 0,0 1 0 0 0,-2 2 0 0 0,0 3 0 0 0,0 1 0 0 0,-2 2 0 0 0,1 2 0 0 0,-92-7 0 0 0,-210 11 1438 0 0,133 4-848 0 0,166-2-485 0 0,1-1 0 0 0,-68-18-1 0 0,-89-41-2 0 0,159 49 0 0 0,0 1 0 0 0,-1 3 0 0 0,0 2 0 0 0,-1 1 0 0 0,0 3 0 0 0,0 2 0 0 0,-1 1 0 0 0,-48 6 0 0 0,-235 32 11 0 0,-62 35 127 0 0,8 36-143 0 0,83 5 5 0 0,-23 9 0 0 0,125-54 0 0 0,-248 93 0 0 0,197-68-2 0 0,4 0 21 0 0,8 15 28 0 0,148-57 167 0 0,2 4-1 0 0,-145 119 0 0 0,173-122-158 0 0,2 2 0 0 0,2 3-1 0 0,4 2 1 0 0,1 3 0 0 0,-54 84-1 0 0,71-91-54 0 0,-83 142 0 0 0,96-150 0 0 0,-2 25 0 0 0,17-48 0 0 0,-5 41 0 0 0,8-29 0 0 0,1 46 0 0 0,13 57-10 0 0,10 13-33 0 0,-2-13 32 0 0,2 9 11 0 0,1 14 0 0 0,5 2 0 0 0,5-4 0 0 0,1-21 11 0 0,-17-83 32 0 0,18 54-22 0 0,-29-98-7 0 0,-1 0 0 0 0,10 19 1 0 0,34 70 6 0 0,-21-51 22 0 0,29 47-22 0 0,-49-86-7 0 0,0-1 0 0 0,13 17 1 0 0,67 79-5 0 0,9-4 1 0 0,-55-63 31 0 0,67 54-31 0 0,25 18-11 0 0,-1-2 0 0 0,-1 6 0 0 0,4 6 0 0 0,14 2 15 0 0,-16-29 54 0 0,-115-82-40 0 0,21 11 0 0 0,73 38-3 0 0,-94-51 13 0 0,21 8-1 0 0,71 30 44 0 0,-93-40-46 0 0,25 7 1 0 0,80 24 35 0 0,-103-32-42 0 0,28 5 0 0 0,92 18-2 0 0,-118-25 4 0 0,32 3 0 0 0,-13-3-22 0 0,232 21 76 0 0,-94-15-67 0 0,129 11-22 0 0,-173-5 14 0 0,54 11 31 0 0,-38-3-31 0 0,52 16 0 0 0,-155-31-3 0 0,248 55 48 0 0,59 30 50 0 0,-125-28-83 0 0,-93-32 25 0 0,200 39-36 0 0,172 6-12 0 0,18-55 0 0 0,-187-14 0 0 0,592 24 64 0 0,-746-26 2 0 0,270 47 0 0 0,-249-15-24 0 0,83 13 0 0 0,-158-32-31 0 0,192 32 42 0 0,-18-10-53 0 0,-215-35 0 0 0,130-7 0 0 0,102-40 0 0 0,-1-27 0 0 0,57-11 0 0 0,-93 34 0 0 0,228-41 0 0 0,-342 50 0 0 0,122-22 0 0 0,287-74 0 0 0,-283 39 0 0 0,-11-22 0 0 0,-242 91 3 0 0,-2-2 0 0 0,0-2 0 0 0,-2-1 1 0 0,-1-3-1 0 0,67-65 0 0 0,141-196 31 0 0,-172 190 13 0 0,-5-3-1 0 0,100-201 0 0 0,-149 262-46 0 0,-2-1 0 0 0,-2 0 0 0 0,-1-1 0 0 0,-3-1 0 0 0,7-48 0 0 0,-16 67 0 0 0,-1-1 0 0 0,-2 1 0 0 0,0 0 0 0 0,-2-1 0 0 0,-1 1 0 0 0,-1 0 0 0 0,-1 0 0 0 0,-2 0 0 0 0,-1 1 0 0 0,0 0 0 0 0,-14-26 0 0 0,-70-114-101 0 0,-2-3-46 0 0,-34-138 5 0 0,56 124 124 0 0,-311-607-58 0 0,340 716 56 0 0,-2 1-1 0 0,-4 2 1 0 0,-88-98-1 0 0,87 117 13 0 0,-3 1-1 0 0,-1 3 1 0 0,-3 2 0 0 0,-94-57-1 0 0,69 56-1 0 0,-1 5 0 0 0,-151-54 0 0 0,-189-34-110 0 0,103 36 25 0 0,33-2 58 0 0,-101-32-30 0 0,-5 16 32 0 0,-142 14 35 0 0,316 64 0 0 0,-169-25 36 0 0,-7 30 0 0 0,-438 82 28 0 0,391 21-242 0 0,6 35-68 0 0,380-94 208 0 0,-352 101-342 0 0,3 18-62 0 0,-254 139-182 0 0,29 64-457 0 0,265-96-1968 0 0,257-162-2977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12:47.851"/>
    </inkml:context>
    <inkml:brush xml:id="br0">
      <inkml:brushProperty name="width" value="0.35" units="cm"/>
      <inkml:brushProperty name="height" value="0.35" units="cm"/>
      <inkml:brushProperty name="color" value="#E71224"/>
    </inkml:brush>
  </inkml:definitions>
  <inkml:trace contextRef="#ctx0" brushRef="#br0">3541 79 5527 0 0,'-18'-7'576'0'0,"-1"1"0"0"0,0 0 0 0 0,0 2 0 0 0,0 0 0 0 0,-33-2 0 0 0,-6 1 263 0 0,23 2-125 0 0,0-1 0 0 0,-44-10-1 0 0,51 7 417 0 0,0 2-1 0 0,0 1 0 0 0,-56 0 1 0 0,53 6-477 0 0,1 1 1 0 0,-44 11 0 0 0,19-4-210 0 0,-184 45 683 0 0,207-46-1031 0 0,-100 33 122 0 0,78-24-218 0 0,-250 81 496 0 0,17 22 243 0 0,224-88-651 0 0,1 2 1 0 0,-77 61-1 0 0,22-9-75 0 0,-77 62-3 0 0,147-108 26 0 0,-223 198-19 0 0,123-118 0 0 0,7-8 147 0 0,62-39-89 0 0,-132 164 0 0 0,187-208-49 0 0,-37 62 1 0 0,20-19-28 0 0,-26 52 55 0 0,25-29 29 0 0,-30 105 0 0 0,67-182-41 0 0,4-19-42 0 0,-4 22 6 0 0,-1 25-1 0 0,5-27-5 0 0,0 1 0 0 0,1-1 0 0 0,7 36 0 0 0,26 62 11 0 0,-34-118-11 0 0,1 5 5 0 0,1 0 0 0 0,0 1 1 0 0,1-1-1 0 0,-1 0 0 0 0,1 0 1 0 0,0 0-1 0 0,7 8 0 0 0,81 110 6 0 0,7-7 0 0 0,-56-68 31 0 0,65 75-31 0 0,12 25-11 0 0,-24-15 0 0 0,4 11 0 0 0,11-3 0 0 0,-85-113 0 0 0,1 0 0 0 0,39 31 0 0 0,-42-42 0 0 0,0-1 0 0 0,1-1 0 0 0,35 17 0 0 0,-32-20 0 0 0,1-2 0 0 0,52 14 0 0 0,65 2 0 0 0,-15-9 0 0 0,-20-3 11 0 0,-65-8 31 0 0,69 10-31 0 0,22 9-11 0 0,-6 1 0 0 0,-7 0 0 0 0,-5-3 0 0 0,-4-5 0 0 0,3-7 0 0 0,-2-9 0 0 0,-3-2 11 0 0,64-6 42 0 0,-105 2-53 0 0,44-2 0 0 0,18 2 0 0 0,5 0 0 0 0,60-8 0 0 0,128-38 35 0 0,-82 10 5 0 0,298-47 202 0 0,-438 63-223 0 0,0-4 0 0 0,-2-5-1 0 0,112-52 1 0 0,-97 33-12 0 0,160-97-1 0 0,53-82 269 0 0,-279 191-248 0 0,-1-2 1 0 0,-2-2-1 0 0,-2-2 0 0 0,50-65 0 0 0,-85 97-17 0 0,-1 0 0 0 0,-1-1 0 0 0,0 0 0 0 0,-1-1 0 0 0,0 0 0 0 0,-1 0-1 0 0,-1 0 1 0 0,-1-1 0 0 0,0 0 0 0 0,-1 0 0 0 0,-1 0 0 0 0,-1-1 0 0 0,1-28 0 0 0,-4 17 43 0 0,-1 0 0 0 0,-2 0-1 0 0,-1 0 1 0 0,-15-52 0 0 0,-52-106 28 0 0,52 137-53 0 0,-52-109-28 0 0,54 124 0 0 0,-2 0 0 0 0,-33-43 0 0 0,-114-106-1 0 0,67 78 13 0 0,57 58 25 0 0,-198-204-21 0 0,209 225-16 0 0,-70-46 0 0 0,-43-12 0 0 0,-23-15 0 0 0,113 68 0 0 0,36 22 22 0 0,0-1-1 0 0,-29-24 0 0 0,-14-19-21 0 0,16 12 0 0 0,-103-71 0 0 0,138 106 0 0 0,-132-76 0 0 0,-83-44 0 0 0,224 126 0 0 0,-138-68 0 0 0,121 61 0 0 0,0 2 0 0 0,0 0 0 0 0,0 1 0 0 0,-1 1 0 0 0,-36-3 0 0 0,22 7 21 0 0,0 2 1 0 0,-64 11-1 0 0,-3 1-21 0 0,88-13-6 0 0,0 0 1 0 0,0-1-1 0 0,0 0 0 0 0,0-1 0 0 0,0 0 0 0 0,0-1 0 0 0,0-1 1 0 0,1 0-1 0 0,-1-1 0 0 0,-15-6 0 0 0,6-3 6 0 0,0 0 0 0 0,-24-21 0 0 0,28 20 0 0 0,0 1 0 0 0,-1 1 0 0 0,-26-13 0 0 0,24 16-22 0 0,-1 2 0 0 0,1 1-1 0 0,-1 0 1 0 0,0 2 0 0 0,0 0-1 0 0,-1 2 1 0 0,-23 0 0 0 0,-159 14-410 0 0,193-11 410 0 0,-123 17-955 0 0,-223 60 1 0 0,304-64 187 0 0,-75 23-4142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12:47.851"/>
    </inkml:context>
    <inkml:brush xml:id="br0">
      <inkml:brushProperty name="width" value="0.35" units="cm"/>
      <inkml:brushProperty name="height" value="0.35" units="cm"/>
      <inkml:brushProperty name="color" value="#E71224"/>
    </inkml:brush>
  </inkml:definitions>
  <inkml:trace contextRef="#ctx0" brushRef="#br0">3541 79 5527 0 0,'-18'-7'576'0'0,"-1"1"0"0"0,0 0 0 0 0,0 2 0 0 0,0 0 0 0 0,-33-2 0 0 0,-6 1 263 0 0,23 2-125 0 0,0-1 0 0 0,-44-10-1 0 0,51 7 417 0 0,0 2-1 0 0,0 1 0 0 0,-56 0 1 0 0,53 6-477 0 0,1 1 1 0 0,-44 11 0 0 0,19-4-210 0 0,-184 45 683 0 0,207-46-1031 0 0,-100 33 122 0 0,78-24-218 0 0,-250 81 496 0 0,17 22 243 0 0,224-88-651 0 0,1 2 1 0 0,-77 61-1 0 0,22-9-75 0 0,-77 62-3 0 0,147-108 26 0 0,-223 198-19 0 0,123-118 0 0 0,7-8 147 0 0,62-39-89 0 0,-132 164 0 0 0,187-208-49 0 0,-37 62 1 0 0,20-19-28 0 0,-26 52 55 0 0,25-29 29 0 0,-30 105 0 0 0,67-182-41 0 0,4-19-42 0 0,-4 22 6 0 0,-1 25-1 0 0,5-27-5 0 0,0 1 0 0 0,1-1 0 0 0,7 36 0 0 0,26 62 11 0 0,-34-118-11 0 0,1 5 5 0 0,1 0 0 0 0,0 1 1 0 0,1-1-1 0 0,-1 0 0 0 0,1 0 1 0 0,0 0-1 0 0,7 8 0 0 0,81 110 6 0 0,7-7 0 0 0,-56-68 31 0 0,65 75-31 0 0,12 25-11 0 0,-24-15 0 0 0,4 11 0 0 0,11-3 0 0 0,-85-113 0 0 0,1 0 0 0 0,39 31 0 0 0,-42-42 0 0 0,0-1 0 0 0,1-1 0 0 0,35 17 0 0 0,-32-20 0 0 0,1-2 0 0 0,52 14 0 0 0,65 2 0 0 0,-15-9 0 0 0,-20-3 11 0 0,-65-8 31 0 0,69 10-31 0 0,22 9-11 0 0,-6 1 0 0 0,-7 0 0 0 0,-5-3 0 0 0,-4-5 0 0 0,3-7 0 0 0,-2-9 0 0 0,-3-2 11 0 0,64-6 42 0 0,-105 2-53 0 0,44-2 0 0 0,18 2 0 0 0,5 0 0 0 0,60-8 0 0 0,128-38 35 0 0,-82 10 5 0 0,298-47 202 0 0,-438 63-223 0 0,0-4 0 0 0,-2-5-1 0 0,112-52 1 0 0,-97 33-12 0 0,160-97-1 0 0,53-82 269 0 0,-279 191-248 0 0,-1-2 1 0 0,-2-2-1 0 0,-2-2 0 0 0,50-65 0 0 0,-85 97-17 0 0,-1 0 0 0 0,-1-1 0 0 0,0 0 0 0 0,-1-1 0 0 0,0 0 0 0 0,-1 0-1 0 0,-1 0 1 0 0,-1-1 0 0 0,0 0 0 0 0,-1 0 0 0 0,-1 0 0 0 0,-1-1 0 0 0,1-28 0 0 0,-4 17 43 0 0,-1 0 0 0 0,-2 0-1 0 0,-1 0 1 0 0,-15-52 0 0 0,-52-106 28 0 0,52 137-53 0 0,-52-109-28 0 0,54 124 0 0 0,-2 0 0 0 0,-33-43 0 0 0,-114-106-1 0 0,67 78 13 0 0,57 58 25 0 0,-198-204-21 0 0,209 225-16 0 0,-70-46 0 0 0,-43-12 0 0 0,-23-15 0 0 0,113 68 0 0 0,36 22 22 0 0,0-1-1 0 0,-29-24 0 0 0,-14-19-21 0 0,16 12 0 0 0,-103-71 0 0 0,138 106 0 0 0,-132-76 0 0 0,-83-44 0 0 0,224 126 0 0 0,-138-68 0 0 0,121 61 0 0 0,0 2 0 0 0,0 0 0 0 0,0 1 0 0 0,-1 1 0 0 0,-36-3 0 0 0,22 7 21 0 0,0 2 1 0 0,-64 11-1 0 0,-3 1-21 0 0,88-13-6 0 0,0 0 1 0 0,0-1-1 0 0,0 0 0 0 0,0-1 0 0 0,0 0 0 0 0,0-1 0 0 0,0-1 1 0 0,1 0-1 0 0,-1-1 0 0 0,-15-6 0 0 0,6-3 6 0 0,0 0 0 0 0,-24-21 0 0 0,28 20 0 0 0,0 1 0 0 0,-1 1 0 0 0,-26-13 0 0 0,24 16-22 0 0,-1 2 0 0 0,1 1-1 0 0,-1 0 1 0 0,0 2 0 0 0,0 0-1 0 0,-1 2 1 0 0,-23 0 0 0 0,-159 14-410 0 0,193-11 410 0 0,-123 17-955 0 0,-223 60 1 0 0,304-64 187 0 0,-75 23-4142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0:52.269"/>
    </inkml:context>
    <inkml:brush xml:id="br0">
      <inkml:brushProperty name="width" value="0.35" units="cm"/>
      <inkml:brushProperty name="height" value="0.35" units="cm"/>
      <inkml:brushProperty name="color" value="#E71224"/>
    </inkml:brush>
  </inkml:definitions>
  <inkml:trace contextRef="#ctx0" brushRef="#br0">3132 731 1375 0 0,'-3'-11'78'0'0,"-4"-19"8"0"0,7 19 97 0 0,0 9 48 0 0,-1 0 7 0 0,-5-30 635 0 0,4 20-372 0 0,-1 1 1 0 0,0-1-1 0 0,-7-16 1 0 0,8 24-388 0 0,0 0 1 0 0,0 0-1 0 0,-1 0 1 0 0,1 0 0 0 0,-1 0-1 0 0,0 1 1 0 0,0-1-1 0 0,-1 1 1 0 0,1 0 0 0 0,-1 0-1 0 0,0 0 1 0 0,-7-4-1 0 0,-7-2 588 0 0,-1 0 0 0 0,-1 1 0 0 0,-40-10 0 0 0,47 13-374 0 0,0 0 0 0 0,0-1 0 0 0,1-1 0 0 0,-19-13 0 0 0,24 15-154 0 0,-1-1 1 0 0,-12-14-1 0 0,2 1 43 0 0,9 11-151 0 0,1 1 0 0 0,-1 0 0 0 0,-1 0 0 0 0,1 1 0 0 0,-1 0 0 0 0,0 1 0 0 0,-1 0 0 0 0,1 0 0 0 0,-22-5 0 0 0,3 3 219 0 0,0 2-1 0 0,-1 2 0 0 0,0 1 0 0 0,-43 1 0 0 0,-121 20 1028 0 0,62-4-921 0 0,61-7-313 0 0,-101 24 0 0 0,-67 36 298 0 0,-76 56 266 0 0,72-25-497 0 0,183-78-125 0 0,-2-3 1 0 0,-68 12-1 0 0,-84 14 1648 0 0,171-32-1710 0 0,1 1-1 0 0,-71 33 0 0 0,95-34 287 0 0,-31 23-10 0 0,25-16-64 0 0,-25 18-30 0 0,25-15-4 0 0,-23 27-10 0 0,24-23-45 0 0,-31 44-10 0 0,-5 15 3 0 0,15-7-58 0 0,34-58-16 0 0,-14 38 0 0 0,3 21 11 0 0,20-73-3 0 0,0-1 1 0 0,0 0-1 0 0,0 1 1 0 0,1 10 0 0 0,-3 92 1 0 0,0 26-10 0 0,0-25 11 0 0,3-66 32 0 0,5 42-14 0 0,-4-64 60 0 0,2 96 83 0 0,0-74-92 0 0,6 37 0 0 0,-4-40-13 0 0,6 38-43 0 0,-4-37 29 0 0,18 71 1 0 0,8 2-33 0 0,-17-72 22 0 0,26 56-33 0 0,2 4 1 0 0,-24-62 32 0 0,38 56-33 0 0,7-8 1 0 0,-60-81 0 0 0,1 0-1 0 0,0 0 1 0 0,9 8 0 0 0,63 58 10 0 0,-43-43 22 0 0,46 33-33 0 0,8 13 1 0 0,-84-72-4 0 0,0 0 0 0 0,-1 1 0 0 0,1-1 0 0 0,-1 1 0 0 0,4 7 1 0 0,55 76 2 0 0,-6 7 5 0 0,-46-75 69 0 0,3-1 53 0 0,42 56-5 0 0,-43-56 119 0 0,8-4-152 0 0,59 45-17 0 0,-60-45-2 0 0,1-7-13 0 0,66 21-41 0 0,-80-27-12 0 0,0 0-1 0 0,0 0 1 0 0,12 2-1 0 0,52 7 13 0 0,-33-7 28 0 0,65-1-41 0 0,31-10-13 0 0,76-24 0 0 0,-130 16 0 0 0,39-7-12 0 0,0 0-36 0 0,-15 6 47 0 0,-10 8 58 0 0,-5 3 29 0 0,2-4-8 0 0,9-2-62 0 0,7-6-16 0 0,6-6 0 0 0,2-11 0 0 0,53-29 0 0 0,-121 41 1 0 0,-1-2-1 0 0,79-56 0 0 0,-65 35 32 0 0,73-73-1 0 0,128-146 48 0 0,-242 245-67 0 0,183-171 185 0 0,-25 25-106 0 0,-160 148-72 0 0,0 0-1 0 0,-2-2 1 0 0,26-38 0 0 0,-36 47-15 0 0,1 0 0 0 0,-2 0 0 0 0,1-1-1 0 0,-1 1 1 0 0,-1-1 0 0 0,0 0 0 0 0,-1 0 0 0 0,0-1-1 0 0,0 1 1 0 0,-1-16 0 0 0,-3 2-4 0 0,-1-1 0 0 0,-1 1 0 0 0,-1-1 0 0 0,-15-41 0 0 0,-8-38 0 0 0,-39-405 0 0 0,37 292 0 0 0,23 180 0 0 0,-3 0 0 0 0,-1 0 0 0 0,-25-57 0 0 0,26 77-1 0 0,0 0-1 0 0,0 1 1 0 0,-2 1 0 0 0,0 0-1 0 0,-1 1 1 0 0,0 0 0 0 0,-2 0-1 0 0,1 2 1 0 0,-2 0-1 0 0,0 1 1 0 0,-26-16 0 0 0,-17-4-27 0 0,0 2 0 0 0,-73-24 0 0 0,80 34 4 0 0,-460-166-324 0 0,470 174 322 0 0,-204-56-140 0 0,9 16 12 0 0,-179-44-310 0 0,361 82 252 0 0,2-2 0 0 0,-94-42 0 0 0,127 48 48 0 0,1 0 1 0 0,0-1-1 0 0,1-2 0 0 0,1 1 0 0 0,-1-2 0 0 0,2 0 0 0 0,0-2 1 0 0,1 1-1 0 0,1-2 0 0 0,-17-23 0 0 0,13 9-740 0 0,0-1 0 0 0,2-1-1 0 0,-19-60 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1:14.040"/>
    </inkml:context>
    <inkml:brush xml:id="br0">
      <inkml:brushProperty name="width" value="0.35" units="cm"/>
      <inkml:brushProperty name="height" value="0.35" units="cm"/>
      <inkml:brushProperty name="color" value="#E71224"/>
    </inkml:brush>
  </inkml:definitions>
  <inkml:trace contextRef="#ctx0" brushRef="#br0">50 199 1839 0 0,'-50'15'13550'0'0,"70"-12"-13458"0"0,-7-1 273 0 0,1 0 0 0 0,23-1-1 0 0,1-3-29 0 0,-23 0 168 0 0,26-1-1 0 0,17 1-355 0 0,-43 1 213 0 0,2 2-287 0 0,52 4-3 0 0,-52-4 15 0 0,2 1-12 0 0,57 7 7 0 0,-41-5-22 0 0,32 3-37 0 0,-35-5 22 0 0,31 0-17 0 0,-29-2 62 0 0,42-5 44 0 0,-43 4-9 0 0,36 1 100 0 0,-21-2-87 0 0,-27 1-22 0 0,35 1 0 0 0,18 2-20 0 0,-56-1 2 0 0,-1 0 0 0 0,50 4 0 0 0,-30-1 0 0 0,45 9-4 0 0,-43-5-28 0 0,32 10-40 0 0,-53-14 40 0 0,0 4 31 0 0,56 21 9 0 0,-56-22 124 0 0,1 2-173 0 0,57 29-34 0 0,-72-35-14 0 0,1-1 0 0 0,-1 0 0 0 0,1 0 0 0 0,0 0 0 0 0,9 1 1 0 0,15 4-3 0 0,30 3 0 0 0,-39-9-5 0 0,0-1 0 0 0,36-3 0 0 0,44-10 0 0 0,-5 0 0 0 0,-11 0 0 0 0,13 4 0 0 0,-7 8 0 0 0,2 4 0 0 0,1-1 0 0 0,-9-6 11 0 0,-51 0 32 0 0,41-6-33 0 0,3-1-10 0 0,-3 2 0 0 0,9 1 0 0 0,21 2 0 0 0,-17 2 0 0 0,-2 1 0 0 0,7-1 0 0 0,-12-1 14 0 0,-48 3 50 0 0,46-3 9 0 0,0 2 19 0 0,-47 1-16 0 0,34-2-11 0 0,-33 2-11 0 0,33 0-30 0 0,-34 0 29 0 0,32-2-26 0 0,-33 1 26 0 0,44-3-40 0 0,10-3-13 0 0,-6 2 0 0 0,3 1 0 0 0,19 1 0 0 0,6 0 0 0 0,6 2 0 0 0,0 1 0 0 0,-36 0 11 0 0,-47 1 32 0 0,45-2-19 0 0,13-1 45 0 0,-3-4 24 0 0,0 0 3 0 0,2-2-5 0 0,1 0-33 0 0,-7-3-47 0 0,-22 2-11 0 0,21-2 0 0 0,5-2 0 0 0,-2 3 0 0 0,-54 7 0 0 0,-10 2 27 0 0,26-3-1 0 0,14 1-15 0 0,-35 2-2 0 0,36-1 35 0 0,3 1-33 0 0,-1 0 0 0 0,-32 2 31 0 0,57-2-31 0 0,14-1 0 0 0,-4-1 31 0 0,-12 0-31 0 0,-16-1-11 0 0,-51 4 0 0 0,69-9 0 0 0,1-11 65 0 0,-34 7-66 0 0,-21 8 1 0 0,-17 5 0 0 0,27 0 0 0 0,40 6 40 0 0,-85 15-83 0 0,3-19 43 0 0,-14 74-34 0 0,14-73 28 0 0,-1 1 1 0 0,1-1 0 0 0,-1 0-1 0 0,1 1 1 0 0,-1-1-1 0 0,0 1 1 0 0,1-1 0 0 0,-1 0-1 0 0,0 0 1 0 0,0 1 0 0 0,0-1-1 0 0,0 0 1 0 0,0 0-1 0 0,-2 1 1 0 0,2-1-4 0 0,0-1 1 0 0,0 1-1 0 0,0-1 0 0 0,0 1 1 0 0,0-1-1 0 0,0 0 1 0 0,0 0-1 0 0,0 1 0 0 0,0-1 1 0 0,-1 0-1 0 0,0 0 0 0 0,-4 0-40 0 0,-1 2-33 0 0,-26 3-195 0 0,31-5 232 0 0,0 0 0 0 0,0 0 1 0 0,1 0-1 0 0,-1 0 0 0 0,0-1 0 0 0,1 1 1 0 0,-1 0-1 0 0,0-1 0 0 0,1 0 1 0 0,-1 1-1 0 0,1-1 0 0 0,-1 0 0 0 0,1 0 1 0 0,-1 0-1 0 0,1 0 0 0 0,-3-2 1 0 0,3 2-30 0 0,1 0 0 0 0,-1 0 0 0 0,0 0 1 0 0,1-1-1 0 0,-1 1 0 0 0,1 0 1 0 0,-1 0-1 0 0,1-1 0 0 0,0 1 1 0 0,0 0-1 0 0,-1-1 0 0 0,1 1 1 0 0,0 0-1 0 0,0-1 0 0 0,0 1 0 0 0,0 0 1 0 0,1-1-1 0 0,-1 1 0 0 0,0 0 1 0 0,1-2-1 0 0,9-25-2388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1:32.543"/>
    </inkml:context>
    <inkml:brush xml:id="br0">
      <inkml:brushProperty name="width" value="0.35" units="cm"/>
      <inkml:brushProperty name="height" value="0.35" units="cm"/>
      <inkml:brushProperty name="color" value="#E71224"/>
    </inkml:brush>
  </inkml:definitions>
  <inkml:trace contextRef="#ctx0" brushRef="#br0">23 324 3679 0 0,'-3'-3'126'0'0,"-13"-16"70"0"0,15 18-174 0 0,1 0-1 0 0,0 1 1 0 0,-1-1 0 0 0,1 0 0 0 0,0 0 0 0 0,-1 1 0 0 0,1-1 0 0 0,0 0-1 0 0,0 0 1 0 0,0 0 0 0 0,-1 1 0 0 0,1-1 0 0 0,0 0 0 0 0,0 0-1 0 0,0 0 1 0 0,0 0 0 0 0,1 1 0 0 0,-1-1 0 0 0,0 0 0 0 0,0 0 0 0 0,0 0-1 0 0,1 0 1 0 0,-1 1 0 0 0,0-1 0 0 0,1-1 0 0 0,24-38 630 0 0,11-15-587 0 0,-23 36 461 0 0,1 2 1 0 0,1 0-1 0 0,33-28 5379 0 0,-30 46-5705 0 0,4 1-127 0 0,48 2 299 0 0,-61-8-153 0 0,26-12-23 0 0,-26 12-11 0 0,0 1-1 0 0,3-2-114 0 0,-1 0 44 0 0,1 0-1 0 0,14-10 2420 0 0,-3 22-2459 0 0,71 21-46 0 0,-65-23 8 0 0,-17-9-11 0 0,-7 1-15 0 0,3 1 54 0 0,0-1-1 0 0,-1-1 1 0 0,1 0 0 0 0,9-6 0 0 0,19-10 174 0 0,18-7 818 0 0,-35 43-996 0 0,56 46-36 0 0,-56-46 35 0 0,4-4-4 0 0,-23-12-55 0 0,24 13 5 0 0,51 20 0 0 0,-71-32-4 0 0,-1 0 0 0 0,1-1 0 0 0,-1 1 0 0 0,1-1 0 0 0,-1 1 0 0 0,1-1 0 0 0,-1 0 0 0 0,1 0 0 0 0,-1-1 0 0 0,1 1 0 0 0,-1-1 0 0 0,1 1 0 0 0,-1-1 0 0 0,1 0 0 0 0,-1-1 0 0 0,4-1 0 0 0,-6 3 0 0 0,68-28 180 0 0,-27 11-92 0 0,-31 12 11 0 0,5 0 52 0 0,51-15 28 0 0,-50 15 4 0 0,-2 3-2 0 0,48-4-12 0 0,-48 4 166 0 0,6 4-177 0 0,61 4-40 0 0,-61-4 75 0 0,0 6-114 0 0,84 36-64 0 0,-62-22-16 0 0,39 18 0 0 0,-67-35 0 0 0,1 0 0 0 0,-1-1 0 0 0,1-1 0 0 0,0 0 0 0 0,31 1 0 0 0,-25-5 4 0 0,1 0-1 0 0,23-5 1 0 0,-29 3 49 0 0,-1 1-19 0 0,29-8 0 0 0,-26 5-22 0 0,-2 2 136 0 0,2 3-66 0 0,59 3-8 0 0,-37 1-14 0 0,67 13-48 0 0,-80-11-12 0 0,72 10 0 0 0,-76-14 0 0 0,1-1 0 0 0,45-4 0 0 0,-52 1 0 0 0,0-2 0 0 0,30-9 0 0 0,14-8 0 0 0,11-2 0 0 0,6 4 14 0 0,-62 15 52 0 0,0 2 1 0 0,55-4-43 0 0,-55 4 29 0 0,4 5 0 0 0,80 8-42 0 0,14-11-11 0 0,-6-12 0 0 0,-10-6 0 0 0,-10 0 0 0 0,-4 2 0 0 0,3 1 0 0 0,-57 12 0 0 0,39 0 0 0 0,-38 4 0 0 0,56 10 0 0 0,45 22 0 0 0,-110-27 0 0 0,89 24 0 0 0,-79-23 0 0 0,0-2 0 0 0,34 1 0 0 0,-39-5 0 0 0,57-8 0 0 0,9-9 0 0 0,-8-3 0 0 0,-14 2 0 0 0,14 2 0 0 0,21 8 0 0 0,-13 8 11 0 0,-55 3 31 0 0,60 9-31 0 0,-62-12-11 0 0,39-3 0 0 0,29-5 0 0 0,-82 6 0 0 0,1 1 0 0 0,44 6 0 0 0,21 16 0 0 0,-55-13 0 0 0,-2-1 0 0 0,57 8 0 0 0,-61-15 0 0 0,46-3 0 0 0,-72 2 0 0 0,104-4 0 0 0,6 13 0 0 0,-4-7 0 0 0,-25-8 0 0 0,-74 5 0 0 0,0 0 0 0 0,0-1 0 0 0,15-4 0 0 0,-8 1 0 0 0,-8 3 0 0 0,3-3 0 0 0,30-12 0 0 0,22-9 0 0 0,-35 12 0 0 0,21-5 0 0 0,-31 14 0 0 0,29-6 0 0 0,-21 7 0 0 0,51-2 0 0 0,40 15 0 0 0,-5 2 0 0 0,-4-6 0 0 0,-95-4 0 0 0,1 0 0 0 0,-1 1 0 0 0,0 1 0 0 0,0 0 0 0 0,0 1 0 0 0,19 8 0 0 0,-15-3-3 0 0,-1 1-1 0 0,0 1 1 0 0,23 19 0 0 0,-22-15-63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1:49.256"/>
    </inkml:context>
    <inkml:brush xml:id="br0">
      <inkml:brushProperty name="width" value="0.35" units="cm"/>
      <inkml:brushProperty name="height" value="0.35" units="cm"/>
      <inkml:brushProperty name="color" value="#E71224"/>
    </inkml:brush>
  </inkml:definitions>
  <inkml:trace contextRef="#ctx0" brushRef="#br0">682 185 4143 0 0,'-14'-20'325'0'0,"9"15"-285"0"0,0-1 0 0 0,1 0-1 0 0,-7-14 1 0 0,10 18 110 0 0,1-1-1 0 0,-1 0 0 0 0,1 1 0 0 0,0-1 1 0 0,0 0-1 0 0,0 1 0 0 0,0-6 0 0 0,0-6 183 0 0,-1-3 237 0 0,2-23 0 0 0,0 12 293 0 0,-2 25-692 0 0,-3 7 54 0 0,0 3-177 0 0,-6 13 56 0 0,1 1 0 0 0,-13 39 0 0 0,-85 404 989 0 0,-70 288 1272 0 0,82-465-1193 0 0,27-95 305 0 0,55-150-1120 0 0,-25 71 475 0 0,29-90-961 0 0,-2 0-1 0 0,-21 36 1 0 0,23-45-260 0 0,4-6-293 0 0,0 0 0 0 0,0 0 0 0 0,-13 12 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1:49.257"/>
    </inkml:context>
    <inkml:brush xml:id="br0">
      <inkml:brushProperty name="width" value="0.35" units="cm"/>
      <inkml:brushProperty name="height" value="0.35" units="cm"/>
      <inkml:brushProperty name="color" value="#E71224"/>
    </inkml:brush>
  </inkml:definitions>
  <inkml:trace contextRef="#ctx0" brushRef="#br0">1340 6 6911 0 0,'-49'-4'654'0'0,"36"2"-576"0"0,10 2-40 0 0,0 1-1 0 0,0-1 0 0 0,0 1 0 0 0,0-1 0 0 0,0 1 1 0 0,0 0-1 0 0,0 0 0 0 0,1 0 0 0 0,-1 1 1 0 0,0-1-1 0 0,1 0 0 0 0,-4 4 0 0 0,-9 3 235 0 0,5-3-71 0 0,1 0 0 0 0,1 1 0 0 0,-1-1 0 0 0,1 2 0 0 0,0-1 1 0 0,1 1-1 0 0,-1 0 0 0 0,1 1 0 0 0,1 0 0 0 0,-1 0 0 0 0,1 0 0 0 0,-6 13 0 0 0,11-20-171 0 0,0 1 0 0 0,0-1-1 0 0,0 1 1 0 0,0-1 0 0 0,0 1 0 0 0,0 0 0 0 0,1-1 0 0 0,-1 1 0 0 0,1 0 0 0 0,-1 3 0 0 0,-3 16 201 0 0,-3 6-101 0 0,5-20-2 0 0,4 8-21 0 0,1 8-85 0 0,8 36 0 0 0,22 35 87 0 0,-25-75 111 0 0,3 2-106 0 0,34 61 39 0 0,-23-43 20 0 0,22 32 3 0 0,-21-35 11 0 0,24 37 45 0 0,-35-54 21 0 0,3 4 3 0 0,48 71-6 0 0,-48-71-29 0 0,-3-2-12 0 0,35 64-1 0 0,-36-64-13 0 0,-3 0-58 0 0,23 64-29 0 0,-23-64-4 0 0,-3 1-2 0 0,15 70-13 0 0,-13-54-8 0 0,2 22-1 0 0,-5-32-13 0 0,2 43-54 0 0,2 27-13 0 0,-4-5 0 0 0,-1-11 0 0 0,3-10 0 0 0,-8-55-23 0 0,2-17 21 0 0,0 1 1 0 0,0-1-1 0 0,0 0 1 0 0,0 1-1 0 0,0-1 1 0 0,-1 0-1 0 0,1 1 1 0 0,0-1-1 0 0,0 1 0 0 0,0-1 1 0 0,-1 0-1 0 0,1 0 1 0 0,0 1-1 0 0,0-1 1 0 0,-1 0-1 0 0,1 1 1 0 0,0-1-1 0 0,-1 0 1 0 0,1 0-1 0 0,0 1 0 0 0,-1-1 1 0 0,1 0-1 0 0,0 0 1 0 0,-1 0-1 0 0,1 0 1 0 0,-1 1-1 0 0,0-1 1 0 0,-13 0-94 0 0,13 0-24 0 0,-6-9-417 0 0,6 0 430 0 0,-1 0 0 0 0,-1 1-1 0 0,1-1 1 0 0,-2 0 0 0 0,1 1-1 0 0,-9-16 1 0 0,2 5 18 0 0,0-4 92 0 0,-78-154 189 0 0,71 146-146 0 0,-2 2-1 0 0,-1 0 1 0 0,-39-43 0 0 0,36 48-44 0 0,-1 1 0 0 0,-1 2-1 0 0,-1 0 1 0 0,-1 2 0 0 0,-51-29-1 0 0,28 25 101 0 0,0 2-1 0 0,-1 2 0 0 0,0 2 1 0 0,-95-16-1 0 0,-23-6 77 0 0,8 2-350 0 0,145 34 120 0 0,1 2 0 0 0,-1 0 0 0 0,0 0 0 0 0,-24 4 0 0 0,-62 13-232 0 0,36-4 253 0 0,14-5 217 0 0,-72 3 0 0 0,114-10 59 0 0,-8-2 1530 0 0,82-21-1661 0 0,-48 18-10 0 0,5-1-1 0 0,78-20-5 0 0,8-3-23 0 0,10-1-21 0 0,17-4-45 0 0,-10 2 56 0 0,-69 17 275 0 0,184-47 628 0 0,174-54-2282 0 0,-355 100 960 0 0,-15 3 122 0 0,90-24 132 0 0,10-5 17 0 0,-21 3 64 0 0,-28 8 29 0 0,-60 20 45 0 0,31-9 21 0 0,-49 15 3 0 0,3 0 10 0 0,59-13 39 0 0,-58 14 172 0 0,-3 0-174 0 0,-7 1-122 0 0,0 1 0 0 0,0 1 0 0 0,0-1 0 0 0,15 1 0 0 0,-25 1-5 0 0,1 0 0 0 0,-1 0 0 0 0,0 0 0 0 0,1 0 0 0 0,-1 0 0 0 0,0 1 1 0 0,1-1-1 0 0,-1 0 0 0 0,0 0 0 0 0,1 0 0 0 0,-1 0 0 0 0,0 0 0 0 0,0 1 0 0 0,1-1 0 0 0,-1 0 0 0 0,0 0 0 0 0,0 1 0 0 0,1-1 0 0 0,-1 0 0 0 0,0 0 0 0 0,0 1 0 0 0,0-1 0 0 0,1 0 0 0 0,-1 1 0 0 0,0-1 0 0 0,0 0 0 0 0,0 1 0 0 0,0-1 0 0 0,0 0 0 0 0,0 1 0 0 0,0-1 0 0 0,0 0 1 0 0,0 1-1 0 0,0-1 0 0 0,0 0 0 0 0,0 1 0 0 0,0-1 0 0 0,0 0 0 0 0,0 1 0 0 0,0-1 0 0 0,0 0 0 0 0,0 1 0 0 0,0-1 0 0 0,0 1 0 0 0,-2 1 0 0 0,1 1 1 0 0,0 0-1 0 0,-1-1 0 0 0,0 1 0 0 0,1-1 1 0 0,-4 3-1 0 0,-37 36-17 0 0,42-40 16 0 0,-338 256-377 0 0,128-104 242 0 0,75-48 140 0 0,-71 54-22 0 0,-9 13-104 0 0,150-118 96 0 0,-42 40-80 0 0,-135 149 1 0 0,211-207 90 0 0,1 0 1 0 0,-35 60 0 0 0,51-73 10 0 0,1 1 0 0 0,2 0 0 0 0,0 1 0 0 0,2 0 0 0 0,-11 47 0 0 0,18-61-5 0 0,0 0 0 0 0,0 13-1 0 0,3 34-128 0 0,0-45-24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7.166"/>
    </inkml:context>
    <inkml:brush xml:id="br0">
      <inkml:brushProperty name="width" value="0.35" units="cm"/>
      <inkml:brushProperty name="height" value="0.35" units="cm"/>
      <inkml:brushProperty name="color" value="#E71224"/>
    </inkml:brush>
  </inkml:definitions>
  <inkml:trace contextRef="#ctx0" brushRef="#br0">1441 10 5983 0 0,'-1'-2'162'0'0,"-11"-6"628"0"0,8 14-671 0 0,1 1-65 0 0,1-5-23 0 0,1 0 0 0 0,0 1 0 0 0,-1-1 0 0 0,1 0-1 0 0,-1 0 1 0 0,0 1 0 0 0,0-1 0 0 0,1-1 0 0 0,-1 1 0 0 0,-4 2-1 0 0,0 1 43 0 0,4-4-33 0 0,-1 1 1 0 0,1 0-1 0 0,-1 0 0 0 0,1 0 1 0 0,0 0-1 0 0,0 1 0 0 0,0-1 1 0 0,0 1-1 0 0,-2 2 0 0 0,-138 172 2884 0 0,68-90-2018 0 0,1-2-269 0 0,-299 408 304 0 0,303-400-889 0 0,-128 170-803 0 0,-219 303-1954 0 0,390-524 1171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2:12.131"/>
    </inkml:context>
    <inkml:brush xml:id="br0">
      <inkml:brushProperty name="width" value="0.35" units="cm"/>
      <inkml:brushProperty name="height" value="0.35" units="cm"/>
      <inkml:brushProperty name="color" value="#E71224"/>
    </inkml:brush>
  </inkml:definitions>
  <inkml:trace contextRef="#ctx0" brushRef="#br0">1441 10 5983 0 0,'-1'-2'162'0'0,"-11"-6"628"0"0,8 14-671 0 0,1 1-65 0 0,1-5-23 0 0,1 0 0 0 0,0 1 0 0 0,-1-1 0 0 0,1 0-1 0 0,-1 0 1 0 0,0 1 0 0 0,0-1 0 0 0,1-1 0 0 0,-1 1 0 0 0,-4 2-1 0 0,0 1 43 0 0,4-4-33 0 0,-1 1 1 0 0,1 0-1 0 0,-1 0 0 0 0,1 0 1 0 0,0 0-1 0 0,0 1 0 0 0,0-1 1 0 0,0 1-1 0 0,-2 2 0 0 0,-138 172 2884 0 0,68-90-2018 0 0,1-2-269 0 0,-299 408 304 0 0,303-400-889 0 0,-128 170-803 0 0,-219 303-1954 0 0,390-524 1171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32:12.132"/>
    </inkml:context>
    <inkml:brush xml:id="br0">
      <inkml:brushProperty name="width" value="0.35" units="cm"/>
      <inkml:brushProperty name="height" value="0.35" units="cm"/>
      <inkml:brushProperty name="color" value="#E71224"/>
    </inkml:brush>
  </inkml:definitions>
  <inkml:trace contextRef="#ctx0" brushRef="#br0">1510 1 4143 0 0,'0'0'191'0'0,"-3"12"18"0"0,-11 40-26 0 0,11-40-14 0 0,0 6-1 0 0,-8 51 50 0 0,4-30 206 0 0,-49 223 1141 0 0,48-227-1364 0 0,-63 301 1463 0 0,20 4-305 0 0,25-69-686 0 0,25-227-474 0 0,-2 67-7 0 0,3-98-99 0 0,2 26-1 0 0,7 56 92 0 0,-4-51-30 0 0,6 34-112 0 0,-2-38 6 0 0,20 65-36 0 0,-20-76-12 0 0,-1-6 0 0 0,6 34 0 0 0,-14-55 0 0 0,0 0 0 0 0,1 0 0 0 0,-1-1 0 0 0,0 1 0 0 0,0 0 0 0 0,0 0 0 0 0,0 0 0 0 0,0 0 0 0 0,0 0 0 0 0,-1 0 0 0 0,1 0 0 0 0,-1-1 0 0 0,1 1 0 0 0,-1 0 0 0 0,0 0 0 0 0,0-1 0 0 0,1 1 0 0 0,-1 0 0 0 0,0-1 0 0 0,-1 1 0 0 0,0 1 0 0 0,1-2 0 0 0,-1 0 0 0 0,1 0 0 0 0,0 0 0 0 0,0-1 0 0 0,0 1 0 0 0,0 0 0 0 0,-1-1 0 0 0,1 1 0 0 0,0-1 0 0 0,-1 1 0 0 0,1-1 0 0 0,0 0 0 0 0,-1 1 0 0 0,1-1 0 0 0,-1 0 1 0 0,1 0-1 0 0,0 0 0 0 0,-2 0 0 0 0,-24-6-36 0 0,20 4 5 0 0,-15-5-59 0 0,1-1 0 0 0,-1-1 1 0 0,2-1-1 0 0,-1-1 1 0 0,-28-20-1 0 0,11 4-230 0 0,-59-58-1 0 0,-23-39-215 0 0,-170-228 0 0 0,95 50-618 0 0,162 247 920 0 0,-152-268-1014 0 0,147 257 1112 0 0,31 52 287 0 0,-1 0 0 0 0,-1 0-1 0 0,0 1 1 0 0,-1 1 0 0 0,-1 0 0 0 0,0 0 0 0 0,0 1 0 0 0,-40-12 3747 0 0,65 40-3758 0 0,42 55-101 0 0,-54-68-36 0 0,1-1 0 0 0,1 1 0 0 0,-1 0 0 0 0,0-1 1 0 0,1 0-1 0 0,0 0 0 0 0,0 0 0 0 0,6 3 0 0 0,106 66-51 0 0,-92-60 44 0 0,1-2 1 0 0,0-1-1 0 0,43 10 0 0 0,87 9 15 0 0,-11-7 46 0 0,14-1 26 0 0,24 0-15 0 0,122 10-55 0 0,-185-17-13 0 0,59 9 0 0 0,13 7 0 0 0,-3 0 0 0 0,-10-6 0 0 0,-38-8-10 0 0,-87-11-33 0 0,70 0 32 0 0,8-6 11 0 0,-23-2 0 0 0,-24-1 12 0 0,-72 4 37 0 0,-11-1-34 0 0,-9-1-14 0 0,7 3 8 0 0,-18 0 30 0 0,0 0 1 0 0,-29 5 0 0 0,9-1-13 0 0,-167 25 90 0 0,2 14 60 0 0,172-35-160 0 0,-370 99 360 0 0,379-101-361 0 0,-330 110 128 0 0,145-45-96 0 0,-205 73-48 0 0,348-117-16 0 0,1 3 0 0 0,2 2 0 0 0,-61 42 0 0 0,110-65 40 0 0,-23 21-1 0 0,31-26-250 0 0,2 0 0 0 0,-1 0 0 0 0,0 0 1 0 0,1 1-1 0 0,0-1 0 0 0,0 1 0 0 0,0 0 0 0 0,-4 10 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50:02.209"/>
    </inkml:context>
    <inkml:brush xml:id="br0">
      <inkml:brushProperty name="width" value="0.35" units="cm"/>
      <inkml:brushProperty name="height" value="0.35" units="cm"/>
      <inkml:brushProperty name="color" value="#E71224"/>
    </inkml:brush>
  </inkml:definitions>
  <inkml:trace contextRef="#ctx0" brushRef="#br0">7892 1020 5983 0 0,'30'-111'719'0'0,"-26"95"200"0"0,9-35 878 0 0,-6 15-1020 0 0,6-37 782 0 0,-12 64-1124 0 0,-1-1 0 0 0,0 1 0 0 0,0 0 0 0 0,-1-1-1 0 0,-3-16 1 0 0,3 23-330 0 0,0 0 0 0 0,0 0 0 0 0,-1 0 1 0 0,1 1-1 0 0,-1-1 0 0 0,1 0 0 0 0,-1 1 0 0 0,0-1 0 0 0,0 1 0 0 0,0 0 0 0 0,-1-1 0 0 0,1 1 0 0 0,-1 0 0 0 0,1 1 0 0 0,-1-1 0 0 0,1 0 0 0 0,-1 1 0 0 0,0-1 1 0 0,0 1-1 0 0,-5-2 0 0 0,-6-1 202 0 0,1 0 1 0 0,-1 1 0 0 0,-18-1-1 0 0,30 3-278 0 0,-68-6 575 0 0,-54-10 290 0 0,-409-95 1514 0 0,255 68-1840 0 0,215 38-533 0 0,-1 3 0 0 0,-71 6 0 0 0,-127 23 111 0 0,-104 3-29 0 0,307-31-62 0 0,-73-11 0 0 0,-57-20 141 0 0,57 9-118 0 0,9 5-26 0 0,-1 5-1 0 0,-163 4 1 0 0,-477 43 297 0 0,521-9-186 0 0,149-14-134 0 0,-225 46-8 0 0,4 29 13 0 0,117-30-25 0 0,112-30-9 0 0,1 4 0 0 0,1 4 0 0 0,-128 70 0 0 0,-91 53 0 0 0,205-107 0 0 0,66-33 0 0 0,-141 74 0 0 0,137-68 0 0 0,1 1 0 0 0,-52 45 0 0 0,-344 326 0 0 0,387-355 0 0 0,2 2 0 0 0,2 2 0 0 0,-51 69 0 0 0,-23 45 0 0 0,110-152 0 0 0,-13 16 0 0 0,-2-1 0 0 0,-23 21 0 0 0,4-6 0 0 0,-155 128 0 0 0,25-25 0 0 0,135-107 21 0 0,1 1 1 0 0,-29 39-1 0 0,14-9-6 0 0,-116 166 98 0 0,133-180-113 0 0,-44 94 0 0 0,58-93 0 0 0,8-18 0 0 0,-5 39 0 0 0,9-37 0 0 0,2-1 0 0 0,3 43 0 0 0,3-32 0 0 0,14 68 0 0 0,24 46 0 0 0,13 10 0 0 0,7-14 0 0 0,-3-33 11 0 0,-56-112-3 0 0,1-1 1 0 0,0-1-1 0 0,0 1 1 0 0,11 12-1 0 0,-15-19-8 0 0,96 109 11 0 0,-63-77-11 0 0,73 52 0 0 0,33 0 0 0 0,-39-34 11 0 0,-61-33 31 0 0,63 24-31 0 0,-47-20-11 0 0,98 22 0 0 0,195 21 45 0 0,-75-17-26 0 0,-86-1 34 0 0,-83-13-42 0 0,48 23-11 0 0,-7 12 0 0 0,-17-3 0 0 0,-9-11 0 0 0,-1-9 0 0 0,-64-28 0 0 0,82 12 0 0 0,103 3 0 0 0,-20-3 0 0 0,29 10 53 0 0,-7-6-16 0 0,-43-6 62 0 0,-135-18-77 0 0,-24-2 20 0 0,159 32 428 0 0,-159-30 31 0 0,172 42 394 0 0,-72-21-1759 0 0,150 12 0 0 0,-139-32 906 0 0,199-13 0 0 0,149-38 277 0 0,-314 23-217 0 0,499-57 346 0 0,186 16-52 0 0,-365 38-336 0 0,135-3-57 0 0,-523 22 5 0 0,224-29 57 0 0,-3-28 13 0 0,-78 12 13 0 0,-10 9-15 0 0,83-14 40 0 0,-1-19 126 0 0,492-121 399 0 0,-520 111-497 0 0,265-133-69 0 0,-343 100-22 0 0,-206 104-53 0 0,39-21 0 0 0,-1-4 0 0 0,-2-2 0 0 0,-1-2 0 0 0,66-63 0 0 0,-91 72 0 0 0,0-2-1 0 0,-3-1 1 0 0,0-1-1 0 0,-2-1 1 0 0,23-45-1 0 0,-24 34 5 0 0,-2-2-1 0 0,-2-1 0 0 0,24-94 1 0 0,-27 69 21 0 0,-3 0-1 0 0,5-106 1 0 0,-17 132-1 0 0,-2 0-1 0 0,-2-1 1 0 0,-2 2-1 0 0,-21-90 1 0 0,17 106-8 0 0,-2 1 0 0 0,0 0 0 0 0,-2 0 1 0 0,-1 1-1 0 0,-1 1 0 0 0,-36-49 0 0 0,10 27-6 0 0,-3 1 0 0 0,-1 2 0 0 0,-3 2 0 0 0,-1 2 0 0 0,-110-71 0 0 0,49 48-5 0 0,-3 4 1 0 0,-130-49-1 0 0,-299-136-5 0 0,534 243 0 0 0,-1066-533-193 0 0,-30 63 2 0 0,-646-109 47 0 0,1212 439 144 0 0,390 114 0 0 0,-254-19 0 0 0,259 43-77 0 0,-1 6-1 0 0,-249 33 1 0 0,202 3-551 0 0,1 8 0 0 0,2 8 0 0 0,3 8-1 0 0,3 9 1 0 0,2 7 0 0 0,-179 107 0 0 0,199-91-7655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50:02.209"/>
    </inkml:context>
    <inkml:brush xml:id="br0">
      <inkml:brushProperty name="width" value="0.35" units="cm"/>
      <inkml:brushProperty name="height" value="0.35" units="cm"/>
      <inkml:brushProperty name="color" value="#E71224"/>
    </inkml:brush>
  </inkml:definitions>
  <inkml:trace contextRef="#ctx0" brushRef="#br0">7892 1020 5983 0 0,'30'-111'719'0'0,"-26"95"200"0"0,9-35 878 0 0,-6 15-1020 0 0,6-37 782 0 0,-12 64-1124 0 0,-1-1 0 0 0,0 1 0 0 0,0 0 0 0 0,-1-1-1 0 0,-3-16 1 0 0,3 23-330 0 0,0 0 0 0 0,0 0 0 0 0,-1 0 1 0 0,1 1-1 0 0,-1-1 0 0 0,1 0 0 0 0,-1 1 0 0 0,0-1 0 0 0,0 1 0 0 0,0 0 0 0 0,-1-1 0 0 0,1 1 0 0 0,-1 0 0 0 0,1 1 0 0 0,-1-1 0 0 0,1 0 0 0 0,-1 1 0 0 0,0-1 1 0 0,0 1-1 0 0,-5-2 0 0 0,-6-1 202 0 0,1 0 1 0 0,-1 1 0 0 0,-18-1-1 0 0,30 3-278 0 0,-68-6 575 0 0,-54-10 290 0 0,-409-95 1514 0 0,255 68-1840 0 0,215 38-533 0 0,-1 3 0 0 0,-71 6 0 0 0,-127 23 111 0 0,-104 3-29 0 0,307-31-62 0 0,-73-11 0 0 0,-57-20 141 0 0,57 9-118 0 0,9 5-26 0 0,-1 5-1 0 0,-163 4 1 0 0,-477 43 297 0 0,521-9-186 0 0,149-14-134 0 0,-225 46-8 0 0,4 29 13 0 0,117-30-25 0 0,112-30-9 0 0,1 4 0 0 0,1 4 0 0 0,-128 70 0 0 0,-91 53 0 0 0,205-107 0 0 0,66-33 0 0 0,-141 74 0 0 0,137-68 0 0 0,1 1 0 0 0,-52 45 0 0 0,-344 326 0 0 0,387-355 0 0 0,2 2 0 0 0,2 2 0 0 0,-51 69 0 0 0,-23 45 0 0 0,110-152 0 0 0,-13 16 0 0 0,-2-1 0 0 0,-23 21 0 0 0,4-6 0 0 0,-155 128 0 0 0,25-25 0 0 0,135-107 21 0 0,1 1 1 0 0,-29 39-1 0 0,14-9-6 0 0,-116 166 98 0 0,133-180-113 0 0,-44 94 0 0 0,58-93 0 0 0,8-18 0 0 0,-5 39 0 0 0,9-37 0 0 0,2-1 0 0 0,3 43 0 0 0,3-32 0 0 0,14 68 0 0 0,24 46 0 0 0,13 10 0 0 0,7-14 0 0 0,-3-33 11 0 0,-56-112-3 0 0,1-1 1 0 0,0-1-1 0 0,0 1 1 0 0,11 12-1 0 0,-15-19-8 0 0,96 109 11 0 0,-63-77-11 0 0,73 52 0 0 0,33 0 0 0 0,-39-34 11 0 0,-61-33 31 0 0,63 24-31 0 0,-47-20-11 0 0,98 22 0 0 0,195 21 45 0 0,-75-17-26 0 0,-86-1 34 0 0,-83-13-42 0 0,48 23-11 0 0,-7 12 0 0 0,-17-3 0 0 0,-9-11 0 0 0,-1-9 0 0 0,-64-28 0 0 0,82 12 0 0 0,103 3 0 0 0,-20-3 0 0 0,29 10 53 0 0,-7-6-16 0 0,-43-6 62 0 0,-135-18-77 0 0,-24-2 20 0 0,159 32 428 0 0,-159-30 31 0 0,172 42 394 0 0,-72-21-1759 0 0,150 12 0 0 0,-139-32 906 0 0,199-13 0 0 0,149-38 277 0 0,-314 23-217 0 0,499-57 346 0 0,186 16-52 0 0,-365 38-336 0 0,135-3-57 0 0,-523 22 5 0 0,224-29 57 0 0,-3-28 13 0 0,-78 12 13 0 0,-10 9-15 0 0,83-14 40 0 0,-1-19 126 0 0,492-121 399 0 0,-520 111-497 0 0,265-133-69 0 0,-343 100-22 0 0,-206 104-53 0 0,39-21 0 0 0,-1-4 0 0 0,-2-2 0 0 0,-1-2 0 0 0,66-63 0 0 0,-91 72 0 0 0,0-2-1 0 0,-3-1 1 0 0,0-1-1 0 0,-2-1 1 0 0,23-45-1 0 0,-24 34 5 0 0,-2-2-1 0 0,-2-1 0 0 0,24-94 1 0 0,-27 69 21 0 0,-3 0-1 0 0,5-106 1 0 0,-17 132-1 0 0,-2 0-1 0 0,-2-1 1 0 0,-2 2-1 0 0,-21-90 1 0 0,17 106-8 0 0,-2 1 0 0 0,0 0 0 0 0,-2 0 1 0 0,-1 1-1 0 0,-1 1 0 0 0,-36-49 0 0 0,10 27-6 0 0,-3 1 0 0 0,-1 2 0 0 0,-3 2 0 0 0,-1 2 0 0 0,-110-71 0 0 0,49 48-5 0 0,-3 4 1 0 0,-130-49-1 0 0,-299-136-5 0 0,534 243 0 0 0,-1066-533-193 0 0,-30 63 2 0 0,-646-109 47 0 0,1212 439 144 0 0,390 114 0 0 0,-254-19 0 0 0,259 43-77 0 0,-1 6-1 0 0,-249 33 1 0 0,202 3-551 0 0,1 8 0 0 0,2 8 0 0 0,3 8-1 0 0,3 9 1 0 0,2 7 0 0 0,-179 107 0 0 0,199-91-7655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51:33.035"/>
    </inkml:context>
    <inkml:brush xml:id="br0">
      <inkml:brushProperty name="width" value="0.35" units="cm"/>
      <inkml:brushProperty name="height" value="0.35" units="cm"/>
      <inkml:brushProperty name="color" value="#E71224"/>
    </inkml:brush>
  </inkml:definitions>
  <inkml:trace contextRef="#ctx0" brushRef="#br0">1 125 8287 0 0,'1'-5'639'0'0,"4"-20"988"0"0,0 21-1089 0 0,37-42 4410 0 0,-26 53-4830 0 0,46 22-168 0 0,-46-22-76 0 0,0-3-177 0 0,48 12 144 0 0,-48-12-1 0 0,0-3 0 0 0,46 6 14 0 0,-29-5 66 0 0,50 1 26 0 0,41-3 342 0 0,-108 0-246 0 0,48 1 232 0 0,3 1 154 0 0,-49 1-212 0 0,58 6 0 0 0,-57-7 0 0 0,1 2 0 0 0,57 14-10 0 0,-57-14-46 0 0,1 1-22 0 0,61 13-2 0 0,-47-12-1 0 0,26 1-7 0 0,-30-5-7 0 0,36 0-1 0 0,-34-2 4 0 0,34-2 18 0 0,-31-2 8 0 0,42-7 2 0 0,-36 4 2 0 0,-36 6-144 0 0,246-54 458 0 0,36-15 106 0 0,-10 25-164 0 0,-244 42-308 0 0,55-1 56 0 0,-46 3 30 0 0,39 1 4 0 0,-43 0-12 0 0,35 3-50 0 0,-37-1-24 0 0,39 5-2 0 0,-38-4-6 0 0,40 6-28 0 0,-39-5-16 0 0,39 3-28 0 0,-38-4 49 0 0,42 4-6 0 0,-41-3-15 0 0,39 5-28 0 0,-38-4 49 0 0,67 9-2 0 0,28 1 7 0 0,7-5-23 0 0,85-9-46 0 0,228-52-11 0 0,-88 6 0 0 0,-185 34 232 0 0,292 20 0 0 0,-436-4-168 0 0,93 12-11 0 0,1 2-30 0 0,-83-11 25 0 0,72 11-36 0 0,12 4-12 0 0,-10-6 0 0 0,-18 0-11 0 0,-29-3-65 0 0,-63-11-105 0 0,3-1-40 0 0,56 7-10 0 0,-56-7-83 0 0,-4-5-348 0 0,39-8-148 0 0,-52 11 684 0 0,0 0 1 0 0,1 0 0 0 0,-1 0 0 0 0,0-1-1 0 0,0 1 1 0 0,0 0 0 0 0,0-1 0 0 0,1 1-1 0 0,-1-1 1 0 0,0 1 0 0 0,0-1 0 0 0,0 1-1 0 0,3-4-249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1:51:35.443"/>
    </inkml:context>
    <inkml:brush xml:id="br0">
      <inkml:brushProperty name="width" value="0.35" units="cm"/>
      <inkml:brushProperty name="height" value="0.35" units="cm"/>
      <inkml:brushProperty name="color" value="#E71224"/>
    </inkml:brush>
  </inkml:definitions>
  <inkml:trace contextRef="#ctx0" brushRef="#br0">37 158 8287 0 0,'-37'13'6703'0'0,"45"8"-6424"0"0,23 61-30 0 0,-23-61 1278 0 0,12-15-1278 0 0,60 21-8 0 0,-78-26-227 0 0,-1 0 0 0 0,1-1 1 0 0,0 1-1 0 0,-1 0 0 0 0,1-1 0 0 0,0 1 0 0 0,0-1 0 0 0,-1 0 0 0 0,1 0 0 0 0,0 1 1 0 0,0-1-1 0 0,0 0 0 0 0,0-1 0 0 0,-1 1 0 0 0,1 0 0 0 0,2-1 0 0 0,45-10 225 0 0,-21 5-6 0 0,161-41 451 0 0,191-43-24 0 0,-303 79-580 0 0,39-5 16 0 0,12 1-5 0 0,4 3-32 0 0,-4 4-49 0 0,2 6-10 0 0,5 3 16 0 0,7 7 64 0 0,2 10 14 0 0,-1 17-14 0 0,-3 7-24 0 0,1 2-46 0 0,-128-40-10 0 0,118 35 0 0 0,-7-14-22 0 0,-124-25 22 0 0,13 3-54 0 0,26 0 0 0 0,-24-2 34 0 0,192 3-166 0 0,20-23 82 0 0,229-50 0 0 0,-88-9 533 0 0,62-12 222 0 0,-195 54-235 0 0,308-9 0 0 0,-164 42-352 0 0,-283 8-64 0 0,38 9 0 0 0,-8 12 0 0 0,-32 3-38 0 0,-75-23-154 0 0,1 6-34 0 0,60 34 2 0 0,-60-34-32 0 0,0 3-585 0 0,63 45 378 0 0,-63-45-7 0 0,-2-5-1052 0 0,51 28 956 0 0,-52-29-232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8.041"/>
    </inkml:context>
    <inkml:brush xml:id="br0">
      <inkml:brushProperty name="width" value="0.35" units="cm"/>
      <inkml:brushProperty name="height" value="0.35" units="cm"/>
      <inkml:brushProperty name="color" value="#E71224"/>
    </inkml:brush>
  </inkml:definitions>
  <inkml:trace contextRef="#ctx0" brushRef="#br0">1510 1 4143 0 0,'0'0'191'0'0,"-3"12"18"0"0,-11 40-26 0 0,11-40-14 0 0,0 6-1 0 0,-8 51 50 0 0,4-30 206 0 0,-49 223 1141 0 0,48-227-1364 0 0,-63 301 1463 0 0,20 4-305 0 0,25-69-686 0 0,25-227-474 0 0,-2 67-7 0 0,3-98-99 0 0,2 26-1 0 0,7 56 92 0 0,-4-51-30 0 0,6 34-112 0 0,-2-38 6 0 0,20 65-36 0 0,-20-76-12 0 0,-1-6 0 0 0,6 34 0 0 0,-14-55 0 0 0,0 0 0 0 0,1 0 0 0 0,-1-1 0 0 0,0 1 0 0 0,0 0 0 0 0,0 0 0 0 0,0 0 0 0 0,0 0 0 0 0,0 0 0 0 0,-1 0 0 0 0,1 0 0 0 0,-1-1 0 0 0,1 1 0 0 0,-1 0 0 0 0,0 0 0 0 0,0-1 0 0 0,1 1 0 0 0,-1 0 0 0 0,0-1 0 0 0,-1 1 0 0 0,0 1 0 0 0,1-2 0 0 0,-1 0 0 0 0,1 0 0 0 0,0 0 0 0 0,0-1 0 0 0,0 1 0 0 0,0 0 0 0 0,-1-1 0 0 0,1 1 0 0 0,0-1 0 0 0,-1 1 0 0 0,1-1 0 0 0,0 0 0 0 0,-1 1 0 0 0,1-1 0 0 0,-1 0 1 0 0,1 0-1 0 0,0 0 0 0 0,-2 0 0 0 0,-24-6-36 0 0,20 4 5 0 0,-15-5-59 0 0,1-1 0 0 0,-1-1 1 0 0,2-1-1 0 0,-1-1 1 0 0,-28-20-1 0 0,11 4-230 0 0,-59-58-1 0 0,-23-39-215 0 0,-170-228 0 0 0,95 50-618 0 0,162 247 920 0 0,-152-268-1014 0 0,147 257 1112 0 0,31 52 287 0 0,-1 0 0 0 0,-1 0-1 0 0,0 1 1 0 0,-1 1 0 0 0,-1 0 0 0 0,0 0 0 0 0,0 1 0 0 0,-40-12 3747 0 0,65 40-3758 0 0,42 55-101 0 0,-54-68-36 0 0,1-1 0 0 0,1 1 0 0 0,-1 0 0 0 0,0-1 1 0 0,1 0-1 0 0,0 0 0 0 0,0 0 0 0 0,6 3 0 0 0,106 66-51 0 0,-92-60 44 0 0,1-2 1 0 0,0-1-1 0 0,43 10 0 0 0,87 9 15 0 0,-11-7 46 0 0,14-1 26 0 0,24 0-15 0 0,122 10-55 0 0,-185-17-13 0 0,59 9 0 0 0,13 7 0 0 0,-3 0 0 0 0,-10-6 0 0 0,-38-8-10 0 0,-87-11-33 0 0,70 0 32 0 0,8-6 11 0 0,-23-2 0 0 0,-24-1 12 0 0,-72 4 37 0 0,-11-1-34 0 0,-9-1-14 0 0,7 3 8 0 0,-18 0 30 0 0,0 0 1 0 0,-29 5 0 0 0,9-1-13 0 0,-167 25 90 0 0,2 14 60 0 0,172-35-160 0 0,-370 99 360 0 0,379-101-361 0 0,-330 110 128 0 0,145-45-96 0 0,-205 73-48 0 0,348-117-16 0 0,1 3 0 0 0,2 2 0 0 0,-61 42 0 0 0,110-65 40 0 0,-23 21-1 0 0,31-26-250 0 0,2 0 0 0 0,-1 0 0 0 0,0 0 1 0 0,1 1-1 0 0,0-1 0 0 0,0 1 0 0 0,0 0 0 0 0,-4 10 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1.295"/>
    </inkml:context>
    <inkml:brush xml:id="br0">
      <inkml:brushProperty name="width" value="0.35" units="cm"/>
      <inkml:brushProperty name="height" value="0.35" units="cm"/>
      <inkml:brushProperty name="color" value="#E71224"/>
    </inkml:brush>
  </inkml:definitions>
  <inkml:trace contextRef="#ctx0" brushRef="#br0">682 185 4143 0 0,'-14'-20'325'0'0,"9"15"-285"0"0,0-1 0 0 0,1 0-1 0 0,-7-14 1 0 0,10 18 110 0 0,1-1-1 0 0,-1 0 0 0 0,1 1 0 0 0,0-1 1 0 0,0 0-1 0 0,0 1 0 0 0,0-6 0 0 0,0-6 183 0 0,-1-3 237 0 0,2-23 0 0 0,0 12 293 0 0,-2 25-692 0 0,-3 7 54 0 0,0 3-177 0 0,-6 13 56 0 0,1 1 0 0 0,-13 39 0 0 0,-85 404 989 0 0,-70 288 1272 0 0,82-465-1193 0 0,27-95 305 0 0,55-150-1120 0 0,-25 71 475 0 0,29-90-961 0 0,-2 0-1 0 0,-21 36 1 0 0,23-45-260 0 0,4-6-293 0 0,0 0 0 0 0,0 0 0 0 0,-13 12 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32.422"/>
    </inkml:context>
    <inkml:brush xml:id="br0">
      <inkml:brushProperty name="width" value="0.35" units="cm"/>
      <inkml:brushProperty name="height" value="0.35" units="cm"/>
      <inkml:brushProperty name="color" value="#E71224"/>
    </inkml:brush>
  </inkml:definitions>
  <inkml:trace contextRef="#ctx0" brushRef="#br0">1340 6 6911 0 0,'-49'-4'654'0'0,"36"2"-576"0"0,10 2-40 0 0,0 1-1 0 0,0-1 0 0 0,0 1 0 0 0,0-1 0 0 0,0 1 1 0 0,0 0-1 0 0,0 0 0 0 0,1 0 0 0 0,-1 1 1 0 0,0-1-1 0 0,1 0 0 0 0,-4 4 0 0 0,-9 3 235 0 0,5-3-71 0 0,1 0 0 0 0,1 1 0 0 0,-1-1 0 0 0,1 2 0 0 0,0-1 1 0 0,1 1-1 0 0,-1 0 0 0 0,1 1 0 0 0,1 0 0 0 0,-1 0 0 0 0,1 0 0 0 0,-6 13 0 0 0,11-20-171 0 0,0 1 0 0 0,0-1-1 0 0,0 1 1 0 0,0-1 0 0 0,0 1 0 0 0,0 0 0 0 0,1-1 0 0 0,-1 1 0 0 0,1 0 0 0 0,-1 3 0 0 0,-3 16 201 0 0,-3 6-101 0 0,5-20-2 0 0,4 8-21 0 0,1 8-85 0 0,8 36 0 0 0,22 35 87 0 0,-25-75 111 0 0,3 2-106 0 0,34 61 39 0 0,-23-43 20 0 0,22 32 3 0 0,-21-35 11 0 0,24 37 45 0 0,-35-54 21 0 0,3 4 3 0 0,48 71-6 0 0,-48-71-29 0 0,-3-2-12 0 0,35 64-1 0 0,-36-64-13 0 0,-3 0-58 0 0,23 64-29 0 0,-23-64-4 0 0,-3 1-2 0 0,15 70-13 0 0,-13-54-8 0 0,2 22-1 0 0,-5-32-13 0 0,2 43-54 0 0,2 27-13 0 0,-4-5 0 0 0,-1-11 0 0 0,3-10 0 0 0,-8-55-23 0 0,2-17 21 0 0,0 1 1 0 0,0-1-1 0 0,0 0 1 0 0,0 1-1 0 0,0-1 1 0 0,-1 0-1 0 0,1 1 1 0 0,0-1-1 0 0,0 1 0 0 0,0-1 1 0 0,-1 0-1 0 0,1 0 1 0 0,0 1-1 0 0,0-1 1 0 0,-1 0-1 0 0,1 1 1 0 0,0-1-1 0 0,-1 0 1 0 0,1 0-1 0 0,0 1 0 0 0,-1-1 1 0 0,1 0-1 0 0,0 0 1 0 0,-1 0-1 0 0,1 0 1 0 0,-1 1-1 0 0,0-1 1 0 0,-13 0-94 0 0,13 0-24 0 0,-6-9-417 0 0,6 0 430 0 0,-1 0 0 0 0,-1 1-1 0 0,1-1 1 0 0,-2 0 0 0 0,1 1-1 0 0,-9-16 1 0 0,2 5 18 0 0,0-4 92 0 0,-78-154 189 0 0,71 146-146 0 0,-2 2-1 0 0,-1 0 1 0 0,-39-43 0 0 0,36 48-44 0 0,-1 1 0 0 0,-1 2-1 0 0,-1 0 1 0 0,-1 2 0 0 0,-51-29-1 0 0,28 25 101 0 0,0 2-1 0 0,-1 2 0 0 0,0 2 1 0 0,-95-16-1 0 0,-23-6 77 0 0,8 2-350 0 0,145 34 120 0 0,1 2 0 0 0,-1 0 0 0 0,0 0 0 0 0,-24 4 0 0 0,-62 13-232 0 0,36-4 253 0 0,14-5 217 0 0,-72 3 0 0 0,114-10 59 0 0,-8-2 1530 0 0,82-21-1661 0 0,-48 18-10 0 0,5-1-1 0 0,78-20-5 0 0,8-3-23 0 0,10-1-21 0 0,17-4-45 0 0,-10 2 56 0 0,-69 17 275 0 0,184-47 628 0 0,174-54-2282 0 0,-355 100 960 0 0,-15 3 122 0 0,90-24 132 0 0,10-5 17 0 0,-21 3 64 0 0,-28 8 29 0 0,-60 20 45 0 0,31-9 21 0 0,-49 15 3 0 0,3 0 10 0 0,59-13 39 0 0,-58 14 172 0 0,-3 0-174 0 0,-7 1-122 0 0,0 1 0 0 0,0 1 0 0 0,0-1 0 0 0,15 1 0 0 0,-25 1-5 0 0,1 0 0 0 0,-1 0 0 0 0,0 0 0 0 0,1 0 0 0 0,-1 0 0 0 0,0 1 1 0 0,1-1-1 0 0,-1 0 0 0 0,0 0 0 0 0,1 0 0 0 0,-1 0 0 0 0,0 0 0 0 0,0 1 0 0 0,1-1 0 0 0,-1 0 0 0 0,0 0 0 0 0,0 1 0 0 0,1-1 0 0 0,-1 0 0 0 0,0 0 0 0 0,0 1 0 0 0,0-1 0 0 0,1 0 0 0 0,-1 1 0 0 0,0-1 0 0 0,0 0 0 0 0,0 1 0 0 0,0-1 0 0 0,0 0 0 0 0,0 1 0 0 0,0-1 0 0 0,0 0 1 0 0,0 1-1 0 0,0-1 0 0 0,0 0 0 0 0,0 1 0 0 0,0-1 0 0 0,0 0 0 0 0,0 1 0 0 0,0-1 0 0 0,0 0 0 0 0,0 1 0 0 0,0-1 0 0 0,0 1 0 0 0,-2 1 0 0 0,1 1 1 0 0,0 0-1 0 0,-1-1 0 0 0,0 1 0 0 0,1-1 1 0 0,-4 3-1 0 0,-37 36-17 0 0,42-40 16 0 0,-338 256-377 0 0,128-104 242 0 0,75-48 140 0 0,-71 54-22 0 0,-9 13-104 0 0,150-118 96 0 0,-42 40-80 0 0,-135 149 1 0 0,211-207 90 0 0,1 0 1 0 0,-35 60 0 0 0,51-73 10 0 0,1 1 0 0 0,2 0 0 0 0,0 1 0 0 0,2 0 0 0 0,-11 47 0 0 0,18-61-5 0 0,0 0 0 0 0,0 13-1 0 0,3 34-128 0 0,0-45-24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2.466"/>
    </inkml:context>
    <inkml:brush xml:id="br0">
      <inkml:brushProperty name="width" value="0.35" units="cm"/>
      <inkml:brushProperty name="height" value="0.35" units="cm"/>
      <inkml:brushProperty name="color" value="#E71224"/>
    </inkml:brush>
  </inkml:definitions>
  <inkml:trace contextRef="#ctx0" brushRef="#br0">50 199 1839 0 0,'-50'15'13550'0'0,"70"-12"-13458"0"0,-7-1 273 0 0,1 0 0 0 0,23-1-1 0 0,1-3-29 0 0,-23 0 168 0 0,26-1-1 0 0,17 1-355 0 0,-43 1 213 0 0,2 2-287 0 0,52 4-3 0 0,-52-4 15 0 0,2 1-12 0 0,57 7 7 0 0,-41-5-22 0 0,32 3-37 0 0,-35-5 22 0 0,31 0-17 0 0,-29-2 62 0 0,42-5 44 0 0,-43 4-9 0 0,36 1 100 0 0,-21-2-87 0 0,-27 1-22 0 0,35 1 0 0 0,18 2-20 0 0,-56-1 2 0 0,-1 0 0 0 0,50 4 0 0 0,-30-1 0 0 0,45 9-4 0 0,-43-5-28 0 0,32 10-40 0 0,-53-14 40 0 0,0 4 31 0 0,56 21 9 0 0,-56-22 124 0 0,1 2-173 0 0,57 29-34 0 0,-72-35-14 0 0,1-1 0 0 0,-1 0 0 0 0,1 0 0 0 0,0 0 0 0 0,9 1 1 0 0,15 4-3 0 0,30 3 0 0 0,-39-9-5 0 0,0-1 0 0 0,36-3 0 0 0,44-10 0 0 0,-5 0 0 0 0,-11 0 0 0 0,13 4 0 0 0,-7 8 0 0 0,2 4 0 0 0,1-1 0 0 0,-9-6 11 0 0,-51 0 32 0 0,41-6-33 0 0,3-1-10 0 0,-3 2 0 0 0,9 1 0 0 0,21 2 0 0 0,-17 2 0 0 0,-2 1 0 0 0,7-1 0 0 0,-12-1 14 0 0,-48 3 50 0 0,46-3 9 0 0,0 2 19 0 0,-47 1-16 0 0,34-2-11 0 0,-33 2-11 0 0,33 0-30 0 0,-34 0 29 0 0,32-2-26 0 0,-33 1 26 0 0,44-3-40 0 0,10-3-13 0 0,-6 2 0 0 0,3 1 0 0 0,19 1 0 0 0,6 0 0 0 0,6 2 0 0 0,0 1 0 0 0,-36 0 11 0 0,-47 1 32 0 0,45-2-19 0 0,13-1 45 0 0,-3-4 24 0 0,0 0 3 0 0,2-2-5 0 0,1 0-33 0 0,-7-3-47 0 0,-22 2-11 0 0,21-2 0 0 0,5-2 0 0 0,-2 3 0 0 0,-54 7 0 0 0,-10 2 27 0 0,26-3-1 0 0,14 1-15 0 0,-35 2-2 0 0,36-1 35 0 0,3 1-33 0 0,-1 0 0 0 0,-32 2 31 0 0,57-2-31 0 0,14-1 0 0 0,-4-1 31 0 0,-12 0-31 0 0,-16-1-11 0 0,-51 4 0 0 0,69-9 0 0 0,1-11 65 0 0,-34 7-66 0 0,-21 8 1 0 0,-17 5 0 0 0,27 0 0 0 0,40 6 40 0 0,-85 15-83 0 0,3-19 43 0 0,-14 74-34 0 0,14-73 28 0 0,-1 1 1 0 0,1-1 0 0 0,-1 0-1 0 0,1 1 1 0 0,-1-1-1 0 0,0 1 1 0 0,1-1 0 0 0,-1 0-1 0 0,0 0 1 0 0,0 1 0 0 0,0-1-1 0 0,0 0 1 0 0,0 0-1 0 0,-2 1 1 0 0,2-1-4 0 0,0-1 1 0 0,0 1-1 0 0,0-1 0 0 0,0 1 1 0 0,0-1-1 0 0,0 0 1 0 0,0 0-1 0 0,0 1 0 0 0,0-1 1 0 0,-1 0-1 0 0,0 0 0 0 0,-4 0-40 0 0,-1 2-33 0 0,-26 3-195 0 0,31-5 232 0 0,0 0 0 0 0,0 0 1 0 0,1 0-1 0 0,-1 0 0 0 0,0-1 0 0 0,1 1 1 0 0,-1 0-1 0 0,0-1 0 0 0,1 0 1 0 0,-1 1-1 0 0,1-1 0 0 0,-1 0 0 0 0,1 0 1 0 0,-1 0-1 0 0,1 0 0 0 0,-3-2 1 0 0,3 2-30 0 0,1 0 0 0 0,-1 0 0 0 0,0 0 1 0 0,1-1-1 0 0,-1 1 0 0 0,1 0 1 0 0,-1 0-1 0 0,1-1 0 0 0,0 1 1 0 0,0 0-1 0 0,-1-1 0 0 0,1 1 1 0 0,0 0-1 0 0,0-1 0 0 0,0 1 0 0 0,0 0 1 0 0,1-1-1 0 0,-1 1 0 0 0,0 0 1 0 0,1-2-1 0 0,9-25-2388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16.225"/>
    </inkml:context>
    <inkml:brush xml:id="br0">
      <inkml:brushProperty name="width" value="0.35" units="cm"/>
      <inkml:brushProperty name="height" value="0.35" units="cm"/>
      <inkml:brushProperty name="color" value="#E71224"/>
    </inkml:brush>
  </inkml:definitions>
  <inkml:trace contextRef="#ctx0" brushRef="#br0">23 324 3679 0 0,'-3'-3'126'0'0,"-13"-16"70"0"0,15 18-174 0 0,1 0-1 0 0,0 1 1 0 0,-1-1 0 0 0,1 0 0 0 0,0 0 0 0 0,-1 1 0 0 0,1-1 0 0 0,0 0-1 0 0,0 0 1 0 0,0 0 0 0 0,-1 1 0 0 0,1-1 0 0 0,0 0 0 0 0,0 0-1 0 0,0 0 1 0 0,0 0 0 0 0,1 1 0 0 0,-1-1 0 0 0,0 0 0 0 0,0 0 0 0 0,0 0-1 0 0,1 0 1 0 0,-1 1 0 0 0,0-1 0 0 0,1-1 0 0 0,24-38 630 0 0,11-15-587 0 0,-23 36 461 0 0,1 2 1 0 0,1 0-1 0 0,33-28 5379 0 0,-30 46-5705 0 0,4 1-127 0 0,48 2 299 0 0,-61-8-153 0 0,26-12-23 0 0,-26 12-11 0 0,0 1-1 0 0,3-2-114 0 0,-1 0 44 0 0,1 0-1 0 0,14-10 2420 0 0,-3 22-2459 0 0,71 21-46 0 0,-65-23 8 0 0,-17-9-11 0 0,-7 1-15 0 0,3 1 54 0 0,0-1-1 0 0,-1-1 1 0 0,1 0 0 0 0,9-6 0 0 0,19-10 174 0 0,18-7 818 0 0,-35 43-996 0 0,56 46-36 0 0,-56-46 35 0 0,4-4-4 0 0,-23-12-55 0 0,24 13 5 0 0,51 20 0 0 0,-71-32-4 0 0,-1 0 0 0 0,1-1 0 0 0,-1 1 0 0 0,1-1 0 0 0,-1 1 0 0 0,1-1 0 0 0,-1 0 0 0 0,1 0 0 0 0,-1-1 0 0 0,1 1 0 0 0,-1-1 0 0 0,1 1 0 0 0,-1-1 0 0 0,1 0 0 0 0,-1-1 0 0 0,4-1 0 0 0,-6 3 0 0 0,68-28 180 0 0,-27 11-92 0 0,-31 12 11 0 0,5 0 52 0 0,51-15 28 0 0,-50 15 4 0 0,-2 3-2 0 0,48-4-12 0 0,-48 4 166 0 0,6 4-177 0 0,61 4-40 0 0,-61-4 75 0 0,0 6-114 0 0,84 36-64 0 0,-62-22-16 0 0,39 18 0 0 0,-67-35 0 0 0,1 0 0 0 0,-1-1 0 0 0,1-1 0 0 0,0 0 0 0 0,31 1 0 0 0,-25-5 4 0 0,1 0-1 0 0,23-5 1 0 0,-29 3 49 0 0,-1 1-19 0 0,29-8 0 0 0,-26 5-22 0 0,-2 2 136 0 0,2 3-66 0 0,59 3-8 0 0,-37 1-14 0 0,67 13-48 0 0,-80-11-12 0 0,72 10 0 0 0,-76-14 0 0 0,1-1 0 0 0,45-4 0 0 0,-52 1 0 0 0,0-2 0 0 0,30-9 0 0 0,14-8 0 0 0,11-2 0 0 0,6 4 14 0 0,-62 15 52 0 0,0 2 1 0 0,55-4-43 0 0,-55 4 29 0 0,4 5 0 0 0,80 8-42 0 0,14-11-11 0 0,-6-12 0 0 0,-10-6 0 0 0,-10 0 0 0 0,-4 2 0 0 0,3 1 0 0 0,-57 12 0 0 0,39 0 0 0 0,-38 4 0 0 0,56 10 0 0 0,45 22 0 0 0,-110-27 0 0 0,89 24 0 0 0,-79-23 0 0 0,0-2 0 0 0,34 1 0 0 0,-39-5 0 0 0,57-8 0 0 0,9-9 0 0 0,-8-3 0 0 0,-14 2 0 0 0,14 2 0 0 0,21 8 0 0 0,-13 8 11 0 0,-55 3 31 0 0,60 9-31 0 0,-62-12-11 0 0,39-3 0 0 0,29-5 0 0 0,-82 6 0 0 0,1 1 0 0 0,44 6 0 0 0,21 16 0 0 0,-55-13 0 0 0,-2-1 0 0 0,57 8 0 0 0,-61-15 0 0 0,46-3 0 0 0,-72 2 0 0 0,104-4 0 0 0,6 13 0 0 0,-4-7 0 0 0,-25-8 0 0 0,-74 5 0 0 0,0 0 0 0 0,0-1 0 0 0,15-4 0 0 0,-8 1 0 0 0,-8 3 0 0 0,3-3 0 0 0,30-12 0 0 0,22-9 0 0 0,-35 12 0 0 0,21-5 0 0 0,-31 14 0 0 0,29-6 0 0 0,-21 7 0 0 0,51-2 0 0 0,40 15 0 0 0,-5 2 0 0 0,-4-6 0 0 0,-95-4 0 0 0,1 0 0 0 0,-1 1 0 0 0,0 1 0 0 0,0 0 0 0 0,0 1 0 0 0,19 8 0 0 0,-15-3-3 0 0,-1 1-1 0 0,0 1 1 0 0,23 19 0 0 0,-22-15-63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5T10:57:27.166"/>
    </inkml:context>
    <inkml:brush xml:id="br0">
      <inkml:brushProperty name="width" value="0.35" units="cm"/>
      <inkml:brushProperty name="height" value="0.35" units="cm"/>
      <inkml:brushProperty name="color" value="#E71224"/>
    </inkml:brush>
  </inkml:definitions>
  <inkml:trace contextRef="#ctx0" brushRef="#br0">1441 10 5983 0 0,'-1'-2'162'0'0,"-11"-6"628"0"0,8 14-671 0 0,1 1-65 0 0,1-5-23 0 0,1 0 0 0 0,0 1 0 0 0,-1-1 0 0 0,1 0-1 0 0,-1 0 1 0 0,0 1 0 0 0,0-1 0 0 0,1-1 0 0 0,-1 1 0 0 0,-4 2-1 0 0,0 1 43 0 0,4-4-33 0 0,-1 1 1 0 0,1 0-1 0 0,-1 0 0 0 0,1 0 1 0 0,0 0-1 0 0,0 1 0 0 0,0-1 1 0 0,0 1-1 0 0,-2 2 0 0 0,-138 172 2884 0 0,68-90-2018 0 0,1-2-269 0 0,-299 408 304 0 0,303-400-889 0 0,-128 170-803 0 0,-219 303-1954 0 0,390-524 1171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rPr dirty="0"/>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noAutofit/>
          </a:bodyPr>
          <a:lstStyle>
            <a:lvl1pPr marL="0" indent="0" algn="ctr">
              <a:spcBef>
                <a:spcPts val="0"/>
              </a:spcBef>
              <a:buSzTx/>
              <a:buNone/>
              <a:defRPr sz="6000" b="0"/>
            </a:lvl1pPr>
            <a:lvl2pPr marL="0" indent="228600" algn="ctr">
              <a:spcBef>
                <a:spcPts val="0"/>
              </a:spcBef>
              <a:buSzTx/>
              <a:buNone/>
              <a:defRPr sz="6000" b="0"/>
            </a:lvl2pPr>
            <a:lvl3pPr marL="0" indent="457200" algn="ctr">
              <a:spcBef>
                <a:spcPts val="0"/>
              </a:spcBef>
              <a:buSzTx/>
              <a:buNone/>
              <a:defRPr sz="6000" b="0"/>
            </a:lvl3pPr>
            <a:lvl4pPr marL="0" indent="685800" algn="ctr">
              <a:spcBef>
                <a:spcPts val="0"/>
              </a:spcBef>
              <a:buSzTx/>
              <a:buNone/>
              <a:defRPr sz="6000" b="0"/>
            </a:lvl4pPr>
            <a:lvl5pPr marL="0" indent="914400" algn="ctr">
              <a:spcBef>
                <a:spcPts val="0"/>
              </a:spcBef>
              <a:buSzTx/>
              <a:buNone/>
              <a:defRPr sz="6000" b="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639476" y="1930400"/>
            <a:ext cx="9334501" cy="98425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228600" algn="ctr">
              <a:spcBef>
                <a:spcPts val="0"/>
              </a:spcBef>
              <a:buSzTx/>
              <a:buNone/>
              <a:defRPr sz="5000"/>
            </a:lvl2pPr>
            <a:lvl3pPr marL="0" indent="457200" algn="ctr">
              <a:spcBef>
                <a:spcPts val="0"/>
              </a:spcBef>
              <a:buSzTx/>
              <a:buNone/>
              <a:defRPr sz="5000"/>
            </a:lvl3pPr>
            <a:lvl4pPr marL="0" indent="685800" algn="ctr">
              <a:spcBef>
                <a:spcPts val="0"/>
              </a:spcBef>
              <a:buSzTx/>
              <a:buNone/>
              <a:defRPr sz="5000"/>
            </a:lvl4pPr>
            <a:lvl5pPr marL="0" indent="91440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2598400" y="4127500"/>
            <a:ext cx="9398000" cy="7874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3487485" y="1155700"/>
            <a:ext cx="9334501" cy="419619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13487485" y="5689600"/>
            <a:ext cx="9334501" cy="6845300"/>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1643603" y="1168400"/>
            <a:ext cx="11493501" cy="113792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2374900" y="6045200"/>
            <a:ext cx="19621500" cy="11176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14"/>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CBDF2D-442B-4A1E-BFDC-FE9EF1B39E88}"/>
              </a:ext>
            </a:extLst>
          </p:cNvPr>
          <p:cNvPicPr>
            <a:picLocks noChangeAspect="1"/>
          </p:cNvPicPr>
          <p:nvPr userDrawn="1"/>
        </p:nvPicPr>
        <p:blipFill rotWithShape="1">
          <a:blip r:embed="rId12">
            <a:extLst>
              <a:ext uri="{BEBA8EAE-BF5A-486C-A8C5-ECC9F3942E4B}">
                <a14:imgProps xmlns:a14="http://schemas.microsoft.com/office/drawing/2010/main">
                  <a14:imgLayer r:embed="rId13">
                    <a14:imgEffect>
                      <a14:artisticTexturizer/>
                    </a14:imgEffect>
                    <a14:imgEffect>
                      <a14:brightnessContrast bright="20000"/>
                    </a14:imgEffect>
                  </a14:imgLayer>
                </a14:imgProps>
              </a:ext>
              <a:ext uri="{28A0092B-C50C-407E-A947-70E740481C1C}">
                <a14:useLocalDpi xmlns:a14="http://schemas.microsoft.com/office/drawing/2010/main" val="0"/>
              </a:ext>
            </a:extLst>
          </a:blip>
          <a:srcRect l="31890"/>
          <a:stretch/>
        </p:blipFill>
        <p:spPr>
          <a:xfrm rot="16200000">
            <a:off x="5340350" y="-5334000"/>
            <a:ext cx="13716000" cy="24384000"/>
          </a:xfrm>
          <a:prstGeom prst="rect">
            <a:avLst/>
          </a:prstGeom>
        </p:spPr>
      </p:pic>
      <p:sp>
        <p:nvSpPr>
          <p:cNvPr id="2" name="Body Level One…"/>
          <p:cNvSpPr txBox="1">
            <a:spLocks noGrp="1"/>
          </p:cNvSpPr>
          <p:nvPr>
            <p:ph type="body" idx="1"/>
          </p:nvPr>
        </p:nvSpPr>
        <p:spPr>
          <a:xfrm>
            <a:off x="2374900" y="3848100"/>
            <a:ext cx="19621500" cy="8216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Title Text"/>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1"/>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
        <p:nvSpPr>
          <p:cNvPr id="7" name="TextBox 6">
            <a:extLst>
              <a:ext uri="{FF2B5EF4-FFF2-40B4-BE49-F238E27FC236}">
                <a16:creationId xmlns:a16="http://schemas.microsoft.com/office/drawing/2014/main" id="{B596925E-7B55-42BB-A3C9-9E139E2788C7}"/>
              </a:ext>
            </a:extLst>
          </p:cNvPr>
          <p:cNvSpPr txBox="1"/>
          <p:nvPr userDrawn="1"/>
        </p:nvSpPr>
        <p:spPr>
          <a:xfrm>
            <a:off x="13938742" y="12390983"/>
            <a:ext cx="9584355"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60342A"/>
                </a:solidFill>
                <a:effectLst/>
                <a:uFillTx/>
                <a:latin typeface="P39" panose="02000000000000000000" pitchFamily="2" charset="0"/>
                <a:ea typeface="+mn-ea"/>
                <a:cs typeface="+mn-cs"/>
                <a:sym typeface="Papyrus"/>
              </a:rPr>
              <a:t>EUAGGELION   KATA   LOUKAN</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1pPr>
      <a:lvl2pPr marL="0" marR="0" indent="2286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2pPr>
      <a:lvl3pPr marL="0" marR="0" indent="4572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3pPr>
      <a:lvl4pPr marL="0" marR="0" indent="6858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4pPr>
      <a:lvl5pPr marL="0" marR="0" indent="9144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5pPr>
      <a:lvl6pPr marL="0" marR="0" indent="11430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6pPr>
      <a:lvl7pPr marL="0" marR="0" indent="13716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7pPr>
      <a:lvl8pPr marL="0" marR="0" indent="16002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8pPr>
      <a:lvl9pPr marL="0" marR="0" indent="1828800" algn="l" defTabSz="825500" latinLnBrk="0">
        <a:lnSpc>
          <a:spcPct val="100000"/>
        </a:lnSpc>
        <a:spcBef>
          <a:spcPts val="0"/>
        </a:spcBef>
        <a:spcAft>
          <a:spcPts val="0"/>
        </a:spcAft>
        <a:buClrTx/>
        <a:buSzTx/>
        <a:buFontTx/>
        <a:buNone/>
        <a:tabLst/>
        <a:defRPr sz="10000" b="0" i="0" u="none" strike="noStrike" cap="none" spc="0" baseline="0">
          <a:ln>
            <a:noFill/>
          </a:ln>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14"/>
        </a:buBlip>
        <a:tabLst/>
        <a:defRPr sz="5200" b="1" i="0" u="none" strike="noStrike" cap="none" spc="0" baseline="0">
          <a:ln>
            <a:noFill/>
          </a:ln>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14"/>
        </a:buBlip>
        <a:tabLst/>
        <a:defRPr sz="5200" b="1" i="0" u="none" strike="noStrike" cap="none" spc="0" baseline="0">
          <a:ln>
            <a:noFill/>
          </a:ln>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14"/>
        </a:buBlip>
        <a:tabLst/>
        <a:defRPr sz="5200" b="1" i="0" u="none" strike="noStrike" cap="none" spc="0" baseline="0">
          <a:ln>
            <a:noFill/>
          </a:ln>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14"/>
        </a:buBlip>
        <a:tabLst/>
        <a:defRPr sz="5200" b="1" i="0" u="none" strike="noStrike" cap="none" spc="0" baseline="0">
          <a:ln>
            <a:noFill/>
          </a:ln>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14"/>
        </a:buBlip>
        <a:tabLst/>
        <a:defRPr sz="5200" b="1"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14"/>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14"/>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14"/>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14"/>
        </a:buBlip>
        <a:tabLst/>
        <a:defRPr sz="5200" b="0" i="0" u="none" strike="noStrike" cap="none" spc="0" baseline="0">
          <a:ln>
            <a:noFill/>
          </a:ln>
          <a:solidFill>
            <a:srgbClr val="3E231A"/>
          </a:solidFill>
          <a:uFillTx/>
          <a:latin typeface="+mn-lt"/>
          <a:ea typeface="+mn-ea"/>
          <a:cs typeface="+mn-cs"/>
          <a:sym typeface="Papyrus"/>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12.xml"/><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10.xml"/><Relationship Id="rId14"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19.xml"/><Relationship Id="rId18" Type="http://schemas.openxmlformats.org/officeDocument/2006/relationships/image" Target="../media/image11.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8.png"/><Relationship Id="rId17" Type="http://schemas.openxmlformats.org/officeDocument/2006/relationships/customXml" Target="../ink/ink21.xml"/><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18.xml"/><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17.xml"/><Relationship Id="rId14"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customXml" Target="../ink/ink28.xml"/><Relationship Id="rId14" Type="http://schemas.openxmlformats.org/officeDocument/2006/relationships/image" Target="../media/image6.png"/></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34.xml"/><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E809-A664-54D7-0535-7FB5B606C55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6533234-0AC3-9A91-9C69-C5208E31A59B}"/>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2290626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EA5C-FC17-5593-15A5-0E0D9A05DB2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909ACD5-EE36-BB6D-81EB-555A1BCD8E4A}"/>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E5255A76-A6C9-FBCC-6D5B-D422AFB43C80}"/>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hangingPunct="1"/>
            <a:r>
              <a:rPr lang="en-US" sz="8000" b="1" dirty="0"/>
              <a:t> </a:t>
            </a:r>
            <a:r>
              <a:rPr lang="en-US" b="1" dirty="0"/>
              <a:t>(1 Corinthians 15:1-4)</a:t>
            </a:r>
          </a:p>
        </p:txBody>
      </p:sp>
      <p:sp>
        <p:nvSpPr>
          <p:cNvPr id="3" name="Content Placeholder 2">
            <a:extLst>
              <a:ext uri="{FF2B5EF4-FFF2-40B4-BE49-F238E27FC236}">
                <a16:creationId xmlns:a16="http://schemas.microsoft.com/office/drawing/2014/main" id="{F0CDE6FA-EEF1-AAB8-3A9D-C856D89BD58C}"/>
              </a:ext>
            </a:extLst>
          </p:cNvPr>
          <p:cNvSpPr txBox="1">
            <a:spLocks/>
          </p:cNvSpPr>
          <p:nvPr/>
        </p:nvSpPr>
        <p:spPr>
          <a:xfrm>
            <a:off x="2713376" y="5157059"/>
            <a:ext cx="21324938" cy="11324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dirty="0"/>
              <a:t>Now I make known to you, brethren, the gospel which I preached to you, which also you received, in which also you stand, </a:t>
            </a:r>
            <a:r>
              <a:rPr lang="en-US" b="1" baseline="30000" dirty="0"/>
              <a:t>2 </a:t>
            </a:r>
            <a:r>
              <a:rPr lang="en-US" dirty="0"/>
              <a:t>by which also you are saved, if you hold fast the word which I preached to you, unless you believed in vain.</a:t>
            </a:r>
          </a:p>
          <a:p>
            <a:pPr algn="l" hangingPunct="1"/>
            <a:r>
              <a:rPr lang="en-US" sz="8000" b="1" dirty="0"/>
              <a:t> </a:t>
            </a:r>
          </a:p>
        </p:txBody>
      </p:sp>
    </p:spTree>
    <p:extLst>
      <p:ext uri="{BB962C8B-B14F-4D97-AF65-F5344CB8AC3E}">
        <p14:creationId xmlns:p14="http://schemas.microsoft.com/office/powerpoint/2010/main" val="6712451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FD10-2CE5-B1A0-03DB-E698B5A0CE9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18F0BB3-6B8C-99AB-C580-AD19EDD1866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70F2EBCA-F8FB-74DC-3E8C-EC02F17DFD88}"/>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hangingPunct="1"/>
            <a:r>
              <a:rPr lang="en-US" sz="8000" b="1" dirty="0"/>
              <a:t> </a:t>
            </a:r>
            <a:r>
              <a:rPr lang="en-US" b="1" dirty="0"/>
              <a:t>(1 Corinthians 15:1-4)</a:t>
            </a:r>
          </a:p>
        </p:txBody>
      </p:sp>
      <p:sp>
        <p:nvSpPr>
          <p:cNvPr id="3" name="Content Placeholder 2">
            <a:extLst>
              <a:ext uri="{FF2B5EF4-FFF2-40B4-BE49-F238E27FC236}">
                <a16:creationId xmlns:a16="http://schemas.microsoft.com/office/drawing/2014/main" id="{31AA995A-31B9-F49E-33F4-791FEC8324AC}"/>
              </a:ext>
            </a:extLst>
          </p:cNvPr>
          <p:cNvSpPr txBox="1">
            <a:spLocks/>
          </p:cNvSpPr>
          <p:nvPr/>
        </p:nvSpPr>
        <p:spPr>
          <a:xfrm>
            <a:off x="2713376" y="5157059"/>
            <a:ext cx="21324938" cy="11324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dirty="0"/>
              <a:t>Now I make known to you, brethren, the gospel which I preached to you, which also you received, in which also you stand, </a:t>
            </a:r>
            <a:r>
              <a:rPr lang="en-US" b="1" baseline="30000" dirty="0"/>
              <a:t>2 </a:t>
            </a:r>
            <a:r>
              <a:rPr lang="en-US" dirty="0"/>
              <a:t>by which also you are saved, if you hold fast the word which I preached to you, unless you believed in vain.</a:t>
            </a:r>
            <a:r>
              <a:rPr lang="en-US" b="1" baseline="30000" dirty="0"/>
              <a:t>3 </a:t>
            </a:r>
            <a:r>
              <a:rPr lang="en-US" dirty="0"/>
              <a:t>For I delivered to you as of first importance what I also received, that Christ died for our sins according to the Scriptures, </a:t>
            </a:r>
          </a:p>
          <a:p>
            <a:pPr algn="l" hangingPunct="1"/>
            <a:r>
              <a:rPr lang="en-US" sz="8000" b="1" dirty="0"/>
              <a:t> </a:t>
            </a:r>
          </a:p>
        </p:txBody>
      </p:sp>
    </p:spTree>
    <p:extLst>
      <p:ext uri="{BB962C8B-B14F-4D97-AF65-F5344CB8AC3E}">
        <p14:creationId xmlns:p14="http://schemas.microsoft.com/office/powerpoint/2010/main" val="5541866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D665-0A25-81EC-B66D-58C52B21CEE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23EFCB4-0AE0-5E67-A5F7-51616D3CD6F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9215432-09EB-A9D7-FC22-4DEB767ACB68}"/>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hangingPunct="1"/>
            <a:r>
              <a:rPr lang="en-US" sz="8000" b="1" dirty="0"/>
              <a:t> </a:t>
            </a:r>
            <a:r>
              <a:rPr lang="en-US" b="1" dirty="0"/>
              <a:t>(1 Corinthians 15:1-4)</a:t>
            </a:r>
          </a:p>
        </p:txBody>
      </p:sp>
      <p:sp>
        <p:nvSpPr>
          <p:cNvPr id="3" name="Content Placeholder 2">
            <a:extLst>
              <a:ext uri="{FF2B5EF4-FFF2-40B4-BE49-F238E27FC236}">
                <a16:creationId xmlns:a16="http://schemas.microsoft.com/office/drawing/2014/main" id="{75779FBB-B398-F777-F27D-B2861B5B099C}"/>
              </a:ext>
            </a:extLst>
          </p:cNvPr>
          <p:cNvSpPr txBox="1">
            <a:spLocks/>
          </p:cNvSpPr>
          <p:nvPr/>
        </p:nvSpPr>
        <p:spPr>
          <a:xfrm>
            <a:off x="2713376" y="5157059"/>
            <a:ext cx="21324938" cy="11324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dirty="0"/>
              <a:t>Now I make known to you, brethren, the gospel which I preached to you, which also you received, in which also you stand, </a:t>
            </a:r>
            <a:r>
              <a:rPr lang="en-US" b="1" baseline="30000" dirty="0"/>
              <a:t>2 </a:t>
            </a:r>
            <a:r>
              <a:rPr lang="en-US" dirty="0"/>
              <a:t>by which also you are saved, if you hold fast the word which I preached to you, unless you believed in vain.</a:t>
            </a:r>
            <a:r>
              <a:rPr lang="en-US" b="1" baseline="30000" dirty="0"/>
              <a:t>3 </a:t>
            </a:r>
            <a:r>
              <a:rPr lang="en-US" dirty="0"/>
              <a:t>For I delivered to you as of first importance what I also received, that Christ died for our sins according to the Scriptures, </a:t>
            </a:r>
            <a:r>
              <a:rPr lang="en-US" b="1" baseline="30000" dirty="0"/>
              <a:t>4 </a:t>
            </a:r>
            <a:r>
              <a:rPr lang="en-US" dirty="0"/>
              <a:t>and that He was buried,</a:t>
            </a:r>
          </a:p>
          <a:p>
            <a:pPr algn="l" hangingPunct="1"/>
            <a:r>
              <a:rPr lang="en-US" sz="8000" b="1" dirty="0"/>
              <a:t> </a:t>
            </a:r>
          </a:p>
        </p:txBody>
      </p:sp>
    </p:spTree>
    <p:extLst>
      <p:ext uri="{BB962C8B-B14F-4D97-AF65-F5344CB8AC3E}">
        <p14:creationId xmlns:p14="http://schemas.microsoft.com/office/powerpoint/2010/main" val="10918866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C0AB-D74F-2B1E-A38B-D1AE4C132CB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B405231-9EAF-9B33-3B9C-F19071F1F413}"/>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8387697-DBE6-4394-1109-9CBABAF399E7}"/>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hangingPunct="1"/>
            <a:r>
              <a:rPr lang="en-US" sz="8000" b="1" dirty="0"/>
              <a:t> </a:t>
            </a:r>
            <a:r>
              <a:rPr lang="en-US" b="1" dirty="0"/>
              <a:t>(1 Corinthians 15:1-4)</a:t>
            </a:r>
          </a:p>
        </p:txBody>
      </p:sp>
      <p:sp>
        <p:nvSpPr>
          <p:cNvPr id="3" name="Content Placeholder 2">
            <a:extLst>
              <a:ext uri="{FF2B5EF4-FFF2-40B4-BE49-F238E27FC236}">
                <a16:creationId xmlns:a16="http://schemas.microsoft.com/office/drawing/2014/main" id="{FB51F4B6-E608-AF26-3AA5-2E6BA663919F}"/>
              </a:ext>
            </a:extLst>
          </p:cNvPr>
          <p:cNvSpPr txBox="1">
            <a:spLocks/>
          </p:cNvSpPr>
          <p:nvPr/>
        </p:nvSpPr>
        <p:spPr>
          <a:xfrm>
            <a:off x="2713376" y="5157059"/>
            <a:ext cx="21324938" cy="11324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dirty="0"/>
              <a:t>Now I make known to you, brethren, the gospel which I preached to you, which also you received, in which also you stand, </a:t>
            </a:r>
            <a:r>
              <a:rPr lang="en-US" b="1" baseline="30000" dirty="0"/>
              <a:t>2 </a:t>
            </a:r>
            <a:r>
              <a:rPr lang="en-US" dirty="0"/>
              <a:t>by which also you are saved, if you hold fast the word which I preached to you, unless you believed in vain.</a:t>
            </a:r>
            <a:r>
              <a:rPr lang="en-US" b="1" baseline="30000" dirty="0"/>
              <a:t>3 </a:t>
            </a:r>
            <a:r>
              <a:rPr lang="en-US" dirty="0"/>
              <a:t>For I delivered to you as of first importance what I also received, that Christ died for our sins according to the Scriptures, </a:t>
            </a:r>
            <a:r>
              <a:rPr lang="en-US" b="1" baseline="30000" dirty="0"/>
              <a:t>4 </a:t>
            </a:r>
            <a:r>
              <a:rPr lang="en-US" dirty="0"/>
              <a:t>and that He was buried, </a:t>
            </a:r>
            <a:r>
              <a:rPr lang="en-US" u="sng" dirty="0"/>
              <a:t>and that He was raised on the third day according to the Scriptures</a:t>
            </a:r>
            <a:r>
              <a:rPr lang="en-US" dirty="0"/>
              <a:t>…</a:t>
            </a:r>
          </a:p>
          <a:p>
            <a:pPr algn="l" hangingPunct="1"/>
            <a:r>
              <a:rPr lang="en-US" sz="8000" b="1" dirty="0"/>
              <a:t> </a:t>
            </a:r>
          </a:p>
        </p:txBody>
      </p:sp>
    </p:spTree>
    <p:extLst>
      <p:ext uri="{BB962C8B-B14F-4D97-AF65-F5344CB8AC3E}">
        <p14:creationId xmlns:p14="http://schemas.microsoft.com/office/powerpoint/2010/main" val="3094662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5869-AF39-B8F6-BA76-1D622D52743F}"/>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19D046F-E092-8589-2931-E72137199DBD}"/>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9AA2507-F812-932D-4DCC-0FB9745DAE4F}"/>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p:txBody>
      </p:sp>
    </p:spTree>
    <p:extLst>
      <p:ext uri="{BB962C8B-B14F-4D97-AF65-F5344CB8AC3E}">
        <p14:creationId xmlns:p14="http://schemas.microsoft.com/office/powerpoint/2010/main" val="5382818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4E3DE-E849-9A62-DA41-79BDF98BD97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D83357D-C2B9-157D-AE70-D308FC4DBA22}"/>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83FA00C-D736-8702-16F1-D9899594A735}"/>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Tree>
    <p:extLst>
      <p:ext uri="{BB962C8B-B14F-4D97-AF65-F5344CB8AC3E}">
        <p14:creationId xmlns:p14="http://schemas.microsoft.com/office/powerpoint/2010/main" val="34830742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A9E7-2A63-CFF6-1788-65F327881B6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B1AB69C-ED3C-1A1B-E661-8161D15889D2}"/>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ABE51A7-E8D3-F163-9DB6-51134B530A17}"/>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5A47BC8C-3E39-E74C-2371-B64F467E9CE2}"/>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15667380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E75C-0D65-D969-C341-7E5C330D942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7C95BCF-2FF5-3016-C7B9-16AAF1EE8F30}"/>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F8A3453F-D604-D030-3830-662EF478B978}"/>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93FF2E8C-2DFB-717A-B6F7-CD87C5810C83}"/>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39260587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E210-15C3-5EDD-410F-6DBDA5812B9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F41E56B-E4C5-6BE7-DA6D-005B70939668}"/>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6E94658C-E93A-D156-2992-C150DF05BD5B}"/>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09295BD9-F089-E3DF-657F-4430FE45C0A5}"/>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40682456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D5C8-3426-B47A-C6E3-6658431E63F0}"/>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6007B0C-A067-6F5D-2863-CE24536AFC0A}"/>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8CBD7284-8D70-60BA-EC7C-5F565321767D}"/>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5723A81D-920D-06BD-476C-FA5DCC82C41B}"/>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478281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FEFF-B34D-27B9-2569-6D223B42B4E2}"/>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26C1B9-8624-EE60-C58A-B0B2EDD7933A}"/>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A9ACE52-178F-3287-5224-5B318A9234F2}"/>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p:txBody>
      </p:sp>
    </p:spTree>
    <p:extLst>
      <p:ext uri="{BB962C8B-B14F-4D97-AF65-F5344CB8AC3E}">
        <p14:creationId xmlns:p14="http://schemas.microsoft.com/office/powerpoint/2010/main" val="59784471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2D84-A0EB-0F6A-226D-A5348DE6FC5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879DF29-D987-D97A-14D5-9B3EACA87486}"/>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CFED1B4-C619-BA14-DE14-4F86562E41B6}"/>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93AAEA79-63A7-A60E-0F93-DFB92811264B}"/>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10846429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E2E8-E5B3-C880-AB1F-611149FB44A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B73D9F2-C80D-E071-2689-8284AEAD0F91}"/>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35AE1EE-01E0-B7C5-6C62-3AA0E8C7B529}"/>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F6075D8E-3A98-E0A2-52DB-249790830127}"/>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39639691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90B5E-929F-1C17-D6AF-F9720FA0689F}"/>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B85C736-A765-975D-E063-FCC988042E23}"/>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BDFBF91-4A54-301A-97C2-6B99087A0CBC}"/>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A746E982-07F0-A43E-7C50-0146E722E68B}"/>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32264738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ACDE-88EE-C9F1-448D-4868A6710DB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9D6C6CB-1198-4773-A923-3A79E16A09B4}"/>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9C2F81A-FF13-E2B9-ACBF-3B196A0825FD}"/>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1F3427E6-8A7E-3943-1323-930C6969FDC6}"/>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16997158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4027-4682-6428-F806-403F4500E97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6DFCEE-3BBF-1A35-6BEA-FEB44E6AD6C9}"/>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44C4B42F-826A-9585-0FC9-18587CD2343F}"/>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52813FDD-A2B8-B1DD-1B5C-9D2C4D9AEF0C}"/>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E771B118-6D45-7066-2975-422B7F81B9EB}"/>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252198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91C28-16E5-7B5E-0CA6-22360F19B412}"/>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FBCAFE9-E875-596B-4117-4E71798B6D7D}"/>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39B18E79-0539-0C78-BC7F-9B0E011549B4}"/>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895A3352-6C55-4D04-E545-EDBF9CFD05DE}"/>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27D088C1-A7BA-9C96-113D-532D8D1BF8B9}"/>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207462023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A4E9-CE73-7916-F3D7-D7372072161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DDF624-BB98-5735-AFFE-C6F151E058CE}"/>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2C0EAE5-4942-550C-DB51-8CB961117110}"/>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85C425AC-3B30-616A-6ACE-AC7487B8975A}"/>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58BF954B-B945-526D-4228-23074ABB9C2B}"/>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42506866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AB78-5376-980E-5967-137B015C8B6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EAD5943-DD43-1AC8-27A1-8233BBA4A327}"/>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F7D5B77-C8E1-1E86-08A9-9CE63F08DEC6}"/>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C1AB6C85-A0B2-541F-B50D-3313A04AFF3A}"/>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EB3FA9D3-840F-870D-811C-945A3244A942}"/>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r>
              <a:rPr lang="en-US" dirty="0"/>
              <a:t>Joseph of Arimathea</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1327839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AB8DC-3B7D-5724-C0A1-842D323CD2E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66EF377-229D-14CE-664B-F33188D9A231}"/>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0238A2D-0C70-5B72-8C51-130BFC9589CC}"/>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6A292B82-E733-00CA-14B5-DDB8A5B6D86F}"/>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1E545DE0-485C-203F-B657-C5C1BA842C3B}"/>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r>
              <a:rPr lang="en-US" dirty="0"/>
              <a:t>Joseph of Arimathea</a:t>
            </a:r>
          </a:p>
          <a:p>
            <a:pPr marL="857250" indent="-857250" algn="l">
              <a:buFont typeface="Wingdings" panose="05000000000000000000" pitchFamily="2" charset="2"/>
              <a:buChar char="ü"/>
            </a:pPr>
            <a:r>
              <a:rPr lang="en-US" dirty="0"/>
              <a:t> Nicodemus with spices</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174980936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8AC-1560-64E3-38F5-2CA78C4A7E5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5CBA65-DB07-C77A-7C49-BCB4C50F17DF}"/>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68F0BDAB-DA2F-67B0-91F3-7384482451C0}"/>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EA4B78FE-E9B0-1568-48C2-098E9DD930D0}"/>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45602F12-BC7B-80F7-F494-006356A31901}"/>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r>
              <a:rPr lang="en-US" dirty="0"/>
              <a:t>Joseph of Arimathea</a:t>
            </a:r>
          </a:p>
          <a:p>
            <a:pPr marL="857250" indent="-857250" algn="l">
              <a:buFont typeface="Wingdings" panose="05000000000000000000" pitchFamily="2" charset="2"/>
              <a:buChar char="ü"/>
            </a:pPr>
            <a:r>
              <a:rPr lang="en-US" dirty="0"/>
              <a:t> Nicodemus with spices</a:t>
            </a:r>
          </a:p>
          <a:p>
            <a:pPr marL="857250" indent="-857250" algn="l">
              <a:buFont typeface="Wingdings" panose="05000000000000000000" pitchFamily="2" charset="2"/>
              <a:buChar char="ü"/>
            </a:pPr>
            <a:r>
              <a:rPr lang="en-US" dirty="0"/>
              <a:t>Grave guarded and sealed</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37207421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53CF-13A1-5BBD-B987-C8D4C9FE68F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ECBFCD-BE41-2B36-3080-68C8D0275B61}"/>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4907072-8F0F-C193-A78B-02B8E1671D61}"/>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a:p>
            <a:pPr marL="857250" indent="-857250" algn="l" hangingPunct="1">
              <a:buFont typeface="Arial" panose="020B0604020202020204" pitchFamily="34" charset="0"/>
              <a:buChar char="•"/>
            </a:pPr>
            <a:r>
              <a:rPr lang="en-US" sz="8000" b="1" dirty="0"/>
              <a:t>Green grass</a:t>
            </a:r>
          </a:p>
        </p:txBody>
      </p:sp>
    </p:spTree>
    <p:extLst>
      <p:ext uri="{BB962C8B-B14F-4D97-AF65-F5344CB8AC3E}">
        <p14:creationId xmlns:p14="http://schemas.microsoft.com/office/powerpoint/2010/main" val="16969187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79F4A-68B7-345E-C46F-61667ABD0FC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F2D012E-78C8-EB5F-1F09-700671603247}"/>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1769E9E0-DDCD-DC84-6935-D96489603AD3}"/>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913158C2-376D-19F6-2F26-BCF0ECE8FA4E}"/>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2250828A-F6B4-D891-D31B-5427D14590D3}"/>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r>
              <a:rPr lang="en-US" dirty="0"/>
              <a:t>Joseph of Arimathea</a:t>
            </a:r>
          </a:p>
          <a:p>
            <a:pPr marL="857250" indent="-857250" algn="l">
              <a:buFont typeface="Wingdings" panose="05000000000000000000" pitchFamily="2" charset="2"/>
              <a:buChar char="ü"/>
            </a:pPr>
            <a:r>
              <a:rPr lang="en-US" dirty="0"/>
              <a:t> Nicodemus with spices</a:t>
            </a:r>
          </a:p>
          <a:p>
            <a:pPr marL="857250" indent="-857250" algn="l">
              <a:buFont typeface="Wingdings" panose="05000000000000000000" pitchFamily="2" charset="2"/>
              <a:buChar char="ü"/>
            </a:pPr>
            <a:r>
              <a:rPr lang="en-US" dirty="0"/>
              <a:t>Grave guarded and sealed</a:t>
            </a:r>
          </a:p>
          <a:p>
            <a:pPr marL="857250" indent="-857250" algn="l">
              <a:buFont typeface="Wingdings" panose="05000000000000000000" pitchFamily="2" charset="2"/>
              <a:buChar char="ü"/>
            </a:pPr>
            <a:r>
              <a:rPr lang="en-US" dirty="0"/>
              <a:t>Testimony of the women</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91304130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E26F-8B68-96E4-78E5-91AB4F2CEDF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814CEDA-9C0C-6D5E-56FD-5DD0696A158B}"/>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9CF23B4-BF78-5798-E373-CE0BED8035A3}"/>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4BF0C4AB-A7EC-A12E-C2D1-576BDE61D1B2}"/>
              </a:ext>
            </a:extLst>
          </p:cNvPr>
          <p:cNvSpPr txBox="1">
            <a:spLocks/>
          </p:cNvSpPr>
          <p:nvPr/>
        </p:nvSpPr>
        <p:spPr>
          <a:xfrm>
            <a:off x="4949152" y="5357781"/>
            <a:ext cx="877237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Arrest</a:t>
            </a:r>
          </a:p>
          <a:p>
            <a:pPr marL="857250" indent="-857250" algn="l">
              <a:buFont typeface="Wingdings" panose="05000000000000000000" pitchFamily="2" charset="2"/>
              <a:buChar char="ü"/>
            </a:pPr>
            <a:r>
              <a:rPr lang="en-US" dirty="0"/>
              <a:t>Trials</a:t>
            </a:r>
          </a:p>
          <a:p>
            <a:pPr marL="857250" indent="-857250" algn="l">
              <a:buFont typeface="Wingdings" panose="05000000000000000000" pitchFamily="2" charset="2"/>
              <a:buChar char="ü"/>
            </a:pPr>
            <a:r>
              <a:rPr lang="en-US" dirty="0"/>
              <a:t>Scourging</a:t>
            </a:r>
          </a:p>
          <a:p>
            <a:pPr marL="857250" indent="-857250" algn="l">
              <a:buFont typeface="Wingdings" panose="05000000000000000000" pitchFamily="2" charset="2"/>
              <a:buChar char="ü"/>
            </a:pPr>
            <a:r>
              <a:rPr lang="en-US" dirty="0"/>
              <a:t>Crown of thorns</a:t>
            </a:r>
          </a:p>
          <a:p>
            <a:pPr marL="857250" indent="-857250" algn="l">
              <a:buFont typeface="Wingdings" panose="05000000000000000000" pitchFamily="2" charset="2"/>
              <a:buChar char="ü"/>
            </a:pPr>
            <a:r>
              <a:rPr lang="en-US" dirty="0"/>
              <a:t>Bearing His cross</a:t>
            </a:r>
          </a:p>
          <a:p>
            <a:pPr marL="857250" indent="-857250" algn="l">
              <a:buFont typeface="Wingdings" panose="05000000000000000000" pitchFamily="2" charset="2"/>
              <a:buChar char="ü"/>
            </a:pPr>
            <a:r>
              <a:rPr lang="en-US" dirty="0"/>
              <a:t>Nailed to the cross</a:t>
            </a:r>
          </a:p>
          <a:p>
            <a:pPr marL="857250" indent="-857250" algn="l">
              <a:buFont typeface="Wingdings" panose="05000000000000000000" pitchFamily="2" charset="2"/>
              <a:buChar char="ü"/>
            </a:pPr>
            <a:r>
              <a:rPr lang="en-US" dirty="0"/>
              <a:t>He was thirsty</a:t>
            </a:r>
          </a:p>
          <a:p>
            <a:pPr marL="857250" indent="-857250" algn="l">
              <a:buFont typeface="Wingdings" panose="05000000000000000000" pitchFamily="2" charset="2"/>
              <a:buChar char="ü"/>
            </a:pPr>
            <a:r>
              <a:rPr lang="en-US" dirty="0"/>
              <a:t>Conversed with </a:t>
            </a:r>
            <a:r>
              <a:rPr lang="en-US" dirty="0" err="1"/>
              <a:t>theives</a:t>
            </a:r>
            <a:endParaRPr lang="en-US" dirty="0"/>
          </a:p>
          <a:p>
            <a:pPr marL="857250" indent="-857250" algn="l">
              <a:buFont typeface="Wingdings" panose="05000000000000000000" pitchFamily="2" charset="2"/>
              <a:buChar char="ü"/>
            </a:pPr>
            <a:endParaRPr lang="en-US" dirty="0"/>
          </a:p>
        </p:txBody>
      </p:sp>
      <p:sp>
        <p:nvSpPr>
          <p:cNvPr id="4" name="Content Placeholder 2">
            <a:extLst>
              <a:ext uri="{FF2B5EF4-FFF2-40B4-BE49-F238E27FC236}">
                <a16:creationId xmlns:a16="http://schemas.microsoft.com/office/drawing/2014/main" id="{1A6620DF-1F2C-57FA-91A3-A07B1933CE19}"/>
              </a:ext>
            </a:extLst>
          </p:cNvPr>
          <p:cNvSpPr txBox="1">
            <a:spLocks/>
          </p:cNvSpPr>
          <p:nvPr/>
        </p:nvSpPr>
        <p:spPr>
          <a:xfrm>
            <a:off x="14474196" y="5357781"/>
            <a:ext cx="9909804" cy="9707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marL="857250" indent="-857250" algn="l">
              <a:buFont typeface="Wingdings" panose="05000000000000000000" pitchFamily="2" charset="2"/>
              <a:buChar char="ü"/>
            </a:pPr>
            <a:r>
              <a:rPr lang="en-US" dirty="0"/>
              <a:t>Various onlookers</a:t>
            </a:r>
          </a:p>
          <a:p>
            <a:pPr marL="857250" indent="-857250" algn="l">
              <a:buFont typeface="Wingdings" panose="05000000000000000000" pitchFamily="2" charset="2"/>
              <a:buChar char="ü"/>
            </a:pPr>
            <a:r>
              <a:rPr lang="en-US" dirty="0"/>
              <a:t>Last words</a:t>
            </a:r>
          </a:p>
          <a:p>
            <a:pPr marL="857250" indent="-857250" algn="l">
              <a:buFont typeface="Wingdings" panose="05000000000000000000" pitchFamily="2" charset="2"/>
              <a:buChar char="ü"/>
            </a:pPr>
            <a:r>
              <a:rPr lang="en-US" dirty="0"/>
              <a:t>Soldier’s spear</a:t>
            </a:r>
          </a:p>
          <a:p>
            <a:pPr marL="857250" indent="-857250" algn="l">
              <a:buFont typeface="Wingdings" panose="05000000000000000000" pitchFamily="2" charset="2"/>
              <a:buChar char="ü"/>
            </a:pPr>
            <a:r>
              <a:rPr lang="en-US" dirty="0"/>
              <a:t>Joseph of Arimathea</a:t>
            </a:r>
          </a:p>
          <a:p>
            <a:pPr marL="857250" indent="-857250" algn="l">
              <a:buFont typeface="Wingdings" panose="05000000000000000000" pitchFamily="2" charset="2"/>
              <a:buChar char="ü"/>
            </a:pPr>
            <a:r>
              <a:rPr lang="en-US" dirty="0"/>
              <a:t> Nicodemus with spices</a:t>
            </a:r>
          </a:p>
          <a:p>
            <a:pPr marL="857250" indent="-857250" algn="l">
              <a:buFont typeface="Wingdings" panose="05000000000000000000" pitchFamily="2" charset="2"/>
              <a:buChar char="ü"/>
            </a:pPr>
            <a:r>
              <a:rPr lang="en-US" dirty="0"/>
              <a:t>Grave guarded and sealed</a:t>
            </a:r>
          </a:p>
          <a:p>
            <a:pPr marL="857250" indent="-857250" algn="l">
              <a:buFont typeface="Wingdings" panose="05000000000000000000" pitchFamily="2" charset="2"/>
              <a:buChar char="ü"/>
            </a:pPr>
            <a:r>
              <a:rPr lang="en-US" dirty="0"/>
              <a:t>Testimony of the women</a:t>
            </a:r>
          </a:p>
          <a:p>
            <a:pPr marL="857250" indent="-857250" algn="l">
              <a:buFont typeface="Wingdings" panose="05000000000000000000" pitchFamily="2" charset="2"/>
              <a:buChar char="ü"/>
            </a:pPr>
            <a:r>
              <a:rPr lang="en-US" dirty="0"/>
              <a:t>John and Peter</a:t>
            </a:r>
          </a:p>
          <a:p>
            <a:pPr marL="857250" indent="-857250" algn="l">
              <a:buFont typeface="Wingdings" panose="05000000000000000000" pitchFamily="2" charset="2"/>
              <a:buChar char="ü"/>
            </a:pPr>
            <a:endParaRPr lang="en-US" dirty="0"/>
          </a:p>
        </p:txBody>
      </p:sp>
    </p:spTree>
    <p:extLst>
      <p:ext uri="{BB962C8B-B14F-4D97-AF65-F5344CB8AC3E}">
        <p14:creationId xmlns:p14="http://schemas.microsoft.com/office/powerpoint/2010/main" val="51015519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AF70-FBF1-3B33-18B9-49FC9F9C548F}"/>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A373DEB-FC8F-01CA-AF0C-249D71D0D5B3}"/>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9B63B386-6EC5-EF5B-26E5-FC08E122E5FF}"/>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Tree>
    <p:extLst>
      <p:ext uri="{BB962C8B-B14F-4D97-AF65-F5344CB8AC3E}">
        <p14:creationId xmlns:p14="http://schemas.microsoft.com/office/powerpoint/2010/main" val="4705132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C95E-91B0-8870-4FF9-A32C7A95E02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B5D6BEA-4E0C-8A3B-43E4-8C8C8F288B46}"/>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EDAC0D80-B65A-9100-C517-40BD72D084B5}"/>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0CA52C9C-5D0A-D9D8-1AA8-576118AC779D}"/>
              </a:ext>
            </a:extLst>
          </p:cNvPr>
          <p:cNvSpPr txBox="1">
            <a:spLocks/>
          </p:cNvSpPr>
          <p:nvPr/>
        </p:nvSpPr>
        <p:spPr>
          <a:xfrm>
            <a:off x="4292581" y="6138366"/>
            <a:ext cx="18857900"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dirty="0"/>
              <a:t>Galatians 1:1   Paul, an apostle (not </a:t>
            </a:r>
            <a:r>
              <a:rPr lang="en-US" b="1" i="1" dirty="0"/>
              <a:t>sent</a:t>
            </a:r>
            <a:r>
              <a:rPr lang="en-US" b="1" dirty="0"/>
              <a:t> from men nor through the agency of man, but through Jesus Christ and God the Father, who raised Him from the dead) </a:t>
            </a:r>
          </a:p>
        </p:txBody>
      </p:sp>
    </p:spTree>
    <p:extLst>
      <p:ext uri="{BB962C8B-B14F-4D97-AF65-F5344CB8AC3E}">
        <p14:creationId xmlns:p14="http://schemas.microsoft.com/office/powerpoint/2010/main" val="24925507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9235-9F0D-D92E-90CD-21A998672F1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84192F1-FC7B-76B0-532F-9AF44B7E708D}"/>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EE1AE3AC-D0F6-A372-147F-C923CC657D34}"/>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C5A3B670-BB60-95F6-F078-443B66E2EB1F}"/>
              </a:ext>
            </a:extLst>
          </p:cNvPr>
          <p:cNvSpPr txBox="1">
            <a:spLocks/>
          </p:cNvSpPr>
          <p:nvPr/>
        </p:nvSpPr>
        <p:spPr>
          <a:xfrm>
            <a:off x="4292581" y="6138366"/>
            <a:ext cx="18857900"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dirty="0"/>
              <a:t>Galatians 1:1   Paul, an apostle (not </a:t>
            </a:r>
            <a:r>
              <a:rPr lang="en-US" b="1" i="1" dirty="0"/>
              <a:t>sent</a:t>
            </a:r>
            <a:r>
              <a:rPr lang="en-US" b="1" dirty="0"/>
              <a:t> from men nor through the agency of man, but through Jesus Christ and </a:t>
            </a:r>
            <a:r>
              <a:rPr lang="en-US" b="1" u="sng" dirty="0"/>
              <a:t>God the Father, who raised Him from the dead</a:t>
            </a:r>
            <a:r>
              <a:rPr lang="en-US" b="1" dirty="0"/>
              <a:t>) </a:t>
            </a:r>
          </a:p>
        </p:txBody>
      </p:sp>
    </p:spTree>
    <p:extLst>
      <p:ext uri="{BB962C8B-B14F-4D97-AF65-F5344CB8AC3E}">
        <p14:creationId xmlns:p14="http://schemas.microsoft.com/office/powerpoint/2010/main" val="52303513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4CE1-07B0-9250-C239-2A81F47A0C5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97E3B57-EB8D-44E3-7EC5-92735A581459}"/>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D057866-8955-6159-0DA6-ECF27CCC3E4F}"/>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D68565E2-346D-9717-5F26-E681FFF534F0}"/>
              </a:ext>
            </a:extLst>
          </p:cNvPr>
          <p:cNvSpPr txBox="1">
            <a:spLocks/>
          </p:cNvSpPr>
          <p:nvPr/>
        </p:nvSpPr>
        <p:spPr>
          <a:xfrm>
            <a:off x="4292580" y="6138366"/>
            <a:ext cx="1935608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dirty="0"/>
              <a:t>Galatians 1:1   Paul, an apostle (not </a:t>
            </a:r>
            <a:r>
              <a:rPr lang="en-US" b="1" i="1" dirty="0"/>
              <a:t>sent</a:t>
            </a:r>
            <a:r>
              <a:rPr lang="en-US" b="1" dirty="0"/>
              <a:t> from men nor through the agency of man, but through Jesus Christ and God the Father, who raised Him from the dead) </a:t>
            </a:r>
          </a:p>
          <a:p>
            <a:pPr algn="l"/>
            <a:endParaRPr lang="en-US" b="1" dirty="0"/>
          </a:p>
          <a:p>
            <a:pPr algn="l"/>
            <a:r>
              <a:rPr lang="en-US" b="1" dirty="0"/>
              <a:t>Romans 4:25  He…was delivered over because of our transgressions, and was raised because of our justification. </a:t>
            </a:r>
          </a:p>
        </p:txBody>
      </p:sp>
    </p:spTree>
    <p:extLst>
      <p:ext uri="{BB962C8B-B14F-4D97-AF65-F5344CB8AC3E}">
        <p14:creationId xmlns:p14="http://schemas.microsoft.com/office/powerpoint/2010/main" val="116319360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BCDF-2EF5-155D-A14C-9964E23C7F3F}"/>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390B0-34E2-4F2D-0A6D-097AFA8CEA0B}"/>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C83BAAF3-2A2F-F373-D9FD-4D8382292985}"/>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algn="l" hangingPunct="1"/>
            <a:endParaRPr lang="en-US" sz="8000" b="1" dirty="0"/>
          </a:p>
        </p:txBody>
      </p:sp>
      <p:sp>
        <p:nvSpPr>
          <p:cNvPr id="3" name="Content Placeholder 2">
            <a:extLst>
              <a:ext uri="{FF2B5EF4-FFF2-40B4-BE49-F238E27FC236}">
                <a16:creationId xmlns:a16="http://schemas.microsoft.com/office/drawing/2014/main" id="{F9F8082C-8930-5F17-C865-6F3BBC324545}"/>
              </a:ext>
            </a:extLst>
          </p:cNvPr>
          <p:cNvSpPr txBox="1">
            <a:spLocks/>
          </p:cNvSpPr>
          <p:nvPr/>
        </p:nvSpPr>
        <p:spPr>
          <a:xfrm>
            <a:off x="4292580" y="6138366"/>
            <a:ext cx="19356089" cy="10566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dirty="0"/>
              <a:t>Galatians 1:1   Paul, an apostle (not </a:t>
            </a:r>
            <a:r>
              <a:rPr lang="en-US" b="1" i="1" dirty="0"/>
              <a:t>sent</a:t>
            </a:r>
            <a:r>
              <a:rPr lang="en-US" b="1" dirty="0"/>
              <a:t> from men nor through the agency of man, but through Jesus Christ and God the Father, who raised Him from the dead) </a:t>
            </a:r>
          </a:p>
          <a:p>
            <a:pPr algn="l"/>
            <a:endParaRPr lang="en-US" b="1" dirty="0"/>
          </a:p>
          <a:p>
            <a:pPr algn="l"/>
            <a:r>
              <a:rPr lang="en-US" b="1" dirty="0"/>
              <a:t>Romans 4:25  He…was delivered over because of our transgressions, and </a:t>
            </a:r>
            <a:r>
              <a:rPr lang="en-US" b="1" u="sng" dirty="0"/>
              <a:t>was raised because of our justification</a:t>
            </a:r>
            <a:r>
              <a:rPr lang="en-US" b="1" dirty="0"/>
              <a:t>. </a:t>
            </a:r>
          </a:p>
        </p:txBody>
      </p:sp>
    </p:spTree>
    <p:extLst>
      <p:ext uri="{BB962C8B-B14F-4D97-AF65-F5344CB8AC3E}">
        <p14:creationId xmlns:p14="http://schemas.microsoft.com/office/powerpoint/2010/main" val="41973085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11B1-6277-D4E7-B84E-9BB1249DC61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51851E8-CD62-445F-F3CC-EECD5FAE72B2}"/>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EAB1D419-D551-4BFA-FFF6-5B9B22633270}"/>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p:txBody>
      </p:sp>
    </p:spTree>
    <p:extLst>
      <p:ext uri="{BB962C8B-B14F-4D97-AF65-F5344CB8AC3E}">
        <p14:creationId xmlns:p14="http://schemas.microsoft.com/office/powerpoint/2010/main" val="89511139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99A7-7F20-EBFC-BD9D-616913004EC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1020A87-B4B7-EE53-13B0-CB2EA3705465}"/>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53977CAB-AFDB-4390-A3BE-E21EE1B755C9}"/>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marL="857250" indent="-857250" algn="l" hangingPunct="1">
              <a:buFont typeface="Arial" panose="020B0604020202020204" pitchFamily="34" charset="0"/>
              <a:buChar char="•"/>
            </a:pPr>
            <a:r>
              <a:rPr lang="en-US" sz="8000" b="1" dirty="0"/>
              <a:t>The implications for believers.</a:t>
            </a:r>
          </a:p>
        </p:txBody>
      </p:sp>
    </p:spTree>
    <p:extLst>
      <p:ext uri="{BB962C8B-B14F-4D97-AF65-F5344CB8AC3E}">
        <p14:creationId xmlns:p14="http://schemas.microsoft.com/office/powerpoint/2010/main" val="80950167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B28A-2036-15B9-4C57-E8AA2F3F2868}"/>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BF5FC-B650-8EC1-849D-24002B064DAA}"/>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593A7953-30BE-DF70-23DA-0BAA5D65F99D}"/>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a:p>
            <a:pPr marL="857250" indent="-857250" algn="l" hangingPunct="1">
              <a:buFont typeface="Arial" panose="020B0604020202020204" pitchFamily="34" charset="0"/>
              <a:buChar char="•"/>
            </a:pPr>
            <a:r>
              <a:rPr lang="en-US" sz="8000" b="1" dirty="0"/>
              <a:t>The facts/details surrounding it.</a:t>
            </a:r>
          </a:p>
          <a:p>
            <a:pPr marL="857250" indent="-857250" algn="l" hangingPunct="1">
              <a:buFont typeface="Arial" panose="020B0604020202020204" pitchFamily="34" charset="0"/>
              <a:buChar char="•"/>
            </a:pPr>
            <a:r>
              <a:rPr lang="en-US" sz="8000" b="1" u="sng" dirty="0"/>
              <a:t>The implications for believers.</a:t>
            </a:r>
          </a:p>
        </p:txBody>
      </p:sp>
    </p:spTree>
    <p:extLst>
      <p:ext uri="{BB962C8B-B14F-4D97-AF65-F5344CB8AC3E}">
        <p14:creationId xmlns:p14="http://schemas.microsoft.com/office/powerpoint/2010/main" val="7826601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2413-C677-0081-FD26-4E6671C33FB4}"/>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8E08ED5-E508-3CC8-2440-01E0FB34786E}"/>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6D647F6-E102-FE8C-F26E-6FB5E08E086A}"/>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a:p>
            <a:pPr marL="857250" indent="-857250" algn="l" hangingPunct="1">
              <a:buFont typeface="Arial" panose="020B0604020202020204" pitchFamily="34" charset="0"/>
              <a:buChar char="•"/>
            </a:pPr>
            <a:r>
              <a:rPr lang="en-US" sz="8000" b="1" dirty="0"/>
              <a:t>Green grass</a:t>
            </a:r>
          </a:p>
          <a:p>
            <a:pPr marL="857250" indent="-857250" algn="l" hangingPunct="1">
              <a:buFont typeface="Arial" panose="020B0604020202020204" pitchFamily="34" charset="0"/>
              <a:buChar char="•"/>
            </a:pPr>
            <a:r>
              <a:rPr lang="en-US" sz="8000" b="1" dirty="0"/>
              <a:t>Blooming flowers</a:t>
            </a:r>
          </a:p>
        </p:txBody>
      </p:sp>
    </p:spTree>
    <p:extLst>
      <p:ext uri="{BB962C8B-B14F-4D97-AF65-F5344CB8AC3E}">
        <p14:creationId xmlns:p14="http://schemas.microsoft.com/office/powerpoint/2010/main" val="219690111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7EAAD-FFED-044A-C7F4-F753A3A8A9D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2F555FF-3B76-B2BF-6158-5912D0BDC994}"/>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409159281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1438-DCA4-952B-3CA8-1B4BC39B426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77984C9-334B-031C-A6D0-35FDB5768240}"/>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endParaRPr lang="en-US" b="1"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132645909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1F00-0191-108D-7572-6EA68FF5BB5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8700A5A-4E9C-BB10-6101-7BCB86DE50ED}"/>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endParaRPr lang="en-US" b="1"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1D3C10E8-43AF-81FB-CC1D-1CA723B6F684}"/>
              </a:ext>
            </a:extLst>
          </p:cNvPr>
          <p:cNvSpPr txBox="1">
            <a:spLocks/>
          </p:cNvSpPr>
          <p:nvPr/>
        </p:nvSpPr>
        <p:spPr>
          <a:xfrm>
            <a:off x="2823210" y="6138367"/>
            <a:ext cx="21396959" cy="69489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baseline="30000" dirty="0"/>
              <a:t>11 </a:t>
            </a:r>
            <a:r>
              <a:rPr lang="en-US" b="1" dirty="0"/>
              <a:t>But if the Spirit of Him who raised Jesus from the dead dwells in you, He who raised Christ Jesus from the dead will also give life to your mortal bodies through His Spirit who dwells in you. (Rom.8:10,11)</a:t>
            </a:r>
          </a:p>
        </p:txBody>
      </p:sp>
    </p:spTree>
    <p:extLst>
      <p:ext uri="{BB962C8B-B14F-4D97-AF65-F5344CB8AC3E}">
        <p14:creationId xmlns:p14="http://schemas.microsoft.com/office/powerpoint/2010/main" val="244341069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60D3-0FDC-84A4-C429-BA80E86E9BF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F1B78CD-FC66-93F3-E3DF-A98806CDD21E}"/>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endParaRPr lang="en-US" b="1"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28BBBF0-6925-FD02-20E9-345788251CDC}"/>
              </a:ext>
            </a:extLst>
          </p:cNvPr>
          <p:cNvSpPr txBox="1">
            <a:spLocks/>
          </p:cNvSpPr>
          <p:nvPr/>
        </p:nvSpPr>
        <p:spPr>
          <a:xfrm>
            <a:off x="2823210" y="6138367"/>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u="sng" baseline="30000" dirty="0"/>
              <a:t>10 </a:t>
            </a:r>
            <a:r>
              <a:rPr lang="en-US" b="1" u="sng" dirty="0"/>
              <a:t>If Christ is in you, though the body is dead because of sin, yet the spirit is alive because of righteousness. </a:t>
            </a:r>
            <a:r>
              <a:rPr lang="en-US" b="1" baseline="30000" dirty="0"/>
              <a:t>11 </a:t>
            </a:r>
            <a:r>
              <a:rPr lang="en-US" b="1" dirty="0"/>
              <a:t>But if the Spirit of Him who raised Jesus from the dead dwells in you, He who raised Christ Jesus from the dead will also give life to your mortal bodies through His Spirit who dwells in you. (Rom.8:10,11)</a:t>
            </a:r>
          </a:p>
        </p:txBody>
      </p:sp>
    </p:spTree>
    <p:extLst>
      <p:ext uri="{BB962C8B-B14F-4D97-AF65-F5344CB8AC3E}">
        <p14:creationId xmlns:p14="http://schemas.microsoft.com/office/powerpoint/2010/main" val="184191804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D82A4-283E-43F3-B1B9-ABDA2CB3B0D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15066C9-CC2A-B8B5-8AE6-0116DA03FA7B}"/>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endParaRPr lang="en-US" b="1"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396289929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15D4-2D6D-3874-C162-E3741700E29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BE96635-FC69-BF9F-D647-D8C0572D06EF}"/>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140317424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8A0AA-DD92-CE67-AA37-7634088550A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975598A-4A00-D3B8-2B8C-6CC5E948DECC}"/>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a:t>
            </a:r>
            <a:r>
              <a:rPr lang="en-US" sz="8000" u="sng" dirty="0"/>
              <a:t>much more </a:t>
            </a:r>
            <a:r>
              <a:rPr lang="en-US" sz="8000" dirty="0"/>
              <a:t>than escaping hell.</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59879599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1FE67-55C5-FBF2-F132-1A3EC59AF36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BA580C4-97E7-D92C-159A-9992159DEA6E}"/>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29338894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685F-2F98-CD93-59D8-5A68250F2DD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A151B3-3A17-7514-B4A8-21D5E89A39E6}"/>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a:t>
            </a:r>
            <a:r>
              <a:rPr lang="en-US" sz="8000" u="sng" dirty="0"/>
              <a:t>hope</a:t>
            </a:r>
            <a:r>
              <a:rPr lang="en-US" sz="8000" dirty="0"/>
              <a:t>.</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14042703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EAB8-7695-139C-861F-A4D35A48498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7F5F3E6-2F11-1CEF-6143-E14C5CD84718}"/>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86FACDAF-2B8B-D323-7EC2-AF5A4FF96CA8}"/>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u="sng" baseline="30000" dirty="0"/>
              <a:t>10 </a:t>
            </a:r>
            <a:r>
              <a:rPr lang="en-US" b="1" u="sng" dirty="0"/>
              <a:t>If Christ is in you, though the body is dead because of sin, yet the spirit is alive because of righteousness. </a:t>
            </a:r>
            <a:r>
              <a:rPr lang="en-US" b="1" baseline="30000" dirty="0"/>
              <a:t>11 </a:t>
            </a:r>
            <a:r>
              <a:rPr lang="en-US" b="1" dirty="0"/>
              <a:t>But if the Spirit of Him who raised Jesus from the dead dwells in you, He who raised Christ Jesus from the dead will also give life to your mortal bodies through His Spirit who dwells in you. (Rom.8:10,11)</a:t>
            </a:r>
          </a:p>
        </p:txBody>
      </p:sp>
    </p:spTree>
    <p:extLst>
      <p:ext uri="{BB962C8B-B14F-4D97-AF65-F5344CB8AC3E}">
        <p14:creationId xmlns:p14="http://schemas.microsoft.com/office/powerpoint/2010/main" val="36260696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13315-6C1F-6124-68D8-E73A54AFC9E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13CAF99-9D28-749E-D9CD-FB03012D7CB8}"/>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E46F0116-A2FB-33A7-5E95-E9F9E62F1B60}"/>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a:p>
            <a:pPr marL="857250" indent="-857250" algn="l" hangingPunct="1">
              <a:buFont typeface="Arial" panose="020B0604020202020204" pitchFamily="34" charset="0"/>
              <a:buChar char="•"/>
            </a:pPr>
            <a:r>
              <a:rPr lang="en-US" sz="8000" b="1" dirty="0"/>
              <a:t>Green grass</a:t>
            </a:r>
          </a:p>
          <a:p>
            <a:pPr marL="857250" indent="-857250" algn="l" hangingPunct="1">
              <a:buFont typeface="Arial" panose="020B0604020202020204" pitchFamily="34" charset="0"/>
              <a:buChar char="•"/>
            </a:pPr>
            <a:r>
              <a:rPr lang="en-US" sz="8000" b="1" dirty="0"/>
              <a:t>Blooming flowers</a:t>
            </a:r>
          </a:p>
          <a:p>
            <a:pPr marL="857250" indent="-857250" algn="l" hangingPunct="1">
              <a:buFont typeface="Arial" panose="020B0604020202020204" pitchFamily="34" charset="0"/>
              <a:buChar char="•"/>
            </a:pPr>
            <a:r>
              <a:rPr lang="en-US" sz="8000" b="1" dirty="0"/>
              <a:t>Baby bunnies</a:t>
            </a:r>
          </a:p>
        </p:txBody>
      </p:sp>
    </p:spTree>
    <p:extLst>
      <p:ext uri="{BB962C8B-B14F-4D97-AF65-F5344CB8AC3E}">
        <p14:creationId xmlns:p14="http://schemas.microsoft.com/office/powerpoint/2010/main" val="362691159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DBAD-3497-B238-C2E4-D5C175F7A01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AD5A138-DEBC-C6A6-E17A-C88FE5809FE4}"/>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783D1351-4E9B-84A4-8738-643188C2BBC5}"/>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u="sng" baseline="30000" dirty="0"/>
              <a:t>11 </a:t>
            </a:r>
            <a:r>
              <a:rPr lang="en-US" b="1" u="sng" dirty="0"/>
              <a:t>But if the Spirit of Him who raised Jesus from the dead dwells in you, He who raised Christ Jesus from the dead will also give life to your mortal bodies through His Spirit who dwells in you</a:t>
            </a:r>
            <a:r>
              <a:rPr lang="en-US" b="1" dirty="0"/>
              <a:t>. (Rom.8:10,11)</a:t>
            </a:r>
          </a:p>
        </p:txBody>
      </p:sp>
    </p:spTree>
    <p:extLst>
      <p:ext uri="{BB962C8B-B14F-4D97-AF65-F5344CB8AC3E}">
        <p14:creationId xmlns:p14="http://schemas.microsoft.com/office/powerpoint/2010/main" val="130068080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6780-726A-EEE6-1171-28BAA6C8B76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51B2728-2336-FE21-935C-881F4A8CD61B}"/>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41B08B83-1C1C-E841-F463-6CBA914FA16F}"/>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u="sng" baseline="30000" dirty="0"/>
              <a:t>11 </a:t>
            </a:r>
            <a:r>
              <a:rPr lang="en-US" b="1" u="sng" dirty="0"/>
              <a:t>But if the Spirit of Him who raised Jesus from the dead dwells in you, He who raised Christ Jesus from the dead will also give life to your mortal bodies 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9B20AC1-8997-C5BB-5C9C-2CD20D083907}"/>
                  </a:ext>
                </a:extLst>
              </p14:cNvPr>
              <p14:cNvContentPartPr/>
              <p14:nvPr/>
            </p14:nvContentPartPr>
            <p14:xfrm>
              <a:off x="21236130" y="11225250"/>
              <a:ext cx="2458080" cy="149400"/>
            </p14:xfrm>
          </p:contentPart>
        </mc:Choice>
        <mc:Fallback>
          <p:pic>
            <p:nvPicPr>
              <p:cNvPr id="3" name="Ink 2">
                <a:extLst>
                  <a:ext uri="{FF2B5EF4-FFF2-40B4-BE49-F238E27FC236}">
                    <a16:creationId xmlns:a16="http://schemas.microsoft.com/office/drawing/2014/main" id="{19B20AC1-8997-C5BB-5C9C-2CD20D083907}"/>
                  </a:ext>
                </a:extLst>
              </p:cNvPr>
              <p:cNvPicPr/>
              <p:nvPr/>
            </p:nvPicPr>
            <p:blipFill>
              <a:blip r:embed="rId4"/>
              <a:stretch>
                <a:fillRect/>
              </a:stretch>
            </p:blipFill>
            <p:spPr>
              <a:xfrm>
                <a:off x="21173130" y="11162610"/>
                <a:ext cx="2583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4B7903D-C982-76B0-7377-1DA2176A8EF7}"/>
                  </a:ext>
                </a:extLst>
              </p14:cNvPr>
              <p14:cNvContentPartPr/>
              <p14:nvPr/>
            </p14:nvContentPartPr>
            <p14:xfrm>
              <a:off x="2133450" y="12135690"/>
              <a:ext cx="2562840" cy="117000"/>
            </p14:xfrm>
          </p:contentPart>
        </mc:Choice>
        <mc:Fallback>
          <p:pic>
            <p:nvPicPr>
              <p:cNvPr id="4" name="Ink 3">
                <a:extLst>
                  <a:ext uri="{FF2B5EF4-FFF2-40B4-BE49-F238E27FC236}">
                    <a16:creationId xmlns:a16="http://schemas.microsoft.com/office/drawing/2014/main" id="{64B7903D-C982-76B0-7377-1DA2176A8EF7}"/>
                  </a:ext>
                </a:extLst>
              </p:cNvPr>
              <p:cNvPicPr/>
              <p:nvPr/>
            </p:nvPicPr>
            <p:blipFill>
              <a:blip r:embed="rId6"/>
              <a:stretch>
                <a:fillRect/>
              </a:stretch>
            </p:blipFill>
            <p:spPr>
              <a:xfrm>
                <a:off x="2070450" y="12072690"/>
                <a:ext cx="2688480" cy="242640"/>
              </a:xfrm>
              <a:prstGeom prst="rect">
                <a:avLst/>
              </a:prstGeom>
            </p:spPr>
          </p:pic>
        </mc:Fallback>
      </mc:AlternateContent>
      <p:grpSp>
        <p:nvGrpSpPr>
          <p:cNvPr id="7" name="Group 6">
            <a:extLst>
              <a:ext uri="{FF2B5EF4-FFF2-40B4-BE49-F238E27FC236}">
                <a16:creationId xmlns:a16="http://schemas.microsoft.com/office/drawing/2014/main" id="{F8A2890E-72D3-980D-8A2C-584922D802AE}"/>
              </a:ext>
            </a:extLst>
          </p:cNvPr>
          <p:cNvGrpSpPr/>
          <p:nvPr/>
        </p:nvGrpSpPr>
        <p:grpSpPr>
          <a:xfrm>
            <a:off x="22764690" y="9531090"/>
            <a:ext cx="1013400" cy="783000"/>
            <a:chOff x="22764690" y="9531090"/>
            <a:chExt cx="1013400" cy="783000"/>
          </a:xfrm>
        </p:grpSpPr>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6C88C110-763E-2705-F0B7-11E6C5A330E7}"/>
                    </a:ext>
                  </a:extLst>
                </p14:cNvPr>
                <p14:cNvContentPartPr/>
                <p14:nvPr/>
              </p14:nvContentPartPr>
              <p14:xfrm>
                <a:off x="22769010" y="9584010"/>
                <a:ext cx="519120" cy="674280"/>
              </p14:xfrm>
            </p:contentPart>
          </mc:Choice>
          <mc:Fallback>
            <p:pic>
              <p:nvPicPr>
                <p:cNvPr id="5" name="Ink 4">
                  <a:extLst>
                    <a:ext uri="{FF2B5EF4-FFF2-40B4-BE49-F238E27FC236}">
                      <a16:creationId xmlns:a16="http://schemas.microsoft.com/office/drawing/2014/main" id="{6C88C110-763E-2705-F0B7-11E6C5A330E7}"/>
                    </a:ext>
                  </a:extLst>
                </p:cNvPr>
                <p:cNvPicPr/>
                <p:nvPr/>
              </p:nvPicPr>
              <p:blipFill>
                <a:blip r:embed="rId8"/>
                <a:stretch>
                  <a:fillRect/>
                </a:stretch>
              </p:blipFill>
              <p:spPr>
                <a:xfrm>
                  <a:off x="22706010" y="9521010"/>
                  <a:ext cx="64476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A85F924C-31F1-A6B2-E3DD-BA10C569EDF0}"/>
                    </a:ext>
                  </a:extLst>
                </p14:cNvPr>
                <p14:cNvContentPartPr/>
                <p14:nvPr/>
              </p14:nvContentPartPr>
              <p14:xfrm>
                <a:off x="22764690" y="9531090"/>
                <a:ext cx="1013400" cy="783000"/>
              </p14:xfrm>
            </p:contentPart>
          </mc:Choice>
          <mc:Fallback>
            <p:pic>
              <p:nvPicPr>
                <p:cNvPr id="6" name="Ink 5">
                  <a:extLst>
                    <a:ext uri="{FF2B5EF4-FFF2-40B4-BE49-F238E27FC236}">
                      <a16:creationId xmlns:a16="http://schemas.microsoft.com/office/drawing/2014/main" id="{A85F924C-31F1-A6B2-E3DD-BA10C569EDF0}"/>
                    </a:ext>
                  </a:extLst>
                </p:cNvPr>
                <p:cNvPicPr/>
                <p:nvPr/>
              </p:nvPicPr>
              <p:blipFill>
                <a:blip r:embed="rId10"/>
                <a:stretch>
                  <a:fillRect/>
                </a:stretch>
              </p:blipFill>
              <p:spPr>
                <a:xfrm>
                  <a:off x="22702050" y="9468450"/>
                  <a:ext cx="1139040" cy="908640"/>
                </a:xfrm>
                <a:prstGeom prst="rect">
                  <a:avLst/>
                </a:prstGeom>
              </p:spPr>
            </p:pic>
          </mc:Fallback>
        </mc:AlternateContent>
      </p:grpSp>
      <p:grpSp>
        <p:nvGrpSpPr>
          <p:cNvPr id="11" name="Group 10">
            <a:extLst>
              <a:ext uri="{FF2B5EF4-FFF2-40B4-BE49-F238E27FC236}">
                <a16:creationId xmlns:a16="http://schemas.microsoft.com/office/drawing/2014/main" id="{0762AB3C-071D-4E4C-5AC4-874471AE7ACA}"/>
              </a:ext>
            </a:extLst>
          </p:cNvPr>
          <p:cNvGrpSpPr/>
          <p:nvPr/>
        </p:nvGrpSpPr>
        <p:grpSpPr>
          <a:xfrm>
            <a:off x="1160730" y="11497770"/>
            <a:ext cx="829800" cy="797040"/>
            <a:chOff x="1160730" y="11497770"/>
            <a:chExt cx="829800" cy="797040"/>
          </a:xfrm>
        </p:grpSpPr>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5EA69798-E105-7BB8-8807-A069215E2425}"/>
                    </a:ext>
                  </a:extLst>
                </p14:cNvPr>
                <p14:cNvContentPartPr/>
                <p14:nvPr/>
              </p14:nvContentPartPr>
              <p14:xfrm>
                <a:off x="1337490" y="11505690"/>
                <a:ext cx="245880" cy="765000"/>
              </p14:xfrm>
            </p:contentPart>
          </mc:Choice>
          <mc:Fallback>
            <p:pic>
              <p:nvPicPr>
                <p:cNvPr id="8" name="Ink 7">
                  <a:extLst>
                    <a:ext uri="{FF2B5EF4-FFF2-40B4-BE49-F238E27FC236}">
                      <a16:creationId xmlns:a16="http://schemas.microsoft.com/office/drawing/2014/main" id="{5EA69798-E105-7BB8-8807-A069215E2425}"/>
                    </a:ext>
                  </a:extLst>
                </p:cNvPr>
                <p:cNvPicPr/>
                <p:nvPr/>
              </p:nvPicPr>
              <p:blipFill>
                <a:blip r:embed="rId12"/>
                <a:stretch>
                  <a:fillRect/>
                </a:stretch>
              </p:blipFill>
              <p:spPr>
                <a:xfrm>
                  <a:off x="1274490" y="11442690"/>
                  <a:ext cx="37152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5B6AF9BF-D16E-51C3-1355-142F39AC1CC8}"/>
                    </a:ext>
                  </a:extLst>
                </p14:cNvPr>
                <p14:cNvContentPartPr/>
                <p14:nvPr/>
              </p14:nvContentPartPr>
              <p14:xfrm>
                <a:off x="1160730" y="11497770"/>
                <a:ext cx="829800" cy="797040"/>
              </p14:xfrm>
            </p:contentPart>
          </mc:Choice>
          <mc:Fallback>
            <p:pic>
              <p:nvPicPr>
                <p:cNvPr id="10" name="Ink 9">
                  <a:extLst>
                    <a:ext uri="{FF2B5EF4-FFF2-40B4-BE49-F238E27FC236}">
                      <a16:creationId xmlns:a16="http://schemas.microsoft.com/office/drawing/2014/main" id="{5B6AF9BF-D16E-51C3-1355-142F39AC1CC8}"/>
                    </a:ext>
                  </a:extLst>
                </p:cNvPr>
                <p:cNvPicPr/>
                <p:nvPr/>
              </p:nvPicPr>
              <p:blipFill>
                <a:blip r:embed="rId14"/>
                <a:stretch>
                  <a:fillRect/>
                </a:stretch>
              </p:blipFill>
              <p:spPr>
                <a:xfrm>
                  <a:off x="1098090" y="11434770"/>
                  <a:ext cx="955440" cy="922680"/>
                </a:xfrm>
                <a:prstGeom prst="rect">
                  <a:avLst/>
                </a:prstGeom>
              </p:spPr>
            </p:pic>
          </mc:Fallback>
        </mc:AlternateContent>
      </p:grpSp>
    </p:spTree>
    <p:extLst>
      <p:ext uri="{BB962C8B-B14F-4D97-AF65-F5344CB8AC3E}">
        <p14:creationId xmlns:p14="http://schemas.microsoft.com/office/powerpoint/2010/main" val="233633477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3AC7-EF26-FB75-DD40-067CA98EF45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224BC1F-F877-55AA-D9FC-CFDA1B477195}"/>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7A0830A9-F3D8-912C-2302-D00668DEB7F8}"/>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u="sng" baseline="30000" dirty="0"/>
              <a:t>11 </a:t>
            </a:r>
            <a:r>
              <a:rPr lang="en-US" b="1" u="sng" dirty="0"/>
              <a:t>But if the Spirit of Him who raised Jesus from the dead dwells in you, He who raised Christ Jesus from the dead will also give life to your mortal bodies 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73784D7-AD91-8C5A-A808-C8A1CF77B956}"/>
                  </a:ext>
                </a:extLst>
              </p14:cNvPr>
              <p14:cNvContentPartPr/>
              <p14:nvPr/>
            </p14:nvContentPartPr>
            <p14:xfrm>
              <a:off x="21236130" y="11225250"/>
              <a:ext cx="2458080" cy="149400"/>
            </p14:xfrm>
          </p:contentPart>
        </mc:Choice>
        <mc:Fallback>
          <p:pic>
            <p:nvPicPr>
              <p:cNvPr id="3" name="Ink 2">
                <a:extLst>
                  <a:ext uri="{FF2B5EF4-FFF2-40B4-BE49-F238E27FC236}">
                    <a16:creationId xmlns:a16="http://schemas.microsoft.com/office/drawing/2014/main" id="{973784D7-AD91-8C5A-A808-C8A1CF77B956}"/>
                  </a:ext>
                </a:extLst>
              </p:cNvPr>
              <p:cNvPicPr/>
              <p:nvPr/>
            </p:nvPicPr>
            <p:blipFill>
              <a:blip r:embed="rId4"/>
              <a:stretch>
                <a:fillRect/>
              </a:stretch>
            </p:blipFill>
            <p:spPr>
              <a:xfrm>
                <a:off x="21173130" y="11162610"/>
                <a:ext cx="2583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A6B7ABA-2B99-73D2-2BEB-E717741B156A}"/>
                  </a:ext>
                </a:extLst>
              </p14:cNvPr>
              <p14:cNvContentPartPr/>
              <p14:nvPr/>
            </p14:nvContentPartPr>
            <p14:xfrm>
              <a:off x="2133450" y="12135690"/>
              <a:ext cx="2562840" cy="117000"/>
            </p14:xfrm>
          </p:contentPart>
        </mc:Choice>
        <mc:Fallback>
          <p:pic>
            <p:nvPicPr>
              <p:cNvPr id="4" name="Ink 3">
                <a:extLst>
                  <a:ext uri="{FF2B5EF4-FFF2-40B4-BE49-F238E27FC236}">
                    <a16:creationId xmlns:a16="http://schemas.microsoft.com/office/drawing/2014/main" id="{9A6B7ABA-2B99-73D2-2BEB-E717741B156A}"/>
                  </a:ext>
                </a:extLst>
              </p:cNvPr>
              <p:cNvPicPr/>
              <p:nvPr/>
            </p:nvPicPr>
            <p:blipFill>
              <a:blip r:embed="rId6"/>
              <a:stretch>
                <a:fillRect/>
              </a:stretch>
            </p:blipFill>
            <p:spPr>
              <a:xfrm>
                <a:off x="2070450" y="12072690"/>
                <a:ext cx="2688480" cy="242640"/>
              </a:xfrm>
              <a:prstGeom prst="rect">
                <a:avLst/>
              </a:prstGeom>
            </p:spPr>
          </p:pic>
        </mc:Fallback>
      </mc:AlternateContent>
      <p:grpSp>
        <p:nvGrpSpPr>
          <p:cNvPr id="7" name="Group 6">
            <a:extLst>
              <a:ext uri="{FF2B5EF4-FFF2-40B4-BE49-F238E27FC236}">
                <a16:creationId xmlns:a16="http://schemas.microsoft.com/office/drawing/2014/main" id="{3870D2FE-2FFD-D345-F85C-5A190EB4EACC}"/>
              </a:ext>
            </a:extLst>
          </p:cNvPr>
          <p:cNvGrpSpPr/>
          <p:nvPr/>
        </p:nvGrpSpPr>
        <p:grpSpPr>
          <a:xfrm>
            <a:off x="22764690" y="9531090"/>
            <a:ext cx="1013400" cy="783000"/>
            <a:chOff x="22764690" y="9531090"/>
            <a:chExt cx="1013400" cy="783000"/>
          </a:xfrm>
        </p:grpSpPr>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29A897F6-8D27-6086-D997-749286641F13}"/>
                    </a:ext>
                  </a:extLst>
                </p14:cNvPr>
                <p14:cNvContentPartPr/>
                <p14:nvPr/>
              </p14:nvContentPartPr>
              <p14:xfrm>
                <a:off x="22769010" y="9584010"/>
                <a:ext cx="519120" cy="674280"/>
              </p14:xfrm>
            </p:contentPart>
          </mc:Choice>
          <mc:Fallback>
            <p:pic>
              <p:nvPicPr>
                <p:cNvPr id="5" name="Ink 4">
                  <a:extLst>
                    <a:ext uri="{FF2B5EF4-FFF2-40B4-BE49-F238E27FC236}">
                      <a16:creationId xmlns:a16="http://schemas.microsoft.com/office/drawing/2014/main" id="{29A897F6-8D27-6086-D997-749286641F13}"/>
                    </a:ext>
                  </a:extLst>
                </p:cNvPr>
                <p:cNvPicPr/>
                <p:nvPr/>
              </p:nvPicPr>
              <p:blipFill>
                <a:blip r:embed="rId8"/>
                <a:stretch>
                  <a:fillRect/>
                </a:stretch>
              </p:blipFill>
              <p:spPr>
                <a:xfrm>
                  <a:off x="22706010" y="9521010"/>
                  <a:ext cx="64476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7E42F50-08CE-F45C-CECA-D29C87D1E95B}"/>
                    </a:ext>
                  </a:extLst>
                </p14:cNvPr>
                <p14:cNvContentPartPr/>
                <p14:nvPr/>
              </p14:nvContentPartPr>
              <p14:xfrm>
                <a:off x="22764690" y="9531090"/>
                <a:ext cx="1013400" cy="783000"/>
              </p14:xfrm>
            </p:contentPart>
          </mc:Choice>
          <mc:Fallback>
            <p:pic>
              <p:nvPicPr>
                <p:cNvPr id="6" name="Ink 5">
                  <a:extLst>
                    <a:ext uri="{FF2B5EF4-FFF2-40B4-BE49-F238E27FC236}">
                      <a16:creationId xmlns:a16="http://schemas.microsoft.com/office/drawing/2014/main" id="{67E42F50-08CE-F45C-CECA-D29C87D1E95B}"/>
                    </a:ext>
                  </a:extLst>
                </p:cNvPr>
                <p:cNvPicPr/>
                <p:nvPr/>
              </p:nvPicPr>
              <p:blipFill>
                <a:blip r:embed="rId10"/>
                <a:stretch>
                  <a:fillRect/>
                </a:stretch>
              </p:blipFill>
              <p:spPr>
                <a:xfrm>
                  <a:off x="22702050" y="9468450"/>
                  <a:ext cx="1139040" cy="908640"/>
                </a:xfrm>
                <a:prstGeom prst="rect">
                  <a:avLst/>
                </a:prstGeom>
              </p:spPr>
            </p:pic>
          </mc:Fallback>
        </mc:AlternateContent>
      </p:grpSp>
      <p:grpSp>
        <p:nvGrpSpPr>
          <p:cNvPr id="11" name="Group 10">
            <a:extLst>
              <a:ext uri="{FF2B5EF4-FFF2-40B4-BE49-F238E27FC236}">
                <a16:creationId xmlns:a16="http://schemas.microsoft.com/office/drawing/2014/main" id="{D6A95EEC-9150-D813-CBD1-63F65B5252C6}"/>
              </a:ext>
            </a:extLst>
          </p:cNvPr>
          <p:cNvGrpSpPr/>
          <p:nvPr/>
        </p:nvGrpSpPr>
        <p:grpSpPr>
          <a:xfrm>
            <a:off x="1160730" y="11497770"/>
            <a:ext cx="829800" cy="797040"/>
            <a:chOff x="1160730" y="11497770"/>
            <a:chExt cx="829800" cy="797040"/>
          </a:xfrm>
        </p:grpSpPr>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08D4A5AF-6148-0592-8C04-15E832252B98}"/>
                    </a:ext>
                  </a:extLst>
                </p14:cNvPr>
                <p14:cNvContentPartPr/>
                <p14:nvPr/>
              </p14:nvContentPartPr>
              <p14:xfrm>
                <a:off x="1337490" y="11505690"/>
                <a:ext cx="245880" cy="765000"/>
              </p14:xfrm>
            </p:contentPart>
          </mc:Choice>
          <mc:Fallback>
            <p:pic>
              <p:nvPicPr>
                <p:cNvPr id="8" name="Ink 7">
                  <a:extLst>
                    <a:ext uri="{FF2B5EF4-FFF2-40B4-BE49-F238E27FC236}">
                      <a16:creationId xmlns:a16="http://schemas.microsoft.com/office/drawing/2014/main" id="{08D4A5AF-6148-0592-8C04-15E832252B98}"/>
                    </a:ext>
                  </a:extLst>
                </p:cNvPr>
                <p:cNvPicPr/>
                <p:nvPr/>
              </p:nvPicPr>
              <p:blipFill>
                <a:blip r:embed="rId12"/>
                <a:stretch>
                  <a:fillRect/>
                </a:stretch>
              </p:blipFill>
              <p:spPr>
                <a:xfrm>
                  <a:off x="1274490" y="11442690"/>
                  <a:ext cx="37152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396AD67E-0494-E91A-CDCD-A58C52620CAE}"/>
                    </a:ext>
                  </a:extLst>
                </p14:cNvPr>
                <p14:cNvContentPartPr/>
                <p14:nvPr/>
              </p14:nvContentPartPr>
              <p14:xfrm>
                <a:off x="1160730" y="11497770"/>
                <a:ext cx="829800" cy="797040"/>
              </p14:xfrm>
            </p:contentPart>
          </mc:Choice>
          <mc:Fallback>
            <p:pic>
              <p:nvPicPr>
                <p:cNvPr id="10" name="Ink 9">
                  <a:extLst>
                    <a:ext uri="{FF2B5EF4-FFF2-40B4-BE49-F238E27FC236}">
                      <a16:creationId xmlns:a16="http://schemas.microsoft.com/office/drawing/2014/main" id="{396AD67E-0494-E91A-CDCD-A58C52620CAE}"/>
                    </a:ext>
                  </a:extLst>
                </p:cNvPr>
                <p:cNvPicPr/>
                <p:nvPr/>
              </p:nvPicPr>
              <p:blipFill>
                <a:blip r:embed="rId14"/>
                <a:stretch>
                  <a:fillRect/>
                </a:stretch>
              </p:blipFill>
              <p:spPr>
                <a:xfrm>
                  <a:off x="1098090" y="11434770"/>
                  <a:ext cx="955440" cy="9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E4686406-6DC4-F5D0-9D76-7411148F1152}"/>
                  </a:ext>
                </a:extLst>
              </p14:cNvPr>
              <p14:cNvContentPartPr/>
              <p14:nvPr/>
            </p14:nvContentPartPr>
            <p14:xfrm>
              <a:off x="4837410" y="8575290"/>
              <a:ext cx="1510560" cy="1195920"/>
            </p14:xfrm>
          </p:contentPart>
        </mc:Choice>
        <mc:Fallback>
          <p:pic>
            <p:nvPicPr>
              <p:cNvPr id="12" name="Ink 11">
                <a:extLst>
                  <a:ext uri="{FF2B5EF4-FFF2-40B4-BE49-F238E27FC236}">
                    <a16:creationId xmlns:a16="http://schemas.microsoft.com/office/drawing/2014/main" id="{E4686406-6DC4-F5D0-9D76-7411148F1152}"/>
                  </a:ext>
                </a:extLst>
              </p:cNvPr>
              <p:cNvPicPr/>
              <p:nvPr/>
            </p:nvPicPr>
            <p:blipFill>
              <a:blip r:embed="rId16"/>
              <a:stretch>
                <a:fillRect/>
              </a:stretch>
            </p:blipFill>
            <p:spPr>
              <a:xfrm>
                <a:off x="4774410" y="8512290"/>
                <a:ext cx="1636200" cy="1321560"/>
              </a:xfrm>
              <a:prstGeom prst="rect">
                <a:avLst/>
              </a:prstGeom>
            </p:spPr>
          </p:pic>
        </mc:Fallback>
      </mc:AlternateContent>
    </p:spTree>
    <p:extLst>
      <p:ext uri="{BB962C8B-B14F-4D97-AF65-F5344CB8AC3E}">
        <p14:creationId xmlns:p14="http://schemas.microsoft.com/office/powerpoint/2010/main" val="397839417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38681-E5DE-9E6D-6DDA-4CC1224098A8}"/>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FBC6D02-BE7D-356A-E887-2B3548C0E496}"/>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ED2D14C-F846-BD48-EC47-E19948C9D463}"/>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u="sng" baseline="30000" dirty="0"/>
              <a:t>11 </a:t>
            </a:r>
            <a:r>
              <a:rPr lang="en-US" b="1" u="sng" dirty="0"/>
              <a:t>But if the Spirit of Him who raised Jesus from the dead dwells in you, He who raised Christ Jesus from the dead will also give life to your mortal bodies 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D58A4A6-6E36-A1E3-7DA2-1ACE95B5605B}"/>
                  </a:ext>
                </a:extLst>
              </p14:cNvPr>
              <p14:cNvContentPartPr/>
              <p14:nvPr/>
            </p14:nvContentPartPr>
            <p14:xfrm>
              <a:off x="21236130" y="11225250"/>
              <a:ext cx="2458080" cy="149400"/>
            </p14:xfrm>
          </p:contentPart>
        </mc:Choice>
        <mc:Fallback>
          <p:pic>
            <p:nvPicPr>
              <p:cNvPr id="3" name="Ink 2">
                <a:extLst>
                  <a:ext uri="{FF2B5EF4-FFF2-40B4-BE49-F238E27FC236}">
                    <a16:creationId xmlns:a16="http://schemas.microsoft.com/office/drawing/2014/main" id="{2D58A4A6-6E36-A1E3-7DA2-1ACE95B5605B}"/>
                  </a:ext>
                </a:extLst>
              </p:cNvPr>
              <p:cNvPicPr/>
              <p:nvPr/>
            </p:nvPicPr>
            <p:blipFill>
              <a:blip r:embed="rId4"/>
              <a:stretch>
                <a:fillRect/>
              </a:stretch>
            </p:blipFill>
            <p:spPr>
              <a:xfrm>
                <a:off x="21173130" y="11162610"/>
                <a:ext cx="2583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39C7B21F-7698-F65A-558F-0A0601CB69FC}"/>
                  </a:ext>
                </a:extLst>
              </p14:cNvPr>
              <p14:cNvContentPartPr/>
              <p14:nvPr/>
            </p14:nvContentPartPr>
            <p14:xfrm>
              <a:off x="2133450" y="12135690"/>
              <a:ext cx="2562840" cy="117000"/>
            </p14:xfrm>
          </p:contentPart>
        </mc:Choice>
        <mc:Fallback>
          <p:pic>
            <p:nvPicPr>
              <p:cNvPr id="4" name="Ink 3">
                <a:extLst>
                  <a:ext uri="{FF2B5EF4-FFF2-40B4-BE49-F238E27FC236}">
                    <a16:creationId xmlns:a16="http://schemas.microsoft.com/office/drawing/2014/main" id="{39C7B21F-7698-F65A-558F-0A0601CB69FC}"/>
                  </a:ext>
                </a:extLst>
              </p:cNvPr>
              <p:cNvPicPr/>
              <p:nvPr/>
            </p:nvPicPr>
            <p:blipFill>
              <a:blip r:embed="rId6"/>
              <a:stretch>
                <a:fillRect/>
              </a:stretch>
            </p:blipFill>
            <p:spPr>
              <a:xfrm>
                <a:off x="2070450" y="12072690"/>
                <a:ext cx="2688480" cy="242640"/>
              </a:xfrm>
              <a:prstGeom prst="rect">
                <a:avLst/>
              </a:prstGeom>
            </p:spPr>
          </p:pic>
        </mc:Fallback>
      </mc:AlternateContent>
      <p:grpSp>
        <p:nvGrpSpPr>
          <p:cNvPr id="7" name="Group 6">
            <a:extLst>
              <a:ext uri="{FF2B5EF4-FFF2-40B4-BE49-F238E27FC236}">
                <a16:creationId xmlns:a16="http://schemas.microsoft.com/office/drawing/2014/main" id="{BD65D396-1B08-A160-98C0-CD2E4B77CE61}"/>
              </a:ext>
            </a:extLst>
          </p:cNvPr>
          <p:cNvGrpSpPr/>
          <p:nvPr/>
        </p:nvGrpSpPr>
        <p:grpSpPr>
          <a:xfrm>
            <a:off x="22764690" y="9531090"/>
            <a:ext cx="1013400" cy="783000"/>
            <a:chOff x="22764690" y="9531090"/>
            <a:chExt cx="1013400" cy="783000"/>
          </a:xfrm>
        </p:grpSpPr>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E0AF8B48-7DF9-5BD2-9093-EE9AC8CC40C6}"/>
                    </a:ext>
                  </a:extLst>
                </p14:cNvPr>
                <p14:cNvContentPartPr/>
                <p14:nvPr/>
              </p14:nvContentPartPr>
              <p14:xfrm>
                <a:off x="22769010" y="9584010"/>
                <a:ext cx="519120" cy="674280"/>
              </p14:xfrm>
            </p:contentPart>
          </mc:Choice>
          <mc:Fallback>
            <p:pic>
              <p:nvPicPr>
                <p:cNvPr id="5" name="Ink 4">
                  <a:extLst>
                    <a:ext uri="{FF2B5EF4-FFF2-40B4-BE49-F238E27FC236}">
                      <a16:creationId xmlns:a16="http://schemas.microsoft.com/office/drawing/2014/main" id="{E0AF8B48-7DF9-5BD2-9093-EE9AC8CC40C6}"/>
                    </a:ext>
                  </a:extLst>
                </p:cNvPr>
                <p:cNvPicPr/>
                <p:nvPr/>
              </p:nvPicPr>
              <p:blipFill>
                <a:blip r:embed="rId8"/>
                <a:stretch>
                  <a:fillRect/>
                </a:stretch>
              </p:blipFill>
              <p:spPr>
                <a:xfrm>
                  <a:off x="22706010" y="9521010"/>
                  <a:ext cx="64476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B23F6456-E020-EE91-A6C8-C3063185E873}"/>
                    </a:ext>
                  </a:extLst>
                </p14:cNvPr>
                <p14:cNvContentPartPr/>
                <p14:nvPr/>
              </p14:nvContentPartPr>
              <p14:xfrm>
                <a:off x="22764690" y="9531090"/>
                <a:ext cx="1013400" cy="783000"/>
              </p14:xfrm>
            </p:contentPart>
          </mc:Choice>
          <mc:Fallback>
            <p:pic>
              <p:nvPicPr>
                <p:cNvPr id="6" name="Ink 5">
                  <a:extLst>
                    <a:ext uri="{FF2B5EF4-FFF2-40B4-BE49-F238E27FC236}">
                      <a16:creationId xmlns:a16="http://schemas.microsoft.com/office/drawing/2014/main" id="{B23F6456-E020-EE91-A6C8-C3063185E873}"/>
                    </a:ext>
                  </a:extLst>
                </p:cNvPr>
                <p:cNvPicPr/>
                <p:nvPr/>
              </p:nvPicPr>
              <p:blipFill>
                <a:blip r:embed="rId10"/>
                <a:stretch>
                  <a:fillRect/>
                </a:stretch>
              </p:blipFill>
              <p:spPr>
                <a:xfrm>
                  <a:off x="22702050" y="9468450"/>
                  <a:ext cx="1139040" cy="908640"/>
                </a:xfrm>
                <a:prstGeom prst="rect">
                  <a:avLst/>
                </a:prstGeom>
              </p:spPr>
            </p:pic>
          </mc:Fallback>
        </mc:AlternateContent>
      </p:grpSp>
      <p:grpSp>
        <p:nvGrpSpPr>
          <p:cNvPr id="11" name="Group 10">
            <a:extLst>
              <a:ext uri="{FF2B5EF4-FFF2-40B4-BE49-F238E27FC236}">
                <a16:creationId xmlns:a16="http://schemas.microsoft.com/office/drawing/2014/main" id="{AA0FC66F-4DAB-637F-C880-AE99337FFA76}"/>
              </a:ext>
            </a:extLst>
          </p:cNvPr>
          <p:cNvGrpSpPr/>
          <p:nvPr/>
        </p:nvGrpSpPr>
        <p:grpSpPr>
          <a:xfrm>
            <a:off x="1160730" y="11497770"/>
            <a:ext cx="829800" cy="797040"/>
            <a:chOff x="1160730" y="11497770"/>
            <a:chExt cx="829800" cy="797040"/>
          </a:xfrm>
        </p:grpSpPr>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F18E5FA1-5DC6-248E-569F-0F568C004468}"/>
                    </a:ext>
                  </a:extLst>
                </p14:cNvPr>
                <p14:cNvContentPartPr/>
                <p14:nvPr/>
              </p14:nvContentPartPr>
              <p14:xfrm>
                <a:off x="1337490" y="11505690"/>
                <a:ext cx="245880" cy="765000"/>
              </p14:xfrm>
            </p:contentPart>
          </mc:Choice>
          <mc:Fallback>
            <p:pic>
              <p:nvPicPr>
                <p:cNvPr id="8" name="Ink 7">
                  <a:extLst>
                    <a:ext uri="{FF2B5EF4-FFF2-40B4-BE49-F238E27FC236}">
                      <a16:creationId xmlns:a16="http://schemas.microsoft.com/office/drawing/2014/main" id="{F18E5FA1-5DC6-248E-569F-0F568C004468}"/>
                    </a:ext>
                  </a:extLst>
                </p:cNvPr>
                <p:cNvPicPr/>
                <p:nvPr/>
              </p:nvPicPr>
              <p:blipFill>
                <a:blip r:embed="rId12"/>
                <a:stretch>
                  <a:fillRect/>
                </a:stretch>
              </p:blipFill>
              <p:spPr>
                <a:xfrm>
                  <a:off x="1274490" y="11442690"/>
                  <a:ext cx="37152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14712BAE-34F9-A792-6700-614FB2A51564}"/>
                    </a:ext>
                  </a:extLst>
                </p14:cNvPr>
                <p14:cNvContentPartPr/>
                <p14:nvPr/>
              </p14:nvContentPartPr>
              <p14:xfrm>
                <a:off x="1160730" y="11497770"/>
                <a:ext cx="829800" cy="797040"/>
              </p14:xfrm>
            </p:contentPart>
          </mc:Choice>
          <mc:Fallback>
            <p:pic>
              <p:nvPicPr>
                <p:cNvPr id="10" name="Ink 9">
                  <a:extLst>
                    <a:ext uri="{FF2B5EF4-FFF2-40B4-BE49-F238E27FC236}">
                      <a16:creationId xmlns:a16="http://schemas.microsoft.com/office/drawing/2014/main" id="{14712BAE-34F9-A792-6700-614FB2A51564}"/>
                    </a:ext>
                  </a:extLst>
                </p:cNvPr>
                <p:cNvPicPr/>
                <p:nvPr/>
              </p:nvPicPr>
              <p:blipFill>
                <a:blip r:embed="rId14"/>
                <a:stretch>
                  <a:fillRect/>
                </a:stretch>
              </p:blipFill>
              <p:spPr>
                <a:xfrm>
                  <a:off x="1098090" y="11434770"/>
                  <a:ext cx="955440" cy="9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87F8D621-6C2E-14A8-1CD1-3E7FC9A3B537}"/>
                  </a:ext>
                </a:extLst>
              </p14:cNvPr>
              <p14:cNvContentPartPr/>
              <p14:nvPr/>
            </p14:nvContentPartPr>
            <p14:xfrm>
              <a:off x="4837410" y="8575290"/>
              <a:ext cx="1510560" cy="1195920"/>
            </p14:xfrm>
          </p:contentPart>
        </mc:Choice>
        <mc:Fallback>
          <p:pic>
            <p:nvPicPr>
              <p:cNvPr id="12" name="Ink 11">
                <a:extLst>
                  <a:ext uri="{FF2B5EF4-FFF2-40B4-BE49-F238E27FC236}">
                    <a16:creationId xmlns:a16="http://schemas.microsoft.com/office/drawing/2014/main" id="{87F8D621-6C2E-14A8-1CD1-3E7FC9A3B537}"/>
                  </a:ext>
                </a:extLst>
              </p:cNvPr>
              <p:cNvPicPr/>
              <p:nvPr/>
            </p:nvPicPr>
            <p:blipFill>
              <a:blip r:embed="rId16"/>
              <a:stretch>
                <a:fillRect/>
              </a:stretch>
            </p:blipFill>
            <p:spPr>
              <a:xfrm>
                <a:off x="4774410" y="8512290"/>
                <a:ext cx="1636200" cy="1321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40D36A1D-8AF5-1D05-E228-C5D0D8B4B847}"/>
                  </a:ext>
                </a:extLst>
              </p14:cNvPr>
              <p14:cNvContentPartPr/>
              <p14:nvPr/>
            </p14:nvContentPartPr>
            <p14:xfrm>
              <a:off x="13373370" y="10095210"/>
              <a:ext cx="1522440" cy="1389600"/>
            </p14:xfrm>
          </p:contentPart>
        </mc:Choice>
        <mc:Fallback>
          <p:pic>
            <p:nvPicPr>
              <p:cNvPr id="13" name="Ink 12">
                <a:extLst>
                  <a:ext uri="{FF2B5EF4-FFF2-40B4-BE49-F238E27FC236}">
                    <a16:creationId xmlns:a16="http://schemas.microsoft.com/office/drawing/2014/main" id="{40D36A1D-8AF5-1D05-E228-C5D0D8B4B847}"/>
                  </a:ext>
                </a:extLst>
              </p:cNvPr>
              <p:cNvPicPr/>
              <p:nvPr/>
            </p:nvPicPr>
            <p:blipFill>
              <a:blip r:embed="rId18"/>
              <a:stretch>
                <a:fillRect/>
              </a:stretch>
            </p:blipFill>
            <p:spPr>
              <a:xfrm>
                <a:off x="13310730" y="10032210"/>
                <a:ext cx="1648080" cy="1515240"/>
              </a:xfrm>
              <a:prstGeom prst="rect">
                <a:avLst/>
              </a:prstGeom>
            </p:spPr>
          </p:pic>
        </mc:Fallback>
      </mc:AlternateContent>
    </p:spTree>
    <p:extLst>
      <p:ext uri="{BB962C8B-B14F-4D97-AF65-F5344CB8AC3E}">
        <p14:creationId xmlns:p14="http://schemas.microsoft.com/office/powerpoint/2010/main" val="369187027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4B93-9BA1-E21A-824E-A02EF19D01B4}"/>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1F5B12D-2A9B-CB38-F968-DC005059A2A4}"/>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192203265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6C1C6-EB30-A630-A923-E38C0605F0A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48C7DD6-653B-2737-4CD4-751F40931796}"/>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6A8AC422-1BBB-24CA-6FE0-580A41EE1BAA}"/>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a:t>
            </a:r>
          </a:p>
          <a:p>
            <a:br>
              <a:rPr lang="en-US" dirty="0"/>
            </a:br>
            <a:endParaRPr lang="en-US" sz="8000" b="1" dirty="0"/>
          </a:p>
        </p:txBody>
      </p:sp>
      <p:sp>
        <p:nvSpPr>
          <p:cNvPr id="3" name="Content Placeholder 2">
            <a:extLst>
              <a:ext uri="{FF2B5EF4-FFF2-40B4-BE49-F238E27FC236}">
                <a16:creationId xmlns:a16="http://schemas.microsoft.com/office/drawing/2014/main" id="{DCC13E12-6FF7-28CF-957C-CB45CBF18CEF}"/>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232358704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BAA1-3981-EB7C-31A3-F89D9544E390}"/>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868DCA1-96A9-9B79-363C-ABC5D690BE47}"/>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7266862-6ACB-537B-B78D-70A66FD66E5C}"/>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a:t>
            </a:r>
            <a:r>
              <a:rPr lang="en-US" sz="6600" b="1" u="sng" dirty="0"/>
              <a:t>earthly tent </a:t>
            </a:r>
            <a:r>
              <a:rPr lang="en-US" sz="6600" b="1" dirty="0"/>
              <a:t>which is our house is torn down, we have a building from God, a house not made with hands, eternal in the heavens.</a:t>
            </a:r>
          </a:p>
          <a:p>
            <a:br>
              <a:rPr lang="en-US" dirty="0"/>
            </a:br>
            <a:endParaRPr lang="en-US" sz="8000" b="1" dirty="0"/>
          </a:p>
        </p:txBody>
      </p:sp>
      <p:sp>
        <p:nvSpPr>
          <p:cNvPr id="3" name="Content Placeholder 2">
            <a:extLst>
              <a:ext uri="{FF2B5EF4-FFF2-40B4-BE49-F238E27FC236}">
                <a16:creationId xmlns:a16="http://schemas.microsoft.com/office/drawing/2014/main" id="{D06B031C-A5AC-4A36-138E-1EC183F9A2C9}"/>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38668846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8FA5-029B-DC8F-9A1B-288CE4809EB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235C9B9-3866-ADB3-629A-5CD12A2F4145}"/>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8D46F347-090F-A603-B607-58389F98EAAC}"/>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a:t>
            </a:r>
            <a:r>
              <a:rPr lang="en-US" sz="6600" b="1" u="sng" dirty="0"/>
              <a:t>earthly tent </a:t>
            </a:r>
            <a:r>
              <a:rPr lang="en-US" sz="6600" b="1" dirty="0"/>
              <a:t>which is our house is torn down, we have </a:t>
            </a:r>
            <a:r>
              <a:rPr lang="en-US" sz="6600" b="1" u="sng" dirty="0"/>
              <a:t>a building from God</a:t>
            </a:r>
            <a:r>
              <a:rPr lang="en-US" sz="6600" b="1" dirty="0"/>
              <a:t>, a house not made with hands, eternal in the heavens.</a:t>
            </a:r>
          </a:p>
          <a:p>
            <a:br>
              <a:rPr lang="en-US" dirty="0"/>
            </a:br>
            <a:endParaRPr lang="en-US" sz="8000" b="1" dirty="0"/>
          </a:p>
        </p:txBody>
      </p:sp>
      <p:sp>
        <p:nvSpPr>
          <p:cNvPr id="3" name="Content Placeholder 2">
            <a:extLst>
              <a:ext uri="{FF2B5EF4-FFF2-40B4-BE49-F238E27FC236}">
                <a16:creationId xmlns:a16="http://schemas.microsoft.com/office/drawing/2014/main" id="{3CF7F766-B61D-D004-DAC1-3B1B32EEFE96}"/>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245313067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88997-36A1-6AD7-25BB-3E7B6AB2AB7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4712D4D-4600-06F8-770F-51811D12556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F68F282-B505-57D3-01F5-88180D320E4C}"/>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longing to be clothed with our dwelling from heaven, </a:t>
            </a:r>
            <a:r>
              <a:rPr lang="en-US" sz="6600" b="1" baseline="30000" dirty="0"/>
              <a:t>3 </a:t>
            </a:r>
            <a:r>
              <a:rPr lang="en-US" sz="6600" b="1" dirty="0"/>
              <a:t>inasmuch as we, having put it on, will not be found naked.</a:t>
            </a:r>
          </a:p>
          <a:p>
            <a:br>
              <a:rPr lang="en-US" dirty="0"/>
            </a:br>
            <a:endParaRPr lang="en-US" sz="8000" b="1" dirty="0"/>
          </a:p>
        </p:txBody>
      </p:sp>
      <p:sp>
        <p:nvSpPr>
          <p:cNvPr id="3" name="Content Placeholder 2">
            <a:extLst>
              <a:ext uri="{FF2B5EF4-FFF2-40B4-BE49-F238E27FC236}">
                <a16:creationId xmlns:a16="http://schemas.microsoft.com/office/drawing/2014/main" id="{31A36930-8BAB-F1ED-9547-CB47D92DCFB9}"/>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406835638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A0B3-3D8A-0F92-C3DE-433173BEB512}"/>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CF4A537-CC27-E4D1-919C-89CE7992D2DB}"/>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42A1565-5731-9D16-210B-CC3B8A326A67}"/>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a:t>
            </a:r>
            <a:r>
              <a:rPr lang="en-US" sz="6600" b="1" u="sng" dirty="0"/>
              <a:t>in this </a:t>
            </a:r>
            <a:r>
              <a:rPr lang="en-US" sz="6600" b="1" i="1" u="sng" dirty="0"/>
              <a:t>house</a:t>
            </a:r>
            <a:r>
              <a:rPr lang="en-US" sz="6600" b="1" u="sng" dirty="0"/>
              <a:t> we groan,</a:t>
            </a:r>
            <a:r>
              <a:rPr lang="en-US" sz="6600" b="1" dirty="0"/>
              <a:t> longing to be clothed with our dwelling from heaven, </a:t>
            </a:r>
            <a:r>
              <a:rPr lang="en-US" sz="6600" b="1" baseline="30000" dirty="0"/>
              <a:t>3 </a:t>
            </a:r>
            <a:r>
              <a:rPr lang="en-US" sz="6600" b="1" dirty="0"/>
              <a:t>inasmuch as we, having put it on, will not be found naked.</a:t>
            </a:r>
          </a:p>
          <a:p>
            <a:br>
              <a:rPr lang="en-US" dirty="0"/>
            </a:br>
            <a:endParaRPr lang="en-US" sz="8000" b="1" dirty="0"/>
          </a:p>
        </p:txBody>
      </p:sp>
      <p:sp>
        <p:nvSpPr>
          <p:cNvPr id="3" name="Content Placeholder 2">
            <a:extLst>
              <a:ext uri="{FF2B5EF4-FFF2-40B4-BE49-F238E27FC236}">
                <a16:creationId xmlns:a16="http://schemas.microsoft.com/office/drawing/2014/main" id="{4C5028E4-4891-C333-9E45-F5424542837F}"/>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4793432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A26E-E340-C56C-34B3-905BA05E1AF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41D078-6ABA-2FDD-CE98-16E34374722B}"/>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8DE881D-C11B-47C6-AC36-D0005B1BAD9D}"/>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a:p>
            <a:pPr marL="857250" indent="-857250" algn="l" hangingPunct="1">
              <a:buFont typeface="Arial" panose="020B0604020202020204" pitchFamily="34" charset="0"/>
              <a:buChar char="•"/>
            </a:pPr>
            <a:r>
              <a:rPr lang="en-US" sz="8000" b="1" dirty="0"/>
              <a:t>Green grass</a:t>
            </a:r>
          </a:p>
          <a:p>
            <a:pPr marL="857250" indent="-857250" algn="l" hangingPunct="1">
              <a:buFont typeface="Arial" panose="020B0604020202020204" pitchFamily="34" charset="0"/>
              <a:buChar char="•"/>
            </a:pPr>
            <a:r>
              <a:rPr lang="en-US" sz="8000" b="1" dirty="0"/>
              <a:t>Blooming flowers</a:t>
            </a:r>
          </a:p>
          <a:p>
            <a:pPr marL="857250" indent="-857250" algn="l" hangingPunct="1">
              <a:buFont typeface="Arial" panose="020B0604020202020204" pitchFamily="34" charset="0"/>
              <a:buChar char="•"/>
            </a:pPr>
            <a:r>
              <a:rPr lang="en-US" sz="8000" b="1" dirty="0"/>
              <a:t>Baby bunnies</a:t>
            </a:r>
          </a:p>
          <a:p>
            <a:pPr marL="857250" indent="-857250" algn="l" hangingPunct="1">
              <a:buFont typeface="Arial" panose="020B0604020202020204" pitchFamily="34" charset="0"/>
              <a:buChar char="•"/>
            </a:pPr>
            <a:r>
              <a:rPr lang="en-US" sz="8000" b="1" dirty="0"/>
              <a:t>Hatching bird eggs</a:t>
            </a:r>
            <a:endParaRPr lang="en-US" dirty="0"/>
          </a:p>
        </p:txBody>
      </p:sp>
    </p:spTree>
    <p:extLst>
      <p:ext uri="{BB962C8B-B14F-4D97-AF65-F5344CB8AC3E}">
        <p14:creationId xmlns:p14="http://schemas.microsoft.com/office/powerpoint/2010/main" val="115579544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07001-59C4-4F1B-AB7E-0E324912AD1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2EF2C08-37DA-E3F7-A5EF-1565B261DD9D}"/>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FA146EA4-F3CF-E5BD-5207-EE6BD92B2F8A}"/>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a:t>
            </a:r>
            <a:r>
              <a:rPr lang="en-US" sz="6600" b="1" u="sng" dirty="0"/>
              <a:t>longing to be clothed with our dwelling from heaven</a:t>
            </a:r>
            <a:r>
              <a:rPr lang="en-US" sz="6600" b="1" dirty="0"/>
              <a:t>, </a:t>
            </a:r>
            <a:r>
              <a:rPr lang="en-US" sz="6600" b="1" baseline="30000" dirty="0"/>
              <a:t>3 </a:t>
            </a:r>
            <a:r>
              <a:rPr lang="en-US" sz="6600" b="1" dirty="0"/>
              <a:t>inasmuch as we, having put it on, will not be found naked.</a:t>
            </a:r>
          </a:p>
          <a:p>
            <a:br>
              <a:rPr lang="en-US" dirty="0"/>
            </a:br>
            <a:endParaRPr lang="en-US" sz="8000" b="1" dirty="0"/>
          </a:p>
        </p:txBody>
      </p:sp>
      <p:sp>
        <p:nvSpPr>
          <p:cNvPr id="3" name="Content Placeholder 2">
            <a:extLst>
              <a:ext uri="{FF2B5EF4-FFF2-40B4-BE49-F238E27FC236}">
                <a16:creationId xmlns:a16="http://schemas.microsoft.com/office/drawing/2014/main" id="{43FABE7D-B78F-05CB-1283-910769377E87}"/>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278529216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557E-AFD3-681C-9566-05F4F4B780D2}"/>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91A896-0B0B-4244-364F-F8F21407BA64}"/>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590438B6-C1C2-4F48-D2CE-2E0D3CD8EA5D}"/>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a:t>
            </a:r>
            <a:r>
              <a:rPr lang="en-US" sz="6600" b="1" u="sng" dirty="0"/>
              <a:t>longing to be clothed with our dwelling from heaven</a:t>
            </a:r>
            <a:r>
              <a:rPr lang="en-US" sz="6600" b="1" dirty="0"/>
              <a:t>, </a:t>
            </a:r>
            <a:r>
              <a:rPr lang="en-US" sz="6600" b="1" baseline="30000" dirty="0"/>
              <a:t>3 </a:t>
            </a:r>
            <a:r>
              <a:rPr lang="en-US" sz="6600" b="1" dirty="0"/>
              <a:t>inasmuch as we, having put it on, will not be found naked.</a:t>
            </a:r>
          </a:p>
          <a:p>
            <a:br>
              <a:rPr lang="en-US" dirty="0"/>
            </a:br>
            <a:endParaRPr lang="en-US" sz="8000" b="1" dirty="0"/>
          </a:p>
        </p:txBody>
      </p:sp>
      <p:sp>
        <p:nvSpPr>
          <p:cNvPr id="3" name="Content Placeholder 2">
            <a:extLst>
              <a:ext uri="{FF2B5EF4-FFF2-40B4-BE49-F238E27FC236}">
                <a16:creationId xmlns:a16="http://schemas.microsoft.com/office/drawing/2014/main" id="{62A80158-4826-3B5D-FE99-C2E6775394F4}"/>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
        <p:nvSpPr>
          <p:cNvPr id="4" name="Content Placeholder 2">
            <a:extLst>
              <a:ext uri="{FF2B5EF4-FFF2-40B4-BE49-F238E27FC236}">
                <a16:creationId xmlns:a16="http://schemas.microsoft.com/office/drawing/2014/main" id="{3C3CC82D-4600-C8A5-4FD7-E07E6644C543}"/>
              </a:ext>
            </a:extLst>
          </p:cNvPr>
          <p:cNvSpPr txBox="1">
            <a:spLocks/>
          </p:cNvSpPr>
          <p:nvPr/>
        </p:nvSpPr>
        <p:spPr>
          <a:xfrm>
            <a:off x="3838390" y="9185069"/>
            <a:ext cx="20321187" cy="32795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8800" b="1" dirty="0"/>
              <a:t>Our groaning should give way to longing. </a:t>
            </a:r>
          </a:p>
        </p:txBody>
      </p:sp>
    </p:spTree>
    <p:extLst>
      <p:ext uri="{BB962C8B-B14F-4D97-AF65-F5344CB8AC3E}">
        <p14:creationId xmlns:p14="http://schemas.microsoft.com/office/powerpoint/2010/main" val="74542873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B9B6-7455-8B14-BC99-DA261A6C7D60}"/>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A50333F-32AF-5964-C2F5-B65A7408DEB5}"/>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3DC48F0-5A67-DE14-F231-AA8B6267BC8B}"/>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a:t>
            </a:r>
            <a:r>
              <a:rPr lang="en-US" sz="6600" b="1" u="sng" dirty="0"/>
              <a:t>longing to be clothed with our dwelling from heaven</a:t>
            </a:r>
            <a:r>
              <a:rPr lang="en-US" sz="6600" b="1" dirty="0"/>
              <a:t>, </a:t>
            </a:r>
            <a:r>
              <a:rPr lang="en-US" sz="6600" b="1" baseline="30000" dirty="0"/>
              <a:t>3 </a:t>
            </a:r>
            <a:r>
              <a:rPr lang="en-US" sz="6600" b="1" dirty="0"/>
              <a:t>inasmuch as we, having put it on, will not be found naked.</a:t>
            </a:r>
          </a:p>
          <a:p>
            <a:br>
              <a:rPr lang="en-US" dirty="0"/>
            </a:br>
            <a:endParaRPr lang="en-US" sz="8000" b="1" dirty="0"/>
          </a:p>
        </p:txBody>
      </p:sp>
      <p:sp>
        <p:nvSpPr>
          <p:cNvPr id="3" name="Content Placeholder 2">
            <a:extLst>
              <a:ext uri="{FF2B5EF4-FFF2-40B4-BE49-F238E27FC236}">
                <a16:creationId xmlns:a16="http://schemas.microsoft.com/office/drawing/2014/main" id="{9BE9F1AE-874D-AA3D-A913-801FC95E9DB0}"/>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
        <p:nvSpPr>
          <p:cNvPr id="4" name="Content Placeholder 2">
            <a:extLst>
              <a:ext uri="{FF2B5EF4-FFF2-40B4-BE49-F238E27FC236}">
                <a16:creationId xmlns:a16="http://schemas.microsoft.com/office/drawing/2014/main" id="{8FA7396B-AE02-3F9F-BB08-614E1ECA79C9}"/>
              </a:ext>
            </a:extLst>
          </p:cNvPr>
          <p:cNvSpPr txBox="1">
            <a:spLocks/>
          </p:cNvSpPr>
          <p:nvPr/>
        </p:nvSpPr>
        <p:spPr>
          <a:xfrm>
            <a:off x="3838390" y="9185069"/>
            <a:ext cx="20321187" cy="32795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8800" b="1" dirty="0"/>
              <a:t>Our groaning should give way to longing. </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A52066D-830F-CF0B-09AB-2D45251B0EA2}"/>
                  </a:ext>
                </a:extLst>
              </p14:cNvPr>
              <p14:cNvContentPartPr/>
              <p14:nvPr/>
            </p14:nvContentPartPr>
            <p14:xfrm>
              <a:off x="2118690" y="5104530"/>
              <a:ext cx="5068080" cy="2218680"/>
            </p14:xfrm>
          </p:contentPart>
        </mc:Choice>
        <mc:Fallback>
          <p:pic>
            <p:nvPicPr>
              <p:cNvPr id="5" name="Ink 4">
                <a:extLst>
                  <a:ext uri="{FF2B5EF4-FFF2-40B4-BE49-F238E27FC236}">
                    <a16:creationId xmlns:a16="http://schemas.microsoft.com/office/drawing/2014/main" id="{6A52066D-830F-CF0B-09AB-2D45251B0EA2}"/>
                  </a:ext>
                </a:extLst>
              </p:cNvPr>
              <p:cNvPicPr/>
              <p:nvPr/>
            </p:nvPicPr>
            <p:blipFill>
              <a:blip r:embed="rId4"/>
              <a:stretch>
                <a:fillRect/>
              </a:stretch>
            </p:blipFill>
            <p:spPr>
              <a:xfrm>
                <a:off x="2055690" y="5041530"/>
                <a:ext cx="5193720" cy="2344320"/>
              </a:xfrm>
              <a:prstGeom prst="rect">
                <a:avLst/>
              </a:prstGeom>
            </p:spPr>
          </p:pic>
        </mc:Fallback>
      </mc:AlternateContent>
    </p:spTree>
    <p:extLst>
      <p:ext uri="{BB962C8B-B14F-4D97-AF65-F5344CB8AC3E}">
        <p14:creationId xmlns:p14="http://schemas.microsoft.com/office/powerpoint/2010/main" val="287744695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ED3B-35DB-420A-BF50-D3B1BA0DCA6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5D7051-370E-D9F9-D10C-EE5DA7DF2A1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3B13BD7-21D1-1D38-78AE-40DB20B77D2E}"/>
              </a:ext>
            </a:extLst>
          </p:cNvPr>
          <p:cNvSpPr txBox="1">
            <a:spLocks/>
          </p:cNvSpPr>
          <p:nvPr/>
        </p:nvSpPr>
        <p:spPr>
          <a:xfrm>
            <a:off x="2674620" y="2882489"/>
            <a:ext cx="21324938" cy="9450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baseline="30000" dirty="0"/>
              <a:t>20 </a:t>
            </a:r>
            <a:r>
              <a:rPr lang="en-US" sz="6600" b="1" dirty="0"/>
              <a:t>For our citizenship is in heaven, from which also we eagerly wait for a Savior, the Lord Jesus Christ; </a:t>
            </a:r>
            <a:r>
              <a:rPr lang="en-US" sz="6600" b="1" baseline="30000" dirty="0"/>
              <a:t>21 </a:t>
            </a:r>
            <a:r>
              <a:rPr lang="en-US" sz="6600" b="1" dirty="0"/>
              <a:t>who will transform the body of our humble state into conformity with the body of His glory, by the exertion of the power that He has even to subject all things to Himself.</a:t>
            </a:r>
          </a:p>
        </p:txBody>
      </p:sp>
      <p:sp>
        <p:nvSpPr>
          <p:cNvPr id="3" name="Content Placeholder 2">
            <a:extLst>
              <a:ext uri="{FF2B5EF4-FFF2-40B4-BE49-F238E27FC236}">
                <a16:creationId xmlns:a16="http://schemas.microsoft.com/office/drawing/2014/main" id="{065A2C8C-A1BF-25F9-E99F-7B581072DC48}"/>
              </a:ext>
            </a:extLst>
          </p:cNvPr>
          <p:cNvSpPr txBox="1">
            <a:spLocks/>
          </p:cNvSpPr>
          <p:nvPr/>
        </p:nvSpPr>
        <p:spPr>
          <a:xfrm>
            <a:off x="8876933" y="135088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Philippians 3</a:t>
            </a:r>
          </a:p>
        </p:txBody>
      </p:sp>
    </p:spTree>
    <p:extLst>
      <p:ext uri="{BB962C8B-B14F-4D97-AF65-F5344CB8AC3E}">
        <p14:creationId xmlns:p14="http://schemas.microsoft.com/office/powerpoint/2010/main" val="130055633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2F88-A20B-00F7-F1F7-AAD459E2BB3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2EA91B8-9C1B-AF6A-40F7-CE1E44AF2EC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6D41C94E-630E-E40D-88BD-27114406AA74}"/>
              </a:ext>
            </a:extLst>
          </p:cNvPr>
          <p:cNvSpPr txBox="1">
            <a:spLocks/>
          </p:cNvSpPr>
          <p:nvPr/>
        </p:nvSpPr>
        <p:spPr>
          <a:xfrm>
            <a:off x="2674620" y="2882489"/>
            <a:ext cx="21324938" cy="9450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baseline="30000" dirty="0"/>
              <a:t>20 </a:t>
            </a:r>
            <a:r>
              <a:rPr lang="en-US" sz="6600" b="1" dirty="0"/>
              <a:t>For our citizenship is in heaven, from which also we eagerly wait for a Savior, the Lord Jesus Christ; </a:t>
            </a:r>
            <a:r>
              <a:rPr lang="en-US" sz="6600" b="1" baseline="30000" dirty="0"/>
              <a:t>21 </a:t>
            </a:r>
            <a:r>
              <a:rPr lang="en-US" sz="6600" b="1" dirty="0"/>
              <a:t>who will transform the body of our humble state </a:t>
            </a:r>
            <a:r>
              <a:rPr lang="en-US" sz="6600" b="1" u="sng" dirty="0"/>
              <a:t>into conformity with the body of His glory</a:t>
            </a:r>
            <a:r>
              <a:rPr lang="en-US" sz="6600" b="1" dirty="0"/>
              <a:t>, by the exertion of the power that He has even to subject all things to Himself.</a:t>
            </a:r>
          </a:p>
        </p:txBody>
      </p:sp>
      <p:sp>
        <p:nvSpPr>
          <p:cNvPr id="3" name="Content Placeholder 2">
            <a:extLst>
              <a:ext uri="{FF2B5EF4-FFF2-40B4-BE49-F238E27FC236}">
                <a16:creationId xmlns:a16="http://schemas.microsoft.com/office/drawing/2014/main" id="{41360439-8F94-7352-B5D9-A53F2181CEC7}"/>
              </a:ext>
            </a:extLst>
          </p:cNvPr>
          <p:cNvSpPr txBox="1">
            <a:spLocks/>
          </p:cNvSpPr>
          <p:nvPr/>
        </p:nvSpPr>
        <p:spPr>
          <a:xfrm>
            <a:off x="8876933" y="135088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Philippians 3</a:t>
            </a:r>
          </a:p>
        </p:txBody>
      </p:sp>
    </p:spTree>
    <p:extLst>
      <p:ext uri="{BB962C8B-B14F-4D97-AF65-F5344CB8AC3E}">
        <p14:creationId xmlns:p14="http://schemas.microsoft.com/office/powerpoint/2010/main" val="306655102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B02ED-F3FD-F6AA-E449-E7EFB8C7D27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FBE2B8B-D20E-69A2-6194-7E6000928804}"/>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3EBCE82-B1C7-A49B-5002-AD40D713C65B}"/>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baseline="30000" dirty="0"/>
              <a:t>11 </a:t>
            </a:r>
            <a:r>
              <a:rPr lang="en-US" b="1" dirty="0"/>
              <a:t>But if the Spirit of Him who raised Jesus from the dead dwells in you, </a:t>
            </a:r>
            <a:r>
              <a:rPr lang="en-US" b="1" u="sng" dirty="0"/>
              <a:t>He who raised Christ Jesus from the dead will also give life to your mortal bodies through His Spirit who dwells in you</a:t>
            </a:r>
            <a:r>
              <a:rPr lang="en-US" b="1" dirty="0"/>
              <a:t>. (Rom.8:10,11)</a:t>
            </a:r>
          </a:p>
        </p:txBody>
      </p:sp>
    </p:spTree>
    <p:extLst>
      <p:ext uri="{BB962C8B-B14F-4D97-AF65-F5344CB8AC3E}">
        <p14:creationId xmlns:p14="http://schemas.microsoft.com/office/powerpoint/2010/main" val="359644712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84F0-37FF-F43C-DF03-AB16D517119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EC6FA5A-902D-5889-7EBA-4002099D7F44}"/>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74475D9-EE90-A669-EEFE-DD3AC88154BA}"/>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baseline="30000" dirty="0"/>
              <a:t>11 </a:t>
            </a:r>
            <a:r>
              <a:rPr lang="en-US" b="1" dirty="0"/>
              <a:t>But if the Spirit of Him who raised Jesus from the dead dwells in you, </a:t>
            </a:r>
            <a:r>
              <a:rPr lang="en-US" b="1" u="sng" dirty="0"/>
              <a:t>He who raised Christ Jesus from the dead will also give life to your mortal bodies 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34065CB-177C-B7AA-7342-2A7045A0FDC4}"/>
                  </a:ext>
                </a:extLst>
              </p14:cNvPr>
              <p14:cNvContentPartPr/>
              <p14:nvPr/>
            </p14:nvContentPartPr>
            <p14:xfrm>
              <a:off x="14134770" y="10162170"/>
              <a:ext cx="2265120" cy="1445760"/>
            </p14:xfrm>
          </p:contentPart>
        </mc:Choice>
        <mc:Fallback>
          <p:pic>
            <p:nvPicPr>
              <p:cNvPr id="6" name="Ink 5">
                <a:extLst>
                  <a:ext uri="{FF2B5EF4-FFF2-40B4-BE49-F238E27FC236}">
                    <a16:creationId xmlns:a16="http://schemas.microsoft.com/office/drawing/2014/main" id="{534065CB-177C-B7AA-7342-2A7045A0FDC4}"/>
                  </a:ext>
                </a:extLst>
              </p:cNvPr>
              <p:cNvPicPr/>
              <p:nvPr/>
            </p:nvPicPr>
            <p:blipFill>
              <a:blip r:embed="rId4"/>
              <a:stretch>
                <a:fillRect/>
              </a:stretch>
            </p:blipFill>
            <p:spPr>
              <a:xfrm>
                <a:off x="14072130" y="10099170"/>
                <a:ext cx="2390760" cy="1571400"/>
              </a:xfrm>
              <a:prstGeom prst="rect">
                <a:avLst/>
              </a:prstGeom>
            </p:spPr>
          </p:pic>
        </mc:Fallback>
      </mc:AlternateContent>
    </p:spTree>
    <p:extLst>
      <p:ext uri="{BB962C8B-B14F-4D97-AF65-F5344CB8AC3E}">
        <p14:creationId xmlns:p14="http://schemas.microsoft.com/office/powerpoint/2010/main" val="40939809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7EE4-54CF-C5BF-109D-B19A4B8F5E5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0C158D-53F9-F483-C78E-4A6A8FE7365E}"/>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CE76AD06-CE34-C713-4276-5FB8911D5327}"/>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longing to be clothed with our dwelling from heaven, </a:t>
            </a:r>
            <a:r>
              <a:rPr lang="en-US" sz="6600" b="1" baseline="30000" dirty="0"/>
              <a:t>3 </a:t>
            </a:r>
            <a:r>
              <a:rPr lang="en-US" sz="6600" b="1" dirty="0"/>
              <a:t>inasmuch as we, having put it on, will not be found naked. </a:t>
            </a:r>
            <a:r>
              <a:rPr lang="en-US" sz="6600" b="1" baseline="30000" dirty="0"/>
              <a:t>4 </a:t>
            </a:r>
            <a:r>
              <a:rPr lang="en-US" sz="6600" b="1" dirty="0"/>
              <a:t>For indeed while we are in this tent, we groan, being burdened, because we do not want to be unclothed but to be clothed, so that what is mortal will be swallowed up by life. </a:t>
            </a:r>
            <a:r>
              <a:rPr lang="en-US" sz="6600" b="1" baseline="30000" dirty="0"/>
              <a:t>5 </a:t>
            </a:r>
            <a:r>
              <a:rPr lang="en-US" sz="6600" b="1" dirty="0"/>
              <a:t>Now He who prepared us for this very purpose is God, who gave to us the Spirit as a pledge.</a:t>
            </a:r>
          </a:p>
          <a:p>
            <a:br>
              <a:rPr lang="en-US" dirty="0"/>
            </a:br>
            <a:endParaRPr lang="en-US" sz="8000" b="1" dirty="0"/>
          </a:p>
        </p:txBody>
      </p:sp>
      <p:sp>
        <p:nvSpPr>
          <p:cNvPr id="3" name="Content Placeholder 2">
            <a:extLst>
              <a:ext uri="{FF2B5EF4-FFF2-40B4-BE49-F238E27FC236}">
                <a16:creationId xmlns:a16="http://schemas.microsoft.com/office/drawing/2014/main" id="{15199EAF-71B9-CBB4-7381-3D6BDBC9A32E}"/>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345493925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8962-B0B4-86C1-CF61-C80201EFEAD4}"/>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7DA108E-8AF0-ACF8-2714-88BCF28DF89D}"/>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37A35480-145F-DE50-C07E-56FE366B1BB0}"/>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longing to be clothed with our dwelling from heaven, </a:t>
            </a:r>
            <a:r>
              <a:rPr lang="en-US" sz="6600" b="1" baseline="30000" dirty="0"/>
              <a:t>3 </a:t>
            </a:r>
            <a:r>
              <a:rPr lang="en-US" sz="6600" b="1" dirty="0"/>
              <a:t>inasmuch as we, having put it on, will not be found naked. </a:t>
            </a:r>
            <a:r>
              <a:rPr lang="en-US" sz="6600" b="1" u="sng" baseline="30000" dirty="0"/>
              <a:t>4 </a:t>
            </a:r>
            <a:r>
              <a:rPr lang="en-US" sz="6600" b="1" u="sng" dirty="0"/>
              <a:t>For indeed while we are in this tent, we groan, being burdened, because we do not want to be unclothed but to be clothed, so that what is mortal will be swallowed up by life. </a:t>
            </a:r>
            <a:r>
              <a:rPr lang="en-US" sz="6600" b="1" baseline="30000" dirty="0"/>
              <a:t>5 </a:t>
            </a:r>
            <a:r>
              <a:rPr lang="en-US" sz="6600" b="1" dirty="0"/>
              <a:t>Now He who prepared us for this very purpose is God, who gave to us the Spirit as a pledge.</a:t>
            </a:r>
          </a:p>
          <a:p>
            <a:br>
              <a:rPr lang="en-US" dirty="0"/>
            </a:br>
            <a:endParaRPr lang="en-US" sz="8000" b="1" dirty="0"/>
          </a:p>
        </p:txBody>
      </p:sp>
      <p:sp>
        <p:nvSpPr>
          <p:cNvPr id="3" name="Content Placeholder 2">
            <a:extLst>
              <a:ext uri="{FF2B5EF4-FFF2-40B4-BE49-F238E27FC236}">
                <a16:creationId xmlns:a16="http://schemas.microsoft.com/office/drawing/2014/main" id="{62E345E3-8A17-D575-D4B8-3161A0A509C9}"/>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110428505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3350-FC8C-68C8-9123-546FD6944BC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05DB31-199E-B155-0F24-8DDBCD038857}"/>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16DC0066-D296-214B-0A78-DEC79D254BC4}"/>
              </a:ext>
            </a:extLst>
          </p:cNvPr>
          <p:cNvSpPr txBox="1">
            <a:spLocks/>
          </p:cNvSpPr>
          <p:nvPr/>
        </p:nvSpPr>
        <p:spPr>
          <a:xfrm>
            <a:off x="2708910" y="1602329"/>
            <a:ext cx="21324938" cy="14479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6600" b="1" dirty="0"/>
              <a:t>For we know that if the earthly tent which is our house is torn down, we have a building from God, a house not made with hands, eternal in the heavens. </a:t>
            </a:r>
            <a:r>
              <a:rPr lang="en-US" sz="6600" b="1" baseline="30000" dirty="0"/>
              <a:t>2 </a:t>
            </a:r>
            <a:r>
              <a:rPr lang="en-US" sz="6600" b="1" dirty="0"/>
              <a:t>For indeed in this </a:t>
            </a:r>
            <a:r>
              <a:rPr lang="en-US" sz="6600" b="1" i="1" dirty="0"/>
              <a:t>house</a:t>
            </a:r>
            <a:r>
              <a:rPr lang="en-US" sz="6600" b="1" dirty="0"/>
              <a:t> we groan, longing to be clothed with our dwelling from heaven, </a:t>
            </a:r>
            <a:r>
              <a:rPr lang="en-US" sz="6600" b="1" baseline="30000" dirty="0"/>
              <a:t>3 </a:t>
            </a:r>
            <a:r>
              <a:rPr lang="en-US" sz="6600" b="1" dirty="0"/>
              <a:t>inasmuch as we, having put it on, will not be found naked. </a:t>
            </a:r>
            <a:r>
              <a:rPr lang="en-US" sz="6600" b="1" baseline="30000" dirty="0"/>
              <a:t>4 </a:t>
            </a:r>
            <a:r>
              <a:rPr lang="en-US" sz="6600" b="1" dirty="0"/>
              <a:t>For indeed while we are in this tent, we groan, being burdened, because we do not want to be unclothed but to be clothed, so that what is mortal will be swallowed up by life. </a:t>
            </a:r>
            <a:r>
              <a:rPr lang="en-US" sz="6600" b="1" u="sng" baseline="30000" dirty="0"/>
              <a:t>5 </a:t>
            </a:r>
            <a:r>
              <a:rPr lang="en-US" sz="6600" b="1" u="sng" dirty="0"/>
              <a:t>Now He who prepared us for this very purpose is God, who gave to us the Spirit as a pledge.</a:t>
            </a:r>
          </a:p>
          <a:p>
            <a:br>
              <a:rPr lang="en-US" dirty="0"/>
            </a:br>
            <a:endParaRPr lang="en-US" sz="8000" b="1" dirty="0"/>
          </a:p>
        </p:txBody>
      </p:sp>
      <p:sp>
        <p:nvSpPr>
          <p:cNvPr id="3" name="Content Placeholder 2">
            <a:extLst>
              <a:ext uri="{FF2B5EF4-FFF2-40B4-BE49-F238E27FC236}">
                <a16:creationId xmlns:a16="http://schemas.microsoft.com/office/drawing/2014/main" id="{AD74E5F8-60C4-FD98-FB8A-C7ED9CFFAB22}"/>
              </a:ext>
            </a:extLst>
          </p:cNvPr>
          <p:cNvSpPr txBox="1">
            <a:spLocks/>
          </p:cNvSpPr>
          <p:nvPr/>
        </p:nvSpPr>
        <p:spPr>
          <a:xfrm>
            <a:off x="9196973" y="409241"/>
            <a:ext cx="781086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a:t>
            </a:r>
          </a:p>
        </p:txBody>
      </p:sp>
    </p:spTree>
    <p:extLst>
      <p:ext uri="{BB962C8B-B14F-4D97-AF65-F5344CB8AC3E}">
        <p14:creationId xmlns:p14="http://schemas.microsoft.com/office/powerpoint/2010/main" val="35690526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E1837-A3AD-06A2-493E-A38CEC50A4A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32BFB7A-C042-F24A-B732-A2D49C102D16}"/>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7CD8527-4937-FAF0-FF0D-709AA8DC3F08}"/>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narratives in pop culture:</a:t>
            </a:r>
          </a:p>
          <a:p>
            <a:pPr marL="857250" indent="-857250" algn="l" hangingPunct="1">
              <a:buFont typeface="Arial" panose="020B0604020202020204" pitchFamily="34" charset="0"/>
              <a:buChar char="•"/>
            </a:pPr>
            <a:r>
              <a:rPr lang="en-US" sz="8000" b="1" dirty="0"/>
              <a:t>Green grass</a:t>
            </a:r>
          </a:p>
          <a:p>
            <a:pPr marL="857250" indent="-857250" algn="l" hangingPunct="1">
              <a:buFont typeface="Arial" panose="020B0604020202020204" pitchFamily="34" charset="0"/>
              <a:buChar char="•"/>
            </a:pPr>
            <a:r>
              <a:rPr lang="en-US" sz="8000" b="1" dirty="0"/>
              <a:t>Blooming flowers</a:t>
            </a:r>
          </a:p>
          <a:p>
            <a:pPr marL="857250" indent="-857250" algn="l" hangingPunct="1">
              <a:buFont typeface="Arial" panose="020B0604020202020204" pitchFamily="34" charset="0"/>
              <a:buChar char="•"/>
            </a:pPr>
            <a:r>
              <a:rPr lang="en-US" sz="8000" b="1" dirty="0"/>
              <a:t>Baby bunnies</a:t>
            </a:r>
          </a:p>
          <a:p>
            <a:pPr marL="857250" indent="-857250" algn="l" hangingPunct="1">
              <a:buFont typeface="Arial" panose="020B0604020202020204" pitchFamily="34" charset="0"/>
              <a:buChar char="•"/>
            </a:pPr>
            <a:r>
              <a:rPr lang="en-US" sz="8000" b="1" dirty="0"/>
              <a:t>Hatching bird eggs</a:t>
            </a:r>
          </a:p>
          <a:p>
            <a:pPr marL="857250" indent="-857250" algn="l" hangingPunct="1">
              <a:buFont typeface="Arial" panose="020B0604020202020204" pitchFamily="34" charset="0"/>
              <a:buChar char="•"/>
            </a:pPr>
            <a:r>
              <a:rPr lang="en-US" sz="8000" b="1" dirty="0"/>
              <a:t>Chocolate and </a:t>
            </a:r>
            <a:r>
              <a:rPr lang="en-US" sz="8000" b="1" dirty="0" err="1"/>
              <a:t>marshmellow</a:t>
            </a:r>
            <a:r>
              <a:rPr lang="en-US" sz="8000" b="1" dirty="0"/>
              <a:t> versions</a:t>
            </a:r>
          </a:p>
        </p:txBody>
      </p:sp>
    </p:spTree>
    <p:extLst>
      <p:ext uri="{BB962C8B-B14F-4D97-AF65-F5344CB8AC3E}">
        <p14:creationId xmlns:p14="http://schemas.microsoft.com/office/powerpoint/2010/main" val="19677632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2962-8E2D-31CD-A752-22CF0C134C47}"/>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5B7E7D-84A6-C3A3-BBBD-3DC40687C3E7}"/>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A125BE2E-7B35-D3F9-87ED-083B2913665C}"/>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baseline="30000" dirty="0"/>
              <a:t>11 </a:t>
            </a:r>
            <a:r>
              <a:rPr lang="en-US" b="1" dirty="0"/>
              <a:t>But if the Spirit of Him who raised Jesus from the dead dwells in you, He who raised Christ Jesus from the dead will also give life to your mortal bodies </a:t>
            </a:r>
            <a:r>
              <a:rPr lang="en-US" b="1" u="sng" dirty="0"/>
              <a:t>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A372FB1B-C351-A8E2-BCCD-A6E8F6B11719}"/>
                  </a:ext>
                </a:extLst>
              </p14:cNvPr>
              <p14:cNvContentPartPr/>
              <p14:nvPr/>
            </p14:nvContentPartPr>
            <p14:xfrm>
              <a:off x="14134770" y="10162170"/>
              <a:ext cx="2265120" cy="1445760"/>
            </p14:xfrm>
          </p:contentPart>
        </mc:Choice>
        <mc:Fallback>
          <p:pic>
            <p:nvPicPr>
              <p:cNvPr id="6" name="Ink 5">
                <a:extLst>
                  <a:ext uri="{FF2B5EF4-FFF2-40B4-BE49-F238E27FC236}">
                    <a16:creationId xmlns:a16="http://schemas.microsoft.com/office/drawing/2014/main" id="{A372FB1B-C351-A8E2-BCCD-A6E8F6B11719}"/>
                  </a:ext>
                </a:extLst>
              </p:cNvPr>
              <p:cNvPicPr/>
              <p:nvPr/>
            </p:nvPicPr>
            <p:blipFill>
              <a:blip r:embed="rId4"/>
              <a:stretch>
                <a:fillRect/>
              </a:stretch>
            </p:blipFill>
            <p:spPr>
              <a:xfrm>
                <a:off x="14072130" y="10099170"/>
                <a:ext cx="2390760" cy="1571400"/>
              </a:xfrm>
              <a:prstGeom prst="rect">
                <a:avLst/>
              </a:prstGeom>
            </p:spPr>
          </p:pic>
        </mc:Fallback>
      </mc:AlternateContent>
    </p:spTree>
    <p:extLst>
      <p:ext uri="{BB962C8B-B14F-4D97-AF65-F5344CB8AC3E}">
        <p14:creationId xmlns:p14="http://schemas.microsoft.com/office/powerpoint/2010/main" val="325350484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D692-469C-2204-32A2-1217B890421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14F846B-C44A-C2F6-501B-46D8EA34CB91}"/>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D629F16-DFF5-E0E2-0157-5D4F43BA5613}"/>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414630816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77F6-01FC-1C5F-7957-EEF4A6D90B4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653199F-E39C-F2E3-C6A1-C4FDEBC456E8}"/>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80C915DC-76D2-A067-9BD6-6B46310C878B}"/>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2630939080"/>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D9D2-6B49-41BA-CB50-9E6981BD296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6C6AC1D-FF9E-2CF2-D3E8-924626F11D39}"/>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70EECAA-445B-A788-A974-49BE58DE2A45}"/>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endParaRPr lang="en-US" sz="8000" b="1" dirty="0"/>
          </a:p>
          <a:p>
            <a:pPr algn="l" hangingPunct="1"/>
            <a:endParaRPr lang="en-US" sz="8000" b="1" dirty="0"/>
          </a:p>
        </p:txBody>
      </p:sp>
      <p:sp>
        <p:nvSpPr>
          <p:cNvPr id="3" name="Content Placeholder 2">
            <a:extLst>
              <a:ext uri="{FF2B5EF4-FFF2-40B4-BE49-F238E27FC236}">
                <a16:creationId xmlns:a16="http://schemas.microsoft.com/office/drawing/2014/main" id="{C369768F-7306-49AE-A3AB-39241E40A4A5}"/>
              </a:ext>
            </a:extLst>
          </p:cNvPr>
          <p:cNvSpPr txBox="1">
            <a:spLocks/>
          </p:cNvSpPr>
          <p:nvPr/>
        </p:nvSpPr>
        <p:spPr>
          <a:xfrm>
            <a:off x="2823210" y="6138367"/>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u="sng" baseline="30000" dirty="0"/>
              <a:t>10 </a:t>
            </a:r>
            <a:r>
              <a:rPr lang="en-US" b="1" u="sng" dirty="0"/>
              <a:t>If Christ is in you, though the body is dead because of sin, yet the spirit is alive because of righteousness. </a:t>
            </a:r>
            <a:r>
              <a:rPr lang="en-US" b="1" baseline="30000" dirty="0"/>
              <a:t>11 </a:t>
            </a:r>
            <a:r>
              <a:rPr lang="en-US" b="1" dirty="0"/>
              <a:t>But if the Spirit of Him who raised Jesus from the dead dwells in you, He who raised Christ Jesus from the dead will also give life to your mortal bodies through His Spirit who dwells in you. (Rom.8:10,11)</a:t>
            </a:r>
          </a:p>
        </p:txBody>
      </p:sp>
    </p:spTree>
    <p:extLst>
      <p:ext uri="{BB962C8B-B14F-4D97-AF65-F5344CB8AC3E}">
        <p14:creationId xmlns:p14="http://schemas.microsoft.com/office/powerpoint/2010/main" val="358945249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4B76-18CA-FCDD-E7CD-A481035D3F9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06EE121-501E-4005-FB4A-AC617E16BFC6}"/>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F8BBDC9D-E90B-A8DB-1AFE-70CE9D08362E}"/>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195312722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31D2-1111-C682-C04E-20B4BD5A75A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D25EC6B-BE51-46CF-6CEC-9998086DA5E4}"/>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684D74A-0F4D-134A-69FC-269099B085D3}"/>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170439542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9C34-2464-050C-EFA1-B61750BBCB7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D183215-64C8-7596-AB8E-46C52A955F12}"/>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C7F118A-B927-9A9D-9B09-557F528C25D1}"/>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algn="l" hangingPunct="1"/>
            <a:endParaRPr lang="en-US" sz="8000" b="1" dirty="0"/>
          </a:p>
          <a:p>
            <a:pPr algn="l" hangingPunct="1"/>
            <a:endParaRPr lang="en-US" sz="8000" b="1" dirty="0"/>
          </a:p>
        </p:txBody>
      </p:sp>
      <p:sp>
        <p:nvSpPr>
          <p:cNvPr id="3" name="Content Placeholder 2">
            <a:extLst>
              <a:ext uri="{FF2B5EF4-FFF2-40B4-BE49-F238E27FC236}">
                <a16:creationId xmlns:a16="http://schemas.microsoft.com/office/drawing/2014/main" id="{9C6B23CF-BF2D-6347-65FE-F3B4791A5112}"/>
              </a:ext>
            </a:extLst>
          </p:cNvPr>
          <p:cNvSpPr txBox="1">
            <a:spLocks/>
          </p:cNvSpPr>
          <p:nvPr/>
        </p:nvSpPr>
        <p:spPr>
          <a:xfrm>
            <a:off x="2410093" y="8104327"/>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6 </a:t>
            </a:r>
            <a:r>
              <a:rPr lang="en-US" b="1" dirty="0"/>
              <a:t>Therefore, being always of good courage, and knowing that while we are at home in the body we are absent from the Lord— </a:t>
            </a:r>
            <a:r>
              <a:rPr lang="en-US" b="1" baseline="30000" dirty="0"/>
              <a:t>7 </a:t>
            </a:r>
            <a:r>
              <a:rPr lang="en-US" b="1" dirty="0"/>
              <a:t>for we walk by faith, not by sight— </a:t>
            </a:r>
            <a:r>
              <a:rPr lang="en-US" b="1" baseline="30000" dirty="0"/>
              <a:t>8 </a:t>
            </a:r>
            <a:r>
              <a:rPr lang="en-US" b="1" dirty="0"/>
              <a:t>we are of good courage, I say, and prefer rather to be absent from the body and to be at home with the Lord. </a:t>
            </a:r>
          </a:p>
        </p:txBody>
      </p:sp>
      <p:sp>
        <p:nvSpPr>
          <p:cNvPr id="4" name="Content Placeholder 2">
            <a:extLst>
              <a:ext uri="{FF2B5EF4-FFF2-40B4-BE49-F238E27FC236}">
                <a16:creationId xmlns:a16="http://schemas.microsoft.com/office/drawing/2014/main" id="{082FB720-2D7C-346B-62C5-86979D3C73CA}"/>
              </a:ext>
            </a:extLst>
          </p:cNvPr>
          <p:cNvSpPr txBox="1">
            <a:spLocks/>
          </p:cNvSpPr>
          <p:nvPr/>
        </p:nvSpPr>
        <p:spPr>
          <a:xfrm>
            <a:off x="8888363" y="690877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5:6-8</a:t>
            </a:r>
          </a:p>
        </p:txBody>
      </p:sp>
    </p:spTree>
    <p:extLst>
      <p:ext uri="{BB962C8B-B14F-4D97-AF65-F5344CB8AC3E}">
        <p14:creationId xmlns:p14="http://schemas.microsoft.com/office/powerpoint/2010/main" val="442660082"/>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9D44D-A771-F053-781B-02493DCF3B6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78F9AC1-A4D2-275D-3416-53951AA67AD7}"/>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86EFC65C-72E3-3112-0144-D2F4C473DC05}"/>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algn="l" hangingPunct="1"/>
            <a:endParaRPr lang="en-US" sz="8000" b="1" dirty="0"/>
          </a:p>
          <a:p>
            <a:pPr algn="l" hangingPunct="1"/>
            <a:endParaRPr lang="en-US" sz="8000" b="1" dirty="0"/>
          </a:p>
        </p:txBody>
      </p:sp>
      <p:sp>
        <p:nvSpPr>
          <p:cNvPr id="3" name="Content Placeholder 2">
            <a:extLst>
              <a:ext uri="{FF2B5EF4-FFF2-40B4-BE49-F238E27FC236}">
                <a16:creationId xmlns:a16="http://schemas.microsoft.com/office/drawing/2014/main" id="{7A00D224-53BB-9782-6F26-CA423CE73351}"/>
              </a:ext>
            </a:extLst>
          </p:cNvPr>
          <p:cNvSpPr txBox="1">
            <a:spLocks/>
          </p:cNvSpPr>
          <p:nvPr/>
        </p:nvSpPr>
        <p:spPr>
          <a:xfrm>
            <a:off x="2410093" y="8104327"/>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6 </a:t>
            </a:r>
            <a:r>
              <a:rPr lang="en-US" b="1" dirty="0"/>
              <a:t>Therefore, being always of good courage, and knowing that while we are at home in the body we are absent from the Lord— </a:t>
            </a:r>
            <a:r>
              <a:rPr lang="en-US" b="1" baseline="30000" dirty="0"/>
              <a:t>7 </a:t>
            </a:r>
            <a:r>
              <a:rPr lang="en-US" b="1" dirty="0"/>
              <a:t>for we walk by faith, not by sight— </a:t>
            </a:r>
            <a:r>
              <a:rPr lang="en-US" b="1" baseline="30000" dirty="0"/>
              <a:t>8 </a:t>
            </a:r>
            <a:r>
              <a:rPr lang="en-US" b="1" dirty="0"/>
              <a:t>we are of good courage, I say, </a:t>
            </a:r>
            <a:r>
              <a:rPr lang="en-US" b="1" u="sng" dirty="0"/>
              <a:t>and prefer rather to be absent from the body and to be at home with the Lord. </a:t>
            </a:r>
          </a:p>
        </p:txBody>
      </p:sp>
      <p:sp>
        <p:nvSpPr>
          <p:cNvPr id="4" name="Content Placeholder 2">
            <a:extLst>
              <a:ext uri="{FF2B5EF4-FFF2-40B4-BE49-F238E27FC236}">
                <a16:creationId xmlns:a16="http://schemas.microsoft.com/office/drawing/2014/main" id="{7EF998B0-6E6A-3A8F-74D8-C1EAE087384E}"/>
              </a:ext>
            </a:extLst>
          </p:cNvPr>
          <p:cNvSpPr txBox="1">
            <a:spLocks/>
          </p:cNvSpPr>
          <p:nvPr/>
        </p:nvSpPr>
        <p:spPr>
          <a:xfrm>
            <a:off x="8888363" y="690877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2 </a:t>
            </a:r>
            <a:r>
              <a:rPr lang="en-US" sz="8000" b="1" dirty="0" err="1"/>
              <a:t>Corinthinas</a:t>
            </a:r>
            <a:r>
              <a:rPr lang="en-US" sz="8000" b="1" dirty="0"/>
              <a:t> 5:6-8</a:t>
            </a:r>
          </a:p>
        </p:txBody>
      </p:sp>
    </p:spTree>
    <p:extLst>
      <p:ext uri="{BB962C8B-B14F-4D97-AF65-F5344CB8AC3E}">
        <p14:creationId xmlns:p14="http://schemas.microsoft.com/office/powerpoint/2010/main" val="373653429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AA886-1C80-119B-B085-16DFDC4B9B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4AD306A-39BF-6197-6ED6-80E560F4B1E8}"/>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19015CF8-8BA2-CF1E-C427-15F33F20E118}"/>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126505108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D7BD-AAD5-AA35-A9BF-1870FAA1819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03E569-AD9B-4286-06F3-FC9423EC71D2}"/>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7D0AFB61-A647-218C-B67E-469836283079}"/>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marL="1371600" indent="-1371600" algn="l" hangingPunct="1">
              <a:buAutoNum type="arabicPeriod"/>
            </a:pPr>
            <a:r>
              <a:rPr lang="en-US" sz="8000" b="1" dirty="0"/>
              <a:t>Life to the mortal body; A body like Christ’s.</a:t>
            </a:r>
          </a:p>
          <a:p>
            <a:pPr marL="1371600" indent="-1371600" algn="l" hangingPunct="1">
              <a:buAutoNum type="arabicPeriod"/>
            </a:pPr>
            <a:endParaRPr lang="en-US" sz="8000" b="1" dirty="0"/>
          </a:p>
          <a:p>
            <a:pPr algn="l" hangingPunct="1"/>
            <a:endParaRPr lang="en-US" sz="8000" b="1" dirty="0"/>
          </a:p>
        </p:txBody>
      </p:sp>
    </p:spTree>
    <p:extLst>
      <p:ext uri="{BB962C8B-B14F-4D97-AF65-F5344CB8AC3E}">
        <p14:creationId xmlns:p14="http://schemas.microsoft.com/office/powerpoint/2010/main" val="17636454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F1C9-262A-65E8-DDCE-AEA36867183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AFCA633-AAB5-AF5B-0A87-406077FA7FDE}"/>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761F71A9-7E25-A319-2CDA-9B8E48E183BA}"/>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p:txBody>
      </p:sp>
    </p:spTree>
    <p:extLst>
      <p:ext uri="{BB962C8B-B14F-4D97-AF65-F5344CB8AC3E}">
        <p14:creationId xmlns:p14="http://schemas.microsoft.com/office/powerpoint/2010/main" val="64822156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5593-7059-9837-6CC0-EC8858BFE520}"/>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7E0EC6-5A94-51B3-9797-639F7E2D7C68}"/>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B21717CD-929B-8667-70D6-ED7FD9E4BA6F}"/>
              </a:ext>
            </a:extLst>
          </p:cNvPr>
          <p:cNvSpPr txBox="1">
            <a:spLocks/>
          </p:cNvSpPr>
          <p:nvPr/>
        </p:nvSpPr>
        <p:spPr>
          <a:xfrm>
            <a:off x="2670443" y="1053533"/>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The “phases” of salvation in terms of our constitution:</a:t>
            </a:r>
          </a:p>
          <a:p>
            <a:pPr marL="1371600" indent="-1371600" algn="l" hangingPunct="1">
              <a:buAutoNum type="arabicPeriod"/>
            </a:pPr>
            <a:r>
              <a:rPr lang="en-US" sz="8000" b="1" dirty="0"/>
              <a:t> The mortal body remains. The spirit is alive.</a:t>
            </a:r>
          </a:p>
          <a:p>
            <a:pPr marL="1371600" indent="-1371600" algn="l" hangingPunct="1">
              <a:buAutoNum type="arabicPeriod"/>
            </a:pPr>
            <a:r>
              <a:rPr lang="en-US" sz="8000" b="1" dirty="0"/>
              <a:t>Absent from the body. Present with the Lord.</a:t>
            </a:r>
          </a:p>
          <a:p>
            <a:pPr marL="1371600" indent="-1371600" algn="l" hangingPunct="1">
              <a:buAutoNum type="arabicPeriod"/>
            </a:pPr>
            <a:r>
              <a:rPr lang="en-US" sz="8000" b="1" dirty="0"/>
              <a:t>Life to the mortal body; A body like Christ’s.</a:t>
            </a:r>
          </a:p>
          <a:p>
            <a:pPr marL="1371600" indent="-1371600" algn="l" hangingPunct="1">
              <a:buAutoNum type="arabicPeriod"/>
            </a:pPr>
            <a:endParaRPr lang="en-US" sz="8000" b="1" dirty="0"/>
          </a:p>
          <a:p>
            <a:pPr algn="l" hangingPunct="1"/>
            <a:endParaRPr lang="en-US" sz="8000" b="1" dirty="0"/>
          </a:p>
        </p:txBody>
      </p:sp>
      <p:sp>
        <p:nvSpPr>
          <p:cNvPr id="3" name="Content Placeholder 2">
            <a:extLst>
              <a:ext uri="{FF2B5EF4-FFF2-40B4-BE49-F238E27FC236}">
                <a16:creationId xmlns:a16="http://schemas.microsoft.com/office/drawing/2014/main" id="{3496ACAD-AEFE-7408-8E4C-BE0D8EF21AC7}"/>
              </a:ext>
            </a:extLst>
          </p:cNvPr>
          <p:cNvSpPr txBox="1">
            <a:spLocks/>
          </p:cNvSpPr>
          <p:nvPr/>
        </p:nvSpPr>
        <p:spPr>
          <a:xfrm>
            <a:off x="2274570" y="7746015"/>
            <a:ext cx="21396959" cy="46972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10 </a:t>
            </a:r>
            <a:r>
              <a:rPr lang="en-US" b="1" dirty="0"/>
              <a:t>If Christ is in you, though the body is dead because of sin, yet the spirit is alive because of righteousness. </a:t>
            </a:r>
            <a:r>
              <a:rPr lang="en-US" b="1" baseline="30000" dirty="0"/>
              <a:t>11 </a:t>
            </a:r>
            <a:r>
              <a:rPr lang="en-US" b="1" dirty="0"/>
              <a:t>But if the Spirit of Him who raised Jesus from the dead dwells in you, </a:t>
            </a:r>
            <a:r>
              <a:rPr lang="en-US" b="1" u="sng" dirty="0"/>
              <a:t>He who raised Christ Jesus from the dead will also give life to your mortal bodies through His Spirit who dwells in you</a:t>
            </a:r>
            <a:r>
              <a:rPr lang="en-US" b="1" dirty="0"/>
              <a:t>. (Rom.8:10,11)</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9334B12-7729-355E-84F6-8D8948BE8EF5}"/>
                  </a:ext>
                </a:extLst>
              </p14:cNvPr>
              <p14:cNvContentPartPr/>
              <p14:nvPr/>
            </p14:nvContentPartPr>
            <p14:xfrm>
              <a:off x="13373370" y="10095210"/>
              <a:ext cx="1522440" cy="1389600"/>
            </p14:xfrm>
          </p:contentPart>
        </mc:Choice>
        <mc:Fallback>
          <p:pic>
            <p:nvPicPr>
              <p:cNvPr id="4" name="Ink 3">
                <a:extLst>
                  <a:ext uri="{FF2B5EF4-FFF2-40B4-BE49-F238E27FC236}">
                    <a16:creationId xmlns:a16="http://schemas.microsoft.com/office/drawing/2014/main" id="{19334B12-7729-355E-84F6-8D8948BE8EF5}"/>
                  </a:ext>
                </a:extLst>
              </p:cNvPr>
              <p:cNvPicPr/>
              <p:nvPr/>
            </p:nvPicPr>
            <p:blipFill>
              <a:blip r:embed="rId4"/>
              <a:stretch>
                <a:fillRect/>
              </a:stretch>
            </p:blipFill>
            <p:spPr>
              <a:xfrm>
                <a:off x="13310730" y="10032210"/>
                <a:ext cx="1648080" cy="151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FE53D8E-4C13-0016-38FA-E519E119C76B}"/>
                  </a:ext>
                </a:extLst>
              </p14:cNvPr>
              <p14:cNvContentPartPr/>
              <p14:nvPr/>
            </p14:nvContentPartPr>
            <p14:xfrm>
              <a:off x="21236130" y="11225250"/>
              <a:ext cx="2458080" cy="149400"/>
            </p14:xfrm>
          </p:contentPart>
        </mc:Choice>
        <mc:Fallback>
          <p:pic>
            <p:nvPicPr>
              <p:cNvPr id="5" name="Ink 4">
                <a:extLst>
                  <a:ext uri="{FF2B5EF4-FFF2-40B4-BE49-F238E27FC236}">
                    <a16:creationId xmlns:a16="http://schemas.microsoft.com/office/drawing/2014/main" id="{1FE53D8E-4C13-0016-38FA-E519E119C76B}"/>
                  </a:ext>
                </a:extLst>
              </p:cNvPr>
              <p:cNvPicPr/>
              <p:nvPr/>
            </p:nvPicPr>
            <p:blipFill>
              <a:blip r:embed="rId6"/>
              <a:stretch>
                <a:fillRect/>
              </a:stretch>
            </p:blipFill>
            <p:spPr>
              <a:xfrm>
                <a:off x="21173130" y="11162610"/>
                <a:ext cx="2583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AE4BD44D-CE30-505E-E458-14B56F0F1877}"/>
                  </a:ext>
                </a:extLst>
              </p14:cNvPr>
              <p14:cNvContentPartPr/>
              <p14:nvPr/>
            </p14:nvContentPartPr>
            <p14:xfrm>
              <a:off x="2133450" y="12135690"/>
              <a:ext cx="2562840" cy="117000"/>
            </p14:xfrm>
          </p:contentPart>
        </mc:Choice>
        <mc:Fallback>
          <p:pic>
            <p:nvPicPr>
              <p:cNvPr id="6" name="Ink 5">
                <a:extLst>
                  <a:ext uri="{FF2B5EF4-FFF2-40B4-BE49-F238E27FC236}">
                    <a16:creationId xmlns:a16="http://schemas.microsoft.com/office/drawing/2014/main" id="{AE4BD44D-CE30-505E-E458-14B56F0F1877}"/>
                  </a:ext>
                </a:extLst>
              </p:cNvPr>
              <p:cNvPicPr/>
              <p:nvPr/>
            </p:nvPicPr>
            <p:blipFill>
              <a:blip r:embed="rId8"/>
              <a:stretch>
                <a:fillRect/>
              </a:stretch>
            </p:blipFill>
            <p:spPr>
              <a:xfrm>
                <a:off x="2070450" y="12072690"/>
                <a:ext cx="2688480" cy="242640"/>
              </a:xfrm>
              <a:prstGeom prst="rect">
                <a:avLst/>
              </a:prstGeom>
            </p:spPr>
          </p:pic>
        </mc:Fallback>
      </mc:AlternateContent>
      <p:grpSp>
        <p:nvGrpSpPr>
          <p:cNvPr id="7" name="Group 6">
            <a:extLst>
              <a:ext uri="{FF2B5EF4-FFF2-40B4-BE49-F238E27FC236}">
                <a16:creationId xmlns:a16="http://schemas.microsoft.com/office/drawing/2014/main" id="{8D89ACC1-52A6-BEC8-034D-AFF05CD4ABD8}"/>
              </a:ext>
            </a:extLst>
          </p:cNvPr>
          <p:cNvGrpSpPr/>
          <p:nvPr/>
        </p:nvGrpSpPr>
        <p:grpSpPr>
          <a:xfrm>
            <a:off x="1160730" y="11497770"/>
            <a:ext cx="829800" cy="797040"/>
            <a:chOff x="1160730" y="11497770"/>
            <a:chExt cx="829800" cy="797040"/>
          </a:xfrm>
        </p:grpSpPr>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97BEAE53-14F0-C961-CEAF-4C2B93B05054}"/>
                    </a:ext>
                  </a:extLst>
                </p14:cNvPr>
                <p14:cNvContentPartPr/>
                <p14:nvPr/>
              </p14:nvContentPartPr>
              <p14:xfrm>
                <a:off x="1337490" y="11505690"/>
                <a:ext cx="245880" cy="765000"/>
              </p14:xfrm>
            </p:contentPart>
          </mc:Choice>
          <mc:Fallback>
            <p:pic>
              <p:nvPicPr>
                <p:cNvPr id="8" name="Ink 7">
                  <a:extLst>
                    <a:ext uri="{FF2B5EF4-FFF2-40B4-BE49-F238E27FC236}">
                      <a16:creationId xmlns:a16="http://schemas.microsoft.com/office/drawing/2014/main" id="{97BEAE53-14F0-C961-CEAF-4C2B93B05054}"/>
                    </a:ext>
                  </a:extLst>
                </p:cNvPr>
                <p:cNvPicPr/>
                <p:nvPr/>
              </p:nvPicPr>
              <p:blipFill>
                <a:blip r:embed="rId10"/>
                <a:stretch>
                  <a:fillRect/>
                </a:stretch>
              </p:blipFill>
              <p:spPr>
                <a:xfrm>
                  <a:off x="1274490" y="11442690"/>
                  <a:ext cx="37152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DD36D332-208B-1439-908B-393C1B71653F}"/>
                    </a:ext>
                  </a:extLst>
                </p14:cNvPr>
                <p14:cNvContentPartPr/>
                <p14:nvPr/>
              </p14:nvContentPartPr>
              <p14:xfrm>
                <a:off x="1160730" y="11497770"/>
                <a:ext cx="829800" cy="797040"/>
              </p14:xfrm>
            </p:contentPart>
          </mc:Choice>
          <mc:Fallback>
            <p:pic>
              <p:nvPicPr>
                <p:cNvPr id="10" name="Ink 9">
                  <a:extLst>
                    <a:ext uri="{FF2B5EF4-FFF2-40B4-BE49-F238E27FC236}">
                      <a16:creationId xmlns:a16="http://schemas.microsoft.com/office/drawing/2014/main" id="{DD36D332-208B-1439-908B-393C1B71653F}"/>
                    </a:ext>
                  </a:extLst>
                </p:cNvPr>
                <p:cNvPicPr/>
                <p:nvPr/>
              </p:nvPicPr>
              <p:blipFill>
                <a:blip r:embed="rId12"/>
                <a:stretch>
                  <a:fillRect/>
                </a:stretch>
              </p:blipFill>
              <p:spPr>
                <a:xfrm>
                  <a:off x="1098090" y="11434770"/>
                  <a:ext cx="955440" cy="922680"/>
                </a:xfrm>
                <a:prstGeom prst="rect">
                  <a:avLst/>
                </a:prstGeom>
              </p:spPr>
            </p:pic>
          </mc:Fallback>
        </mc:AlternateContent>
      </p:grpSp>
      <p:grpSp>
        <p:nvGrpSpPr>
          <p:cNvPr id="11" name="Group 10">
            <a:extLst>
              <a:ext uri="{FF2B5EF4-FFF2-40B4-BE49-F238E27FC236}">
                <a16:creationId xmlns:a16="http://schemas.microsoft.com/office/drawing/2014/main" id="{3215C92C-D09F-8BCF-763D-6AC3E3970889}"/>
              </a:ext>
            </a:extLst>
          </p:cNvPr>
          <p:cNvGrpSpPr/>
          <p:nvPr/>
        </p:nvGrpSpPr>
        <p:grpSpPr>
          <a:xfrm>
            <a:off x="22764690" y="9531090"/>
            <a:ext cx="1013400" cy="783000"/>
            <a:chOff x="22764690" y="9531090"/>
            <a:chExt cx="1013400" cy="783000"/>
          </a:xfrm>
        </p:grpSpPr>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0178A7A9-21CA-B0A0-9837-21FCF13CDC39}"/>
                    </a:ext>
                  </a:extLst>
                </p14:cNvPr>
                <p14:cNvContentPartPr/>
                <p14:nvPr/>
              </p14:nvContentPartPr>
              <p14:xfrm>
                <a:off x="22769010" y="9584010"/>
                <a:ext cx="519120" cy="674280"/>
              </p14:xfrm>
            </p:contentPart>
          </mc:Choice>
          <mc:Fallback>
            <p:pic>
              <p:nvPicPr>
                <p:cNvPr id="12" name="Ink 11">
                  <a:extLst>
                    <a:ext uri="{FF2B5EF4-FFF2-40B4-BE49-F238E27FC236}">
                      <a16:creationId xmlns:a16="http://schemas.microsoft.com/office/drawing/2014/main" id="{0178A7A9-21CA-B0A0-9837-21FCF13CDC39}"/>
                    </a:ext>
                  </a:extLst>
                </p:cNvPr>
                <p:cNvPicPr/>
                <p:nvPr/>
              </p:nvPicPr>
              <p:blipFill>
                <a:blip r:embed="rId14"/>
                <a:stretch>
                  <a:fillRect/>
                </a:stretch>
              </p:blipFill>
              <p:spPr>
                <a:xfrm>
                  <a:off x="22706010" y="9521010"/>
                  <a:ext cx="64476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830278A2-03AD-FEE1-10B6-0529C5D7C614}"/>
                    </a:ext>
                  </a:extLst>
                </p14:cNvPr>
                <p14:cNvContentPartPr/>
                <p14:nvPr/>
              </p14:nvContentPartPr>
              <p14:xfrm>
                <a:off x="22764690" y="9531090"/>
                <a:ext cx="1013400" cy="783000"/>
              </p14:xfrm>
            </p:contentPart>
          </mc:Choice>
          <mc:Fallback>
            <p:pic>
              <p:nvPicPr>
                <p:cNvPr id="13" name="Ink 12">
                  <a:extLst>
                    <a:ext uri="{FF2B5EF4-FFF2-40B4-BE49-F238E27FC236}">
                      <a16:creationId xmlns:a16="http://schemas.microsoft.com/office/drawing/2014/main" id="{830278A2-03AD-FEE1-10B6-0529C5D7C614}"/>
                    </a:ext>
                  </a:extLst>
                </p:cNvPr>
                <p:cNvPicPr/>
                <p:nvPr/>
              </p:nvPicPr>
              <p:blipFill>
                <a:blip r:embed="rId16"/>
                <a:stretch>
                  <a:fillRect/>
                </a:stretch>
              </p:blipFill>
              <p:spPr>
                <a:xfrm>
                  <a:off x="22702050" y="9468450"/>
                  <a:ext cx="1139040" cy="908640"/>
                </a:xfrm>
                <a:prstGeom prst="rect">
                  <a:avLst/>
                </a:prstGeom>
              </p:spPr>
            </p:pic>
          </mc:Fallback>
        </mc:AlternateContent>
      </p:grpSp>
    </p:spTree>
    <p:extLst>
      <p:ext uri="{BB962C8B-B14F-4D97-AF65-F5344CB8AC3E}">
        <p14:creationId xmlns:p14="http://schemas.microsoft.com/office/powerpoint/2010/main" val="24472121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86EA-8615-DDFD-4957-27F7BF7C8F4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3F1C854-F906-9C17-3376-FC5403203AC8}"/>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a:t>
            </a:r>
            <a:endParaRPr lang="en-US" sz="8000" dirty="0"/>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3121444103"/>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98B78-DA88-0130-C665-8E4EEC4AB54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0303BE7-D197-D91C-0F74-D0173C0D6621}"/>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422975357"/>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66758-CA59-9275-943B-EF588F3A61C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CFA6FEF-D626-AD25-FB6E-7836D5AA8DE5}"/>
              </a:ext>
            </a:extLst>
          </p:cNvPr>
          <p:cNvSpPr txBox="1">
            <a:spLocks/>
          </p:cNvSpPr>
          <p:nvPr/>
        </p:nvSpPr>
        <p:spPr>
          <a:xfrm>
            <a:off x="576948" y="2690430"/>
            <a:ext cx="24489042" cy="803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44AFF91-99EF-FFD6-D426-765659FF7B4B}"/>
              </a:ext>
            </a:extLst>
          </p:cNvPr>
          <p:cNvSpPr txBox="1">
            <a:spLocks/>
          </p:cNvSpPr>
          <p:nvPr/>
        </p:nvSpPr>
        <p:spPr>
          <a:xfrm>
            <a:off x="7436753" y="884044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Matt.25:14-22</a:t>
            </a:r>
          </a:p>
        </p:txBody>
      </p:sp>
    </p:spTree>
    <p:extLst>
      <p:ext uri="{BB962C8B-B14F-4D97-AF65-F5344CB8AC3E}">
        <p14:creationId xmlns:p14="http://schemas.microsoft.com/office/powerpoint/2010/main" val="3046917311"/>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13841-2464-F776-B663-83D2C0B9DD4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9960AEC-C508-64CF-3957-35E61F0BC29B}"/>
              </a:ext>
            </a:extLst>
          </p:cNvPr>
          <p:cNvSpPr txBox="1">
            <a:spLocks/>
          </p:cNvSpPr>
          <p:nvPr/>
        </p:nvSpPr>
        <p:spPr>
          <a:xfrm>
            <a:off x="576948" y="2690430"/>
            <a:ext cx="24489042" cy="803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37E6726C-4946-33AB-67D9-D450905DB6B0}"/>
              </a:ext>
            </a:extLst>
          </p:cNvPr>
          <p:cNvSpPr txBox="1">
            <a:spLocks/>
          </p:cNvSpPr>
          <p:nvPr/>
        </p:nvSpPr>
        <p:spPr>
          <a:xfrm>
            <a:off x="7436753" y="884044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Matt.25:14-22</a:t>
            </a:r>
          </a:p>
        </p:txBody>
      </p:sp>
      <p:sp>
        <p:nvSpPr>
          <p:cNvPr id="4" name="Content Placeholder 2">
            <a:extLst>
              <a:ext uri="{FF2B5EF4-FFF2-40B4-BE49-F238E27FC236}">
                <a16:creationId xmlns:a16="http://schemas.microsoft.com/office/drawing/2014/main" id="{F817298F-BDE4-B425-8BAE-B1844BB03D46}"/>
              </a:ext>
            </a:extLst>
          </p:cNvPr>
          <p:cNvSpPr txBox="1">
            <a:spLocks/>
          </p:cNvSpPr>
          <p:nvPr/>
        </p:nvSpPr>
        <p:spPr>
          <a:xfrm>
            <a:off x="845820" y="10179991"/>
            <a:ext cx="21396959" cy="36268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21 </a:t>
            </a:r>
            <a:r>
              <a:rPr lang="en-US" b="1" dirty="0"/>
              <a:t>His master said to him, ‘Well done, good and faithful slave. You were faithful with a few things, I will put you in charge of many things; enter into the joy of your </a:t>
            </a:r>
            <a:r>
              <a:rPr lang="en-US" b="1" baseline="30000" dirty="0"/>
              <a:t>[</a:t>
            </a:r>
            <a:r>
              <a:rPr lang="en-US" b="1" dirty="0"/>
              <a:t>master.’</a:t>
            </a:r>
          </a:p>
        </p:txBody>
      </p:sp>
    </p:spTree>
    <p:extLst>
      <p:ext uri="{BB962C8B-B14F-4D97-AF65-F5344CB8AC3E}">
        <p14:creationId xmlns:p14="http://schemas.microsoft.com/office/powerpoint/2010/main" val="345892285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979B-1DB7-2375-31F4-6FC5F33A7148}"/>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9568FFA-D88D-C160-1BD1-F79EA8145498}"/>
              </a:ext>
            </a:extLst>
          </p:cNvPr>
          <p:cNvSpPr txBox="1">
            <a:spLocks/>
          </p:cNvSpPr>
          <p:nvPr/>
        </p:nvSpPr>
        <p:spPr>
          <a:xfrm>
            <a:off x="576948" y="2690430"/>
            <a:ext cx="24489042" cy="803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6214DEC1-C1E5-5C19-A67C-ADF5C767DDD7}"/>
              </a:ext>
            </a:extLst>
          </p:cNvPr>
          <p:cNvSpPr txBox="1">
            <a:spLocks/>
          </p:cNvSpPr>
          <p:nvPr/>
        </p:nvSpPr>
        <p:spPr>
          <a:xfrm>
            <a:off x="7436753" y="884044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Matt.25:14-22</a:t>
            </a:r>
          </a:p>
        </p:txBody>
      </p:sp>
      <p:sp>
        <p:nvSpPr>
          <p:cNvPr id="4" name="Content Placeholder 2">
            <a:extLst>
              <a:ext uri="{FF2B5EF4-FFF2-40B4-BE49-F238E27FC236}">
                <a16:creationId xmlns:a16="http://schemas.microsoft.com/office/drawing/2014/main" id="{33C07C4F-153E-D8B6-4F72-BEF57F16F98F}"/>
              </a:ext>
            </a:extLst>
          </p:cNvPr>
          <p:cNvSpPr txBox="1">
            <a:spLocks/>
          </p:cNvSpPr>
          <p:nvPr/>
        </p:nvSpPr>
        <p:spPr>
          <a:xfrm>
            <a:off x="845820" y="10179991"/>
            <a:ext cx="21396959" cy="36268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21 </a:t>
            </a:r>
            <a:r>
              <a:rPr lang="en-US" b="1" dirty="0"/>
              <a:t>His master said to him, ‘Well done, good and faithful slave. You were faithful with a few things, I will put you in charge of many things; enter into the joy of your </a:t>
            </a:r>
            <a:r>
              <a:rPr lang="en-US" b="1" baseline="30000" dirty="0"/>
              <a:t>[</a:t>
            </a:r>
            <a:r>
              <a:rPr lang="en-US" b="1" dirty="0"/>
              <a:t>master.’</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9E09F9D-4CC7-F339-7534-0CF6B1E29E49}"/>
                  </a:ext>
                </a:extLst>
              </p14:cNvPr>
              <p14:cNvContentPartPr/>
              <p14:nvPr/>
            </p14:nvContentPartPr>
            <p14:xfrm>
              <a:off x="6238170" y="10328130"/>
              <a:ext cx="4838040" cy="1980000"/>
            </p14:xfrm>
          </p:contentPart>
        </mc:Choice>
        <mc:Fallback>
          <p:pic>
            <p:nvPicPr>
              <p:cNvPr id="5" name="Ink 4">
                <a:extLst>
                  <a:ext uri="{FF2B5EF4-FFF2-40B4-BE49-F238E27FC236}">
                    <a16:creationId xmlns:a16="http://schemas.microsoft.com/office/drawing/2014/main" id="{49E09F9D-4CC7-F339-7534-0CF6B1E29E49}"/>
                  </a:ext>
                </a:extLst>
              </p:cNvPr>
              <p:cNvPicPr/>
              <p:nvPr/>
            </p:nvPicPr>
            <p:blipFill>
              <a:blip r:embed="rId4"/>
              <a:stretch>
                <a:fillRect/>
              </a:stretch>
            </p:blipFill>
            <p:spPr>
              <a:xfrm>
                <a:off x="6175170" y="10265490"/>
                <a:ext cx="4963680" cy="2105640"/>
              </a:xfrm>
              <a:prstGeom prst="rect">
                <a:avLst/>
              </a:prstGeom>
            </p:spPr>
          </p:pic>
        </mc:Fallback>
      </mc:AlternateContent>
    </p:spTree>
    <p:extLst>
      <p:ext uri="{BB962C8B-B14F-4D97-AF65-F5344CB8AC3E}">
        <p14:creationId xmlns:p14="http://schemas.microsoft.com/office/powerpoint/2010/main" val="3734321075"/>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4081-C4CF-B856-A6F4-E9065105B7B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BBAF96E-5159-4251-36A8-F667B9C58979}"/>
              </a:ext>
            </a:extLst>
          </p:cNvPr>
          <p:cNvSpPr txBox="1">
            <a:spLocks/>
          </p:cNvSpPr>
          <p:nvPr/>
        </p:nvSpPr>
        <p:spPr>
          <a:xfrm>
            <a:off x="576948" y="2690430"/>
            <a:ext cx="24489042" cy="803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0EF24187-A57C-BAA9-1ECE-A60AAD956E93}"/>
              </a:ext>
            </a:extLst>
          </p:cNvPr>
          <p:cNvSpPr txBox="1">
            <a:spLocks/>
          </p:cNvSpPr>
          <p:nvPr/>
        </p:nvSpPr>
        <p:spPr>
          <a:xfrm>
            <a:off x="7436753" y="8840442"/>
            <a:ext cx="931962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Matt.25:14-22</a:t>
            </a:r>
          </a:p>
        </p:txBody>
      </p:sp>
      <p:sp>
        <p:nvSpPr>
          <p:cNvPr id="4" name="Content Placeholder 2">
            <a:extLst>
              <a:ext uri="{FF2B5EF4-FFF2-40B4-BE49-F238E27FC236}">
                <a16:creationId xmlns:a16="http://schemas.microsoft.com/office/drawing/2014/main" id="{6E42A91C-8BCE-EE19-19AC-985886232F44}"/>
              </a:ext>
            </a:extLst>
          </p:cNvPr>
          <p:cNvSpPr txBox="1">
            <a:spLocks/>
          </p:cNvSpPr>
          <p:nvPr/>
        </p:nvSpPr>
        <p:spPr>
          <a:xfrm>
            <a:off x="845820" y="10179991"/>
            <a:ext cx="21396959" cy="36268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21 </a:t>
            </a:r>
            <a:r>
              <a:rPr lang="en-US" b="1" dirty="0"/>
              <a:t>His master said to him, ‘Well done, good and faithful slave. You were faithful with a few things, I will put you in charge of many things; enter into the joy of your </a:t>
            </a:r>
            <a:r>
              <a:rPr lang="en-US" b="1" baseline="30000" dirty="0"/>
              <a:t>[</a:t>
            </a:r>
            <a:r>
              <a:rPr lang="en-US" b="1" dirty="0"/>
              <a:t>master.’</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5615608-6E90-F6E1-F3B2-43840A1FAEF4}"/>
                  </a:ext>
                </a:extLst>
              </p14:cNvPr>
              <p14:cNvContentPartPr/>
              <p14:nvPr/>
            </p14:nvContentPartPr>
            <p14:xfrm>
              <a:off x="6238170" y="10328130"/>
              <a:ext cx="4838040" cy="1980000"/>
            </p14:xfrm>
          </p:contentPart>
        </mc:Choice>
        <mc:Fallback>
          <p:pic>
            <p:nvPicPr>
              <p:cNvPr id="5" name="Ink 4">
                <a:extLst>
                  <a:ext uri="{FF2B5EF4-FFF2-40B4-BE49-F238E27FC236}">
                    <a16:creationId xmlns:a16="http://schemas.microsoft.com/office/drawing/2014/main" id="{A5615608-6E90-F6E1-F3B2-43840A1FAEF4}"/>
                  </a:ext>
                </a:extLst>
              </p:cNvPr>
              <p:cNvPicPr/>
              <p:nvPr/>
            </p:nvPicPr>
            <p:blipFill>
              <a:blip r:embed="rId4"/>
              <a:stretch>
                <a:fillRect/>
              </a:stretch>
            </p:blipFill>
            <p:spPr>
              <a:xfrm>
                <a:off x="6175170" y="10265490"/>
                <a:ext cx="4963680" cy="210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1C05099E-9577-5077-7AEC-B6A524ADF8CD}"/>
                  </a:ext>
                </a:extLst>
              </p14:cNvPr>
              <p14:cNvContentPartPr/>
              <p14:nvPr/>
            </p14:nvContentPartPr>
            <p14:xfrm>
              <a:off x="18440370" y="11954970"/>
              <a:ext cx="2358360" cy="74880"/>
            </p14:xfrm>
          </p:contentPart>
        </mc:Choice>
        <mc:Fallback>
          <p:pic>
            <p:nvPicPr>
              <p:cNvPr id="3" name="Ink 2">
                <a:extLst>
                  <a:ext uri="{FF2B5EF4-FFF2-40B4-BE49-F238E27FC236}">
                    <a16:creationId xmlns:a16="http://schemas.microsoft.com/office/drawing/2014/main" id="{1C05099E-9577-5077-7AEC-B6A524ADF8CD}"/>
                  </a:ext>
                </a:extLst>
              </p:cNvPr>
              <p:cNvPicPr/>
              <p:nvPr/>
            </p:nvPicPr>
            <p:blipFill>
              <a:blip r:embed="rId6"/>
              <a:stretch>
                <a:fillRect/>
              </a:stretch>
            </p:blipFill>
            <p:spPr>
              <a:xfrm>
                <a:off x="18377730" y="11892330"/>
                <a:ext cx="2484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225367E-3205-C23D-3EDB-F300D71AB011}"/>
                  </a:ext>
                </a:extLst>
              </p14:cNvPr>
              <p14:cNvContentPartPr/>
              <p14:nvPr/>
            </p14:nvContentPartPr>
            <p14:xfrm>
              <a:off x="1004850" y="12786930"/>
              <a:ext cx="2296080" cy="122760"/>
            </p14:xfrm>
          </p:contentPart>
        </mc:Choice>
        <mc:Fallback>
          <p:pic>
            <p:nvPicPr>
              <p:cNvPr id="6" name="Ink 5">
                <a:extLst>
                  <a:ext uri="{FF2B5EF4-FFF2-40B4-BE49-F238E27FC236}">
                    <a16:creationId xmlns:a16="http://schemas.microsoft.com/office/drawing/2014/main" id="{6225367E-3205-C23D-3EDB-F300D71AB011}"/>
                  </a:ext>
                </a:extLst>
              </p:cNvPr>
              <p:cNvPicPr/>
              <p:nvPr/>
            </p:nvPicPr>
            <p:blipFill>
              <a:blip r:embed="rId8"/>
              <a:stretch>
                <a:fillRect/>
              </a:stretch>
            </p:blipFill>
            <p:spPr>
              <a:xfrm>
                <a:off x="941850" y="12724290"/>
                <a:ext cx="2421720" cy="248400"/>
              </a:xfrm>
              <a:prstGeom prst="rect">
                <a:avLst/>
              </a:prstGeom>
            </p:spPr>
          </p:pic>
        </mc:Fallback>
      </mc:AlternateContent>
    </p:spTree>
    <p:extLst>
      <p:ext uri="{BB962C8B-B14F-4D97-AF65-F5344CB8AC3E}">
        <p14:creationId xmlns:p14="http://schemas.microsoft.com/office/powerpoint/2010/main" val="211198334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F1F7-8B13-9846-B111-9A58881E768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35FCB0E-613D-32DB-CB19-9AA17822DDB8}"/>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267BF63F-5533-BD35-392A-29850CD0E196}"/>
              </a:ext>
            </a:extLst>
          </p:cNvPr>
          <p:cNvSpPr txBox="1">
            <a:spLocks/>
          </p:cNvSpPr>
          <p:nvPr/>
        </p:nvSpPr>
        <p:spPr>
          <a:xfrm>
            <a:off x="7082423" y="9686021"/>
            <a:ext cx="13022947" cy="13395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1 Corinthians 2:9-12</a:t>
            </a:r>
          </a:p>
        </p:txBody>
      </p:sp>
    </p:spTree>
    <p:extLst>
      <p:ext uri="{BB962C8B-B14F-4D97-AF65-F5344CB8AC3E}">
        <p14:creationId xmlns:p14="http://schemas.microsoft.com/office/powerpoint/2010/main" val="797921917"/>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96B3-6547-C1A5-64D7-6803810EB1C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C2E89A2-1F91-EBBE-53EE-4B3563A4FDD3}"/>
              </a:ext>
            </a:extLst>
          </p:cNvPr>
          <p:cNvSpPr txBox="1">
            <a:spLocks/>
          </p:cNvSpPr>
          <p:nvPr/>
        </p:nvSpPr>
        <p:spPr>
          <a:xfrm>
            <a:off x="576948" y="269043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 </a:t>
            </a:r>
            <a:r>
              <a:rPr lang="en-US" sz="8000" dirty="0" err="1"/>
              <a:t>eigning</a:t>
            </a:r>
            <a:r>
              <a:rPr lang="en-US" sz="8000" dirty="0"/>
              <a:t> with Christ in bodily immortality is our destiny</a:t>
            </a:r>
          </a:p>
          <a:p>
            <a:pPr hangingPunct="1"/>
            <a:endParaRPr lang="en-US" dirty="0"/>
          </a:p>
          <a:p>
            <a:pPr hangingPunct="1"/>
            <a:endParaRPr lang="en-US" dirty="0"/>
          </a:p>
          <a:p>
            <a:pPr hangingPunct="1"/>
            <a:endParaRPr lang="en-US" dirty="0"/>
          </a:p>
          <a:p>
            <a:pPr hangingPunct="1"/>
            <a:endParaRPr lang="en-US" i="1" dirty="0"/>
          </a:p>
        </p:txBody>
      </p:sp>
    </p:spTree>
    <p:extLst>
      <p:ext uri="{BB962C8B-B14F-4D97-AF65-F5344CB8AC3E}">
        <p14:creationId xmlns:p14="http://schemas.microsoft.com/office/powerpoint/2010/main" val="54996086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9854-EC5A-1EFC-B3D1-5BB44506FA60}"/>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2E1211C-E040-99A9-3BFB-622E57C89792}"/>
              </a:ext>
            </a:extLst>
          </p:cNvPr>
          <p:cNvSpPr txBox="1">
            <a:spLocks/>
          </p:cNvSpPr>
          <p:nvPr/>
        </p:nvSpPr>
        <p:spPr>
          <a:xfrm>
            <a:off x="428358" y="473640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 </a:t>
            </a:r>
            <a:r>
              <a:rPr lang="en-US" sz="8000" dirty="0" err="1"/>
              <a:t>eigning</a:t>
            </a:r>
            <a:r>
              <a:rPr lang="en-US" sz="8000" dirty="0"/>
              <a:t> with Christ in bodily immortality is our destiny</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4BED0C1-FA80-144D-5B67-5D145767FE0F}"/>
              </a:ext>
            </a:extLst>
          </p:cNvPr>
          <p:cNvSpPr txBox="1">
            <a:spLocks/>
          </p:cNvSpPr>
          <p:nvPr/>
        </p:nvSpPr>
        <p:spPr>
          <a:xfrm>
            <a:off x="569863" y="1456845"/>
            <a:ext cx="23385779" cy="32795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b="1" baseline="30000" dirty="0"/>
              <a:t>11 </a:t>
            </a:r>
            <a:r>
              <a:rPr lang="en-US" b="1" dirty="0"/>
              <a:t>But if the Spirit of Him who raised Jesus from the dead dwells in you, He who raised Christ Jesus from the dead will also give life to your mortal bodies through His Spirit who dwells in you.  (Romans 8)</a:t>
            </a:r>
          </a:p>
        </p:txBody>
      </p:sp>
    </p:spTree>
    <p:extLst>
      <p:ext uri="{BB962C8B-B14F-4D97-AF65-F5344CB8AC3E}">
        <p14:creationId xmlns:p14="http://schemas.microsoft.com/office/powerpoint/2010/main" val="40197190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5884-E4D8-976B-B5B3-316F8650F368}"/>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5D1D344-B306-CFDB-2DEA-0BF45EA4A22C}"/>
              </a:ext>
            </a:extLst>
          </p:cNvPr>
          <p:cNvSpPr txBox="1">
            <a:spLocks/>
          </p:cNvSpPr>
          <p:nvPr/>
        </p:nvSpPr>
        <p:spPr>
          <a:xfrm>
            <a:off x="576948" y="2690430"/>
            <a:ext cx="173191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a:t>
            </a:r>
          </a:p>
          <a:p>
            <a:pPr algn="l" hangingPunct="1"/>
            <a:r>
              <a:rPr lang="en-US" sz="8000" b="1" dirty="0"/>
              <a:t>A</a:t>
            </a:r>
          </a:p>
          <a:p>
            <a:pPr algn="l" hangingPunct="1"/>
            <a:r>
              <a:rPr lang="en-US" sz="8000" b="1" dirty="0"/>
              <a:t>S</a:t>
            </a:r>
          </a:p>
          <a:p>
            <a:pPr algn="l" hangingPunct="1"/>
            <a:r>
              <a:rPr lang="en-US" sz="8000" b="1" dirty="0"/>
              <a:t>T</a:t>
            </a:r>
          </a:p>
          <a:p>
            <a:pPr algn="l" hangingPunct="1"/>
            <a:r>
              <a:rPr lang="en-US" sz="8000" b="1" dirty="0"/>
              <a:t>E</a:t>
            </a:r>
          </a:p>
          <a:p>
            <a:pPr algn="l" hangingPunct="1"/>
            <a:r>
              <a:rPr lang="en-US" sz="8000" b="1" dirty="0"/>
              <a:t>R</a:t>
            </a:r>
          </a:p>
          <a:p>
            <a:pPr algn="l"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1445534-82BD-6AAD-BB5E-3F308AE98A89}"/>
              </a:ext>
            </a:extLst>
          </p:cNvPr>
          <p:cNvSpPr txBox="1">
            <a:spLocks/>
          </p:cNvSpPr>
          <p:nvPr/>
        </p:nvSpPr>
        <p:spPr>
          <a:xfrm>
            <a:off x="3059063" y="1586531"/>
            <a:ext cx="21324937" cy="122738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What the Bible teaches us:</a:t>
            </a:r>
          </a:p>
          <a:p>
            <a:pPr marL="857250" indent="-857250" algn="l" hangingPunct="1">
              <a:buFont typeface="Arial" panose="020B0604020202020204" pitchFamily="34" charset="0"/>
              <a:buChar char="•"/>
            </a:pPr>
            <a:r>
              <a:rPr lang="en-US" sz="8000" b="1" dirty="0"/>
              <a:t>The resurrection is part of the gospel message.</a:t>
            </a:r>
          </a:p>
        </p:txBody>
      </p:sp>
    </p:spTree>
    <p:extLst>
      <p:ext uri="{BB962C8B-B14F-4D97-AF65-F5344CB8AC3E}">
        <p14:creationId xmlns:p14="http://schemas.microsoft.com/office/powerpoint/2010/main" val="1134261293"/>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13338-E03C-5F7D-ED2A-92F8C39096F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406986-6311-14DA-E8B3-76EF3EA85642}"/>
              </a:ext>
            </a:extLst>
          </p:cNvPr>
          <p:cNvSpPr txBox="1">
            <a:spLocks/>
          </p:cNvSpPr>
          <p:nvPr/>
        </p:nvSpPr>
        <p:spPr>
          <a:xfrm>
            <a:off x="428358" y="4736400"/>
            <a:ext cx="24489042" cy="101111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hangingPunct="1"/>
            <a:r>
              <a:rPr lang="en-US" sz="8000" b="1" dirty="0"/>
              <a:t>E </a:t>
            </a:r>
            <a:r>
              <a:rPr lang="en-US" sz="8000" dirty="0"/>
              <a:t>aster is more than a celebration of history.</a:t>
            </a:r>
          </a:p>
          <a:p>
            <a:pPr algn="l" hangingPunct="1"/>
            <a:r>
              <a:rPr lang="en-US" sz="8000" b="1" dirty="0"/>
              <a:t>A </a:t>
            </a:r>
            <a:r>
              <a:rPr lang="en-US" sz="8000" dirty="0" err="1"/>
              <a:t>ll</a:t>
            </a:r>
            <a:r>
              <a:rPr lang="en-US" sz="8000" dirty="0"/>
              <a:t> true Christians have life in Christ.</a:t>
            </a:r>
          </a:p>
          <a:p>
            <a:pPr algn="l" hangingPunct="1"/>
            <a:r>
              <a:rPr lang="en-US" sz="8000" b="1" dirty="0"/>
              <a:t>S </a:t>
            </a:r>
            <a:r>
              <a:rPr lang="en-US" sz="8000" dirty="0" err="1"/>
              <a:t>alvation</a:t>
            </a:r>
            <a:r>
              <a:rPr lang="en-US" sz="8000" dirty="0"/>
              <a:t> is much more than escaping hell.</a:t>
            </a:r>
          </a:p>
          <a:p>
            <a:pPr algn="l" hangingPunct="1"/>
            <a:r>
              <a:rPr lang="en-US" sz="8000" b="1" dirty="0"/>
              <a:t>T </a:t>
            </a:r>
            <a:r>
              <a:rPr lang="en-US" sz="8000" dirty="0"/>
              <a:t>rials of the body remind us of our hope.</a:t>
            </a:r>
          </a:p>
          <a:p>
            <a:pPr algn="l" hangingPunct="1"/>
            <a:r>
              <a:rPr lang="en-US" sz="8000" b="1" dirty="0"/>
              <a:t>E </a:t>
            </a:r>
            <a:r>
              <a:rPr lang="en-US" sz="8000" dirty="0"/>
              <a:t>very true Christian has a glorious future.</a:t>
            </a:r>
          </a:p>
          <a:p>
            <a:pPr algn="l" hangingPunct="1"/>
            <a:r>
              <a:rPr lang="en-US" sz="8000" b="1" dirty="0"/>
              <a:t>R </a:t>
            </a:r>
            <a:r>
              <a:rPr lang="en-US" sz="8000" dirty="0" err="1"/>
              <a:t>eigning</a:t>
            </a:r>
            <a:r>
              <a:rPr lang="en-US" sz="8000" dirty="0"/>
              <a:t> with Christ in bodily immortality is our destiny</a:t>
            </a:r>
          </a:p>
          <a:p>
            <a:pPr hangingPunct="1"/>
            <a:endParaRPr lang="en-US" dirty="0"/>
          </a:p>
          <a:p>
            <a:pPr hangingPunct="1"/>
            <a:endParaRPr lang="en-US" dirty="0"/>
          </a:p>
          <a:p>
            <a:pPr hangingPunct="1"/>
            <a:endParaRPr lang="en-US" dirty="0"/>
          </a:p>
          <a:p>
            <a:pPr hangingPunct="1"/>
            <a:endParaRPr lang="en-US" i="1" dirty="0"/>
          </a:p>
        </p:txBody>
      </p:sp>
      <p:sp>
        <p:nvSpPr>
          <p:cNvPr id="2" name="Content Placeholder 2">
            <a:extLst>
              <a:ext uri="{FF2B5EF4-FFF2-40B4-BE49-F238E27FC236}">
                <a16:creationId xmlns:a16="http://schemas.microsoft.com/office/drawing/2014/main" id="{D06E9930-CBA6-8B1E-F627-F72D3B31AD96}"/>
              </a:ext>
            </a:extLst>
          </p:cNvPr>
          <p:cNvSpPr txBox="1">
            <a:spLocks/>
          </p:cNvSpPr>
          <p:nvPr/>
        </p:nvSpPr>
        <p:spPr>
          <a:xfrm>
            <a:off x="499110" y="965355"/>
            <a:ext cx="23385779" cy="32795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1pPr>
            <a:lvl2pPr marL="0" marR="0" indent="2286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2pPr>
            <a:lvl3pPr marL="0" marR="0" indent="4572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3pPr>
            <a:lvl4pPr marL="0" marR="0" indent="6858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4pPr>
            <a:lvl5pPr marL="0" marR="0" indent="914400" algn="ctr" defTabSz="825500" rtl="0" latinLnBrk="0">
              <a:lnSpc>
                <a:spcPct val="100000"/>
              </a:lnSpc>
              <a:spcBef>
                <a:spcPts val="0"/>
              </a:spcBef>
              <a:spcAft>
                <a:spcPts val="0"/>
              </a:spcAft>
              <a:buClrTx/>
              <a:buSzTx/>
              <a:buFontTx/>
              <a:buNone/>
              <a:tabLst/>
              <a:defRPr sz="6000" b="0" i="0" u="none" strike="noStrike" cap="none" spc="0" baseline="0">
                <a:ln>
                  <a:noFill/>
                </a:ln>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
              </a:buBlip>
              <a:tabLst/>
              <a:defRPr sz="5200" b="0" i="0" u="none" strike="noStrike" cap="none" spc="0" baseline="0">
                <a:ln>
                  <a:noFill/>
                </a:ln>
                <a:solidFill>
                  <a:srgbClr val="3E231A"/>
                </a:solidFill>
                <a:uFillTx/>
                <a:latin typeface="+mn-lt"/>
                <a:ea typeface="+mn-ea"/>
                <a:cs typeface="+mn-cs"/>
                <a:sym typeface="Papyrus"/>
              </a:defRPr>
            </a:lvl9pPr>
          </a:lstStyle>
          <a:p>
            <a:pPr algn="l"/>
            <a:r>
              <a:rPr lang="en-US" sz="7200" b="1" dirty="0"/>
              <a:t>For I consider that the sufferings of this present time are not worthy to be compared with the glory that is to be revealed to us.  (</a:t>
            </a:r>
            <a:r>
              <a:rPr lang="en-US" sz="7200" b="1"/>
              <a:t>Romans 8:18…25)</a:t>
            </a:r>
            <a:endParaRPr lang="en-US" sz="7200" b="1" dirty="0"/>
          </a:p>
        </p:txBody>
      </p:sp>
    </p:spTree>
    <p:extLst>
      <p:ext uri="{BB962C8B-B14F-4D97-AF65-F5344CB8AC3E}">
        <p14:creationId xmlns:p14="http://schemas.microsoft.com/office/powerpoint/2010/main" val="378879415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3822</TotalTime>
  <Words>5585</Words>
  <Application>Microsoft Office PowerPoint</Application>
  <PresentationFormat>Custom</PresentationFormat>
  <Paragraphs>1075</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Papyrus</vt:lpstr>
      <vt:lpstr>Arial</vt:lpstr>
      <vt:lpstr>P39</vt:lpstr>
      <vt:lpstr>Helvetica Neue</vt:lpstr>
      <vt:lpstr>Wingdings</vt:lpstr>
      <vt:lpstr>Parchment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Stockdale</dc:creator>
  <cp:lastModifiedBy>Jack Stockdale</cp:lastModifiedBy>
  <cp:revision>2</cp:revision>
  <dcterms:modified xsi:type="dcterms:W3CDTF">2026-04-05T12:25:38Z</dcterms:modified>
</cp:coreProperties>
</file>