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05" r:id="rId5"/>
    <p:sldId id="309" r:id="rId6"/>
    <p:sldId id="312" r:id="rId7"/>
    <p:sldId id="313" r:id="rId8"/>
    <p:sldId id="314" r:id="rId9"/>
    <p:sldId id="315" r:id="rId10"/>
    <p:sldId id="316" r:id="rId11"/>
    <p:sldId id="317" r:id="rId12"/>
    <p:sldId id="318" r:id="rId13"/>
    <p:sldId id="308" r:id="rId14"/>
    <p:sldId id="319" r:id="rId15"/>
    <p:sldId id="322" r:id="rId16"/>
    <p:sldId id="321" r:id="rId17"/>
    <p:sldId id="320" r:id="rId18"/>
    <p:sldId id="310" r:id="rId19"/>
    <p:sldId id="311" r:id="rId20"/>
    <p:sldId id="337" r:id="rId21"/>
    <p:sldId id="338" r:id="rId22"/>
    <p:sldId id="339" r:id="rId23"/>
    <p:sldId id="292" r:id="rId24"/>
    <p:sldId id="304" r:id="rId25"/>
    <p:sldId id="325" r:id="rId26"/>
    <p:sldId id="327" r:id="rId27"/>
    <p:sldId id="328" r:id="rId28"/>
    <p:sldId id="329" r:id="rId29"/>
    <p:sldId id="330" r:id="rId30"/>
    <p:sldId id="331" r:id="rId31"/>
    <p:sldId id="332" r:id="rId32"/>
    <p:sldId id="333" r:id="rId33"/>
    <p:sldId id="335" r:id="rId34"/>
    <p:sldId id="336" r:id="rId35"/>
    <p:sldId id="440" r:id="rId36"/>
    <p:sldId id="334" r:id="rId37"/>
    <p:sldId id="441" r:id="rId38"/>
    <p:sldId id="442" r:id="rId39"/>
    <p:sldId id="443" r:id="rId40"/>
    <p:sldId id="326" r:id="rId41"/>
    <p:sldId id="323" r:id="rId42"/>
    <p:sldId id="444"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84400"/>
    <a:srgbClr val="446992"/>
    <a:srgbClr val="AEC2D8"/>
    <a:srgbClr val="98432A"/>
    <a:srgbClr val="44678D"/>
    <a:srgbClr val="263E5A"/>
    <a:srgbClr val="D6E0EB"/>
    <a:srgbClr val="728DAB"/>
    <a:srgbClr val="C9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CADEA-F4CC-4675-895F-9CDC0E870EFC}" v="19" dt="2026-03-31T04:59:30.152"/>
  </p1510:revLst>
</p1510:revInfo>
</file>

<file path=ppt/tableStyles.xml><?xml version="1.0" encoding="utf-8"?>
<a:tblStyleLst xmlns:a="http://schemas.openxmlformats.org/drawingml/2006/main" def="{9DCAF9ED-07DC-4A11-8D7F-57B35C25682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839" autoAdjust="0"/>
  </p:normalViewPr>
  <p:slideViewPr>
    <p:cSldViewPr snapToGrid="0" showGuides="1">
      <p:cViewPr varScale="1">
        <p:scale>
          <a:sx n="51" d="100"/>
          <a:sy n="51" d="100"/>
        </p:scale>
        <p:origin x="1216" y="264"/>
      </p:cViewPr>
      <p:guideLst>
        <p:guide orient="horz" pos="1536"/>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A21441A6-B656-4DEE-8F71-47ECCF459B70}"/>
    <pc:docChg chg="undo custSel addSld delSld modSld sldOrd">
      <pc:chgData name="R Fang" userId="a349bf32b3c98127" providerId="LiveId" clId="{A21441A6-B656-4DEE-8F71-47ECCF459B70}" dt="2026-04-02T00:58:49.922" v="1986" actId="20577"/>
      <pc:docMkLst>
        <pc:docMk/>
      </pc:docMkLst>
      <pc:sldChg chg="modSp mod ord">
        <pc:chgData name="R Fang" userId="a349bf32b3c98127" providerId="LiveId" clId="{A21441A6-B656-4DEE-8F71-47ECCF459B70}" dt="2026-03-31T03:47:43.778" v="19" actId="14100"/>
        <pc:sldMkLst>
          <pc:docMk/>
          <pc:sldMk cId="3898447929" sldId="292"/>
        </pc:sldMkLst>
        <pc:spChg chg="mod">
          <ac:chgData name="R Fang" userId="a349bf32b3c98127" providerId="LiveId" clId="{A21441A6-B656-4DEE-8F71-47ECCF459B70}" dt="2026-03-31T03:47:43.778" v="19" actId="14100"/>
          <ac:spMkLst>
            <pc:docMk/>
            <pc:sldMk cId="3898447929" sldId="292"/>
            <ac:spMk id="9" creationId="{485E0237-B9A1-0B58-E0AA-05EF84817EB4}"/>
          </ac:spMkLst>
        </pc:spChg>
      </pc:sldChg>
      <pc:sldChg chg="modSp mod ord">
        <pc:chgData name="R Fang" userId="a349bf32b3c98127" providerId="LiveId" clId="{A21441A6-B656-4DEE-8F71-47ECCF459B70}" dt="2026-03-31T03:58:37.036" v="28"/>
        <pc:sldMkLst>
          <pc:docMk/>
          <pc:sldMk cId="206231241" sldId="304"/>
        </pc:sldMkLst>
        <pc:picChg chg="mod">
          <ac:chgData name="R Fang" userId="a349bf32b3c98127" providerId="LiveId" clId="{A21441A6-B656-4DEE-8F71-47ECCF459B70}" dt="2026-03-31T03:48:56.652" v="26" actId="1076"/>
          <ac:picMkLst>
            <pc:docMk/>
            <pc:sldMk cId="206231241" sldId="304"/>
            <ac:picMk id="5" creationId="{7C4F329B-8836-0500-E625-946ECFA6CE78}"/>
          </ac:picMkLst>
        </pc:picChg>
      </pc:sldChg>
      <pc:sldChg chg="modSp mod">
        <pc:chgData name="R Fang" userId="a349bf32b3c98127" providerId="LiveId" clId="{A21441A6-B656-4DEE-8F71-47ECCF459B70}" dt="2026-03-31T04:14:19.771" v="786" actId="122"/>
        <pc:sldMkLst>
          <pc:docMk/>
          <pc:sldMk cId="2684029705" sldId="305"/>
        </pc:sldMkLst>
        <pc:spChg chg="mod">
          <ac:chgData name="R Fang" userId="a349bf32b3c98127" providerId="LiveId" clId="{A21441A6-B656-4DEE-8F71-47ECCF459B70}" dt="2026-03-31T04:14:19.771" v="786" actId="122"/>
          <ac:spMkLst>
            <pc:docMk/>
            <pc:sldMk cId="2684029705" sldId="305"/>
            <ac:spMk id="9" creationId="{2F496FFD-FD9F-7B45-99C3-B67058A75B5C}"/>
          </ac:spMkLst>
        </pc:spChg>
        <pc:picChg chg="mod">
          <ac:chgData name="R Fang" userId="a349bf32b3c98127" providerId="LiveId" clId="{A21441A6-B656-4DEE-8F71-47ECCF459B70}" dt="2026-03-31T04:14:12.654" v="785" actId="14100"/>
          <ac:picMkLst>
            <pc:docMk/>
            <pc:sldMk cId="2684029705" sldId="305"/>
            <ac:picMk id="5" creationId="{83027558-8F57-96EA-703B-1B5C8B924D26}"/>
          </ac:picMkLst>
        </pc:picChg>
      </pc:sldChg>
      <pc:sldChg chg="modSp mod">
        <pc:chgData name="R Fang" userId="a349bf32b3c98127" providerId="LiveId" clId="{A21441A6-B656-4DEE-8F71-47ECCF459B70}" dt="2026-04-02T00:58:49.922" v="1986" actId="20577"/>
        <pc:sldMkLst>
          <pc:docMk/>
          <pc:sldMk cId="1168963314" sldId="309"/>
        </pc:sldMkLst>
        <pc:spChg chg="mod">
          <ac:chgData name="R Fang" userId="a349bf32b3c98127" providerId="LiveId" clId="{A21441A6-B656-4DEE-8F71-47ECCF459B70}" dt="2026-04-02T00:58:49.922" v="1986" actId="20577"/>
          <ac:spMkLst>
            <pc:docMk/>
            <pc:sldMk cId="1168963314" sldId="309"/>
            <ac:spMk id="9" creationId="{D5B80963-D2A7-89FC-A009-3467ECA85C84}"/>
          </ac:spMkLst>
        </pc:spChg>
      </pc:sldChg>
      <pc:sldChg chg="modSp mod">
        <pc:chgData name="R Fang" userId="a349bf32b3c98127" providerId="LiveId" clId="{A21441A6-B656-4DEE-8F71-47ECCF459B70}" dt="2026-03-31T03:48:01.227" v="21" actId="27636"/>
        <pc:sldMkLst>
          <pc:docMk/>
          <pc:sldMk cId="1133551056" sldId="312"/>
        </pc:sldMkLst>
        <pc:spChg chg="mod">
          <ac:chgData name="R Fang" userId="a349bf32b3c98127" providerId="LiveId" clId="{A21441A6-B656-4DEE-8F71-47ECCF459B70}" dt="2026-03-31T03:48:01.227" v="21" actId="27636"/>
          <ac:spMkLst>
            <pc:docMk/>
            <pc:sldMk cId="1133551056" sldId="312"/>
            <ac:spMk id="2" creationId="{1721519B-8595-B678-E56C-13A3BCDCA38C}"/>
          </ac:spMkLst>
        </pc:spChg>
      </pc:sldChg>
      <pc:sldChg chg="addSp delSp modSp mod">
        <pc:chgData name="R Fang" userId="a349bf32b3c98127" providerId="LiveId" clId="{A21441A6-B656-4DEE-8F71-47ECCF459B70}" dt="2026-04-02T00:16:25.926" v="1890" actId="208"/>
        <pc:sldMkLst>
          <pc:docMk/>
          <pc:sldMk cId="3497315013" sldId="313"/>
        </pc:sldMkLst>
        <pc:spChg chg="add del mod">
          <ac:chgData name="R Fang" userId="a349bf32b3c98127" providerId="LiveId" clId="{A21441A6-B656-4DEE-8F71-47ECCF459B70}" dt="2026-04-02T00:14:10.692" v="1882" actId="478"/>
          <ac:spMkLst>
            <pc:docMk/>
            <pc:sldMk cId="3497315013" sldId="313"/>
            <ac:spMk id="3" creationId="{B329B4B6-A9A8-138F-9A97-6B61B4715F14}"/>
          </ac:spMkLst>
        </pc:spChg>
        <pc:spChg chg="add mod">
          <ac:chgData name="R Fang" userId="a349bf32b3c98127" providerId="LiveId" clId="{A21441A6-B656-4DEE-8F71-47ECCF459B70}" dt="2026-04-02T00:16:25.926" v="1890" actId="208"/>
          <ac:spMkLst>
            <pc:docMk/>
            <pc:sldMk cId="3497315013" sldId="313"/>
            <ac:spMk id="5" creationId="{55DBE49E-3390-75CA-499A-EFF158382415}"/>
          </ac:spMkLst>
        </pc:spChg>
        <pc:spChg chg="add mod">
          <ac:chgData name="R Fang" userId="a349bf32b3c98127" providerId="LiveId" clId="{A21441A6-B656-4DEE-8F71-47ECCF459B70}" dt="2026-04-02T00:15:30.092" v="1886" actId="14100"/>
          <ac:spMkLst>
            <pc:docMk/>
            <pc:sldMk cId="3497315013" sldId="313"/>
            <ac:spMk id="6" creationId="{8B5C8E35-3463-8B4E-A546-F168C3C5EC05}"/>
          </ac:spMkLst>
        </pc:spChg>
        <pc:picChg chg="mod">
          <ac:chgData name="R Fang" userId="a349bf32b3c98127" providerId="LiveId" clId="{A21441A6-B656-4DEE-8F71-47ECCF459B70}" dt="2026-03-31T04:17:35.331" v="791" actId="1076"/>
          <ac:picMkLst>
            <pc:docMk/>
            <pc:sldMk cId="3497315013" sldId="313"/>
            <ac:picMk id="1026" creationId="{590FDC90-0DFF-F7AB-5E3F-13FD65FA1CD6}"/>
          </ac:picMkLst>
        </pc:picChg>
        <pc:picChg chg="mod">
          <ac:chgData name="R Fang" userId="a349bf32b3c98127" providerId="LiveId" clId="{A21441A6-B656-4DEE-8F71-47ECCF459B70}" dt="2026-03-31T04:17:47.916" v="794" actId="14100"/>
          <ac:picMkLst>
            <pc:docMk/>
            <pc:sldMk cId="3497315013" sldId="313"/>
            <ac:picMk id="1030" creationId="{146930A7-0122-6BEC-759B-26F18E62650B}"/>
          </ac:picMkLst>
        </pc:picChg>
      </pc:sldChg>
      <pc:sldChg chg="modSp">
        <pc:chgData name="R Fang" userId="a349bf32b3c98127" providerId="LiveId" clId="{A21441A6-B656-4DEE-8F71-47ECCF459B70}" dt="2026-03-31T03:40:35.267" v="1" actId="1076"/>
        <pc:sldMkLst>
          <pc:docMk/>
          <pc:sldMk cId="2232469995" sldId="314"/>
        </pc:sldMkLst>
        <pc:picChg chg="mod">
          <ac:chgData name="R Fang" userId="a349bf32b3c98127" providerId="LiveId" clId="{A21441A6-B656-4DEE-8F71-47ECCF459B70}" dt="2026-03-31T03:40:35.267" v="1" actId="1076"/>
          <ac:picMkLst>
            <pc:docMk/>
            <pc:sldMk cId="2232469995" sldId="314"/>
            <ac:picMk id="1026" creationId="{573B77FB-522C-2C4B-C792-104949963C0B}"/>
          </ac:picMkLst>
        </pc:picChg>
      </pc:sldChg>
      <pc:sldChg chg="modSp">
        <pc:chgData name="R Fang" userId="a349bf32b3c98127" providerId="LiveId" clId="{A21441A6-B656-4DEE-8F71-47ECCF459B70}" dt="2026-03-31T04:18:19.809" v="795" actId="1076"/>
        <pc:sldMkLst>
          <pc:docMk/>
          <pc:sldMk cId="2049043995" sldId="315"/>
        </pc:sldMkLst>
        <pc:picChg chg="mod">
          <ac:chgData name="R Fang" userId="a349bf32b3c98127" providerId="LiveId" clId="{A21441A6-B656-4DEE-8F71-47ECCF459B70}" dt="2026-03-31T04:18:19.809" v="795" actId="1076"/>
          <ac:picMkLst>
            <pc:docMk/>
            <pc:sldMk cId="2049043995" sldId="315"/>
            <ac:picMk id="1026" creationId="{66E8097A-2890-EB1C-5DAE-874D52B5F3FF}"/>
          </ac:picMkLst>
        </pc:picChg>
      </pc:sldChg>
      <pc:sldChg chg="modSp mod">
        <pc:chgData name="R Fang" userId="a349bf32b3c98127" providerId="LiveId" clId="{A21441A6-B656-4DEE-8F71-47ECCF459B70}" dt="2026-03-31T04:23:39.487" v="797" actId="27636"/>
        <pc:sldMkLst>
          <pc:docMk/>
          <pc:sldMk cId="3015116882" sldId="320"/>
        </pc:sldMkLst>
        <pc:spChg chg="mod">
          <ac:chgData name="R Fang" userId="a349bf32b3c98127" providerId="LiveId" clId="{A21441A6-B656-4DEE-8F71-47ECCF459B70}" dt="2026-03-31T04:23:39.487" v="797" actId="27636"/>
          <ac:spMkLst>
            <pc:docMk/>
            <pc:sldMk cId="3015116882" sldId="320"/>
            <ac:spMk id="2" creationId="{35618CFA-5DE0-64E7-1046-D23FC46ABA58}"/>
          </ac:spMkLst>
        </pc:spChg>
      </pc:sldChg>
      <pc:sldChg chg="modSp mod">
        <pc:chgData name="R Fang" userId="a349bf32b3c98127" providerId="LiveId" clId="{A21441A6-B656-4DEE-8F71-47ECCF459B70}" dt="2026-04-02T00:20:03.653" v="1895" actId="6549"/>
        <pc:sldMkLst>
          <pc:docMk/>
          <pc:sldMk cId="1907402389" sldId="322"/>
        </pc:sldMkLst>
        <pc:spChg chg="mod">
          <ac:chgData name="R Fang" userId="a349bf32b3c98127" providerId="LiveId" clId="{A21441A6-B656-4DEE-8F71-47ECCF459B70}" dt="2026-04-02T00:20:03.653" v="1895" actId="6549"/>
          <ac:spMkLst>
            <pc:docMk/>
            <pc:sldMk cId="1907402389" sldId="322"/>
            <ac:spMk id="2" creationId="{C628BFF9-7E08-C4BD-0E59-C4C2CE588BD6}"/>
          </ac:spMkLst>
        </pc:spChg>
      </pc:sldChg>
      <pc:sldChg chg="modSp mod">
        <pc:chgData name="R Fang" userId="a349bf32b3c98127" providerId="LiveId" clId="{A21441A6-B656-4DEE-8F71-47ECCF459B70}" dt="2026-03-31T04:58:30.070" v="1867" actId="20577"/>
        <pc:sldMkLst>
          <pc:docMk/>
          <pc:sldMk cId="2152131627" sldId="326"/>
        </pc:sldMkLst>
        <pc:spChg chg="mod">
          <ac:chgData name="R Fang" userId="a349bf32b3c98127" providerId="LiveId" clId="{A21441A6-B656-4DEE-8F71-47ECCF459B70}" dt="2026-03-31T04:58:30.070" v="1867" actId="20577"/>
          <ac:spMkLst>
            <pc:docMk/>
            <pc:sldMk cId="2152131627" sldId="326"/>
            <ac:spMk id="2055" creationId="{D42A32FB-5B7E-75AD-4E6C-C47BB3E66A65}"/>
          </ac:spMkLst>
        </pc:spChg>
      </pc:sldChg>
      <pc:sldChg chg="modSp mod">
        <pc:chgData name="R Fang" userId="a349bf32b3c98127" providerId="LiveId" clId="{A21441A6-B656-4DEE-8F71-47ECCF459B70}" dt="2026-03-31T03:45:36.138" v="14" actId="1076"/>
        <pc:sldMkLst>
          <pc:docMk/>
          <pc:sldMk cId="2811172461" sldId="327"/>
        </pc:sldMkLst>
        <pc:spChg chg="mod">
          <ac:chgData name="R Fang" userId="a349bf32b3c98127" providerId="LiveId" clId="{A21441A6-B656-4DEE-8F71-47ECCF459B70}" dt="2026-03-31T03:45:36.138" v="14" actId="1076"/>
          <ac:spMkLst>
            <pc:docMk/>
            <pc:sldMk cId="2811172461" sldId="327"/>
            <ac:spMk id="2055" creationId="{11C3941E-2AF8-0CFA-B8F5-74B36B12F0C5}"/>
          </ac:spMkLst>
        </pc:spChg>
      </pc:sldChg>
      <pc:sldChg chg="modSp mod">
        <pc:chgData name="R Fang" userId="a349bf32b3c98127" providerId="LiveId" clId="{A21441A6-B656-4DEE-8F71-47ECCF459B70}" dt="2026-03-31T03:45:16.007" v="13" actId="1076"/>
        <pc:sldMkLst>
          <pc:docMk/>
          <pc:sldMk cId="3712594814" sldId="328"/>
        </pc:sldMkLst>
        <pc:spChg chg="mod">
          <ac:chgData name="R Fang" userId="a349bf32b3c98127" providerId="LiveId" clId="{A21441A6-B656-4DEE-8F71-47ECCF459B70}" dt="2026-03-31T03:45:16.007" v="13" actId="1076"/>
          <ac:spMkLst>
            <pc:docMk/>
            <pc:sldMk cId="3712594814" sldId="328"/>
            <ac:spMk id="2055" creationId="{1149AE70-F84B-D760-45D8-6D105F3999AE}"/>
          </ac:spMkLst>
        </pc:spChg>
      </pc:sldChg>
      <pc:sldChg chg="modSp mod">
        <pc:chgData name="R Fang" userId="a349bf32b3c98127" providerId="LiveId" clId="{A21441A6-B656-4DEE-8F71-47ECCF459B70}" dt="2026-04-02T00:23:38.186" v="1902" actId="207"/>
        <pc:sldMkLst>
          <pc:docMk/>
          <pc:sldMk cId="601053107" sldId="329"/>
        </pc:sldMkLst>
        <pc:spChg chg="mod">
          <ac:chgData name="R Fang" userId="a349bf32b3c98127" providerId="LiveId" clId="{A21441A6-B656-4DEE-8F71-47ECCF459B70}" dt="2026-04-02T00:23:38.186" v="1902" actId="207"/>
          <ac:spMkLst>
            <pc:docMk/>
            <pc:sldMk cId="601053107" sldId="329"/>
            <ac:spMk id="2055" creationId="{5A252F9F-862F-597E-FA40-BA6E5435A13C}"/>
          </ac:spMkLst>
        </pc:spChg>
      </pc:sldChg>
      <pc:sldChg chg="modSp mod">
        <pc:chgData name="R Fang" userId="a349bf32b3c98127" providerId="LiveId" clId="{A21441A6-B656-4DEE-8F71-47ECCF459B70}" dt="2026-03-31T03:43:14.640" v="11" actId="1076"/>
        <pc:sldMkLst>
          <pc:docMk/>
          <pc:sldMk cId="4262082615" sldId="330"/>
        </pc:sldMkLst>
        <pc:spChg chg="mod">
          <ac:chgData name="R Fang" userId="a349bf32b3c98127" providerId="LiveId" clId="{A21441A6-B656-4DEE-8F71-47ECCF459B70}" dt="2026-03-31T03:43:14.640" v="11" actId="1076"/>
          <ac:spMkLst>
            <pc:docMk/>
            <pc:sldMk cId="4262082615" sldId="330"/>
            <ac:spMk id="2055" creationId="{0EDC3BC5-0242-72A8-70F8-D10CE2A2D561}"/>
          </ac:spMkLst>
        </pc:spChg>
      </pc:sldChg>
      <pc:sldChg chg="modSp mod">
        <pc:chgData name="R Fang" userId="a349bf32b3c98127" providerId="LiveId" clId="{A21441A6-B656-4DEE-8F71-47ECCF459B70}" dt="2026-04-02T00:53:44.526" v="1933" actId="20577"/>
        <pc:sldMkLst>
          <pc:docMk/>
          <pc:sldMk cId="2069858817" sldId="331"/>
        </pc:sldMkLst>
        <pc:spChg chg="mod">
          <ac:chgData name="R Fang" userId="a349bf32b3c98127" providerId="LiveId" clId="{A21441A6-B656-4DEE-8F71-47ECCF459B70}" dt="2026-04-02T00:53:44.526" v="1933" actId="20577"/>
          <ac:spMkLst>
            <pc:docMk/>
            <pc:sldMk cId="2069858817" sldId="331"/>
            <ac:spMk id="2055" creationId="{97C2271E-7839-3469-AAAA-697BBC27C10E}"/>
          </ac:spMkLst>
        </pc:spChg>
      </pc:sldChg>
      <pc:sldChg chg="modSp mod">
        <pc:chgData name="R Fang" userId="a349bf32b3c98127" providerId="LiveId" clId="{A21441A6-B656-4DEE-8F71-47ECCF459B70}" dt="2026-04-02T00:28:06.419" v="1931" actId="20577"/>
        <pc:sldMkLst>
          <pc:docMk/>
          <pc:sldMk cId="4083701864" sldId="332"/>
        </pc:sldMkLst>
        <pc:spChg chg="mod">
          <ac:chgData name="R Fang" userId="a349bf32b3c98127" providerId="LiveId" clId="{A21441A6-B656-4DEE-8F71-47ECCF459B70}" dt="2026-04-02T00:28:06.419" v="1931" actId="20577"/>
          <ac:spMkLst>
            <pc:docMk/>
            <pc:sldMk cId="4083701864" sldId="332"/>
            <ac:spMk id="2055" creationId="{63B2182B-A3FD-6D58-EDC6-FE1E51B4FE76}"/>
          </ac:spMkLst>
        </pc:spChg>
      </pc:sldChg>
      <pc:sldChg chg="addSp delSp modSp mod">
        <pc:chgData name="R Fang" userId="a349bf32b3c98127" providerId="LiveId" clId="{A21441A6-B656-4DEE-8F71-47ECCF459B70}" dt="2026-03-31T05:33:03.337" v="1879" actId="6549"/>
        <pc:sldMkLst>
          <pc:docMk/>
          <pc:sldMk cId="2961649416" sldId="334"/>
        </pc:sldMkLst>
        <pc:spChg chg="add del mod">
          <ac:chgData name="R Fang" userId="a349bf32b3c98127" providerId="LiveId" clId="{A21441A6-B656-4DEE-8F71-47ECCF459B70}" dt="2026-03-31T04:46:58.625" v="1127" actId="20577"/>
          <ac:spMkLst>
            <pc:docMk/>
            <pc:sldMk cId="2961649416" sldId="334"/>
            <ac:spMk id="3" creationId="{E21C0FD4-6C26-A9C9-6DD0-095A119CF6D1}"/>
          </ac:spMkLst>
        </pc:spChg>
        <pc:spChg chg="add del mod">
          <ac:chgData name="R Fang" userId="a349bf32b3c98127" providerId="LiveId" clId="{A21441A6-B656-4DEE-8F71-47ECCF459B70}" dt="2026-03-31T05:33:03.337" v="1879" actId="6549"/>
          <ac:spMkLst>
            <pc:docMk/>
            <pc:sldMk cId="2961649416" sldId="334"/>
            <ac:spMk id="2055" creationId="{D52800CA-D462-A8A8-4EBE-B4CEE1E5F77E}"/>
          </ac:spMkLst>
        </pc:spChg>
      </pc:sldChg>
      <pc:sldChg chg="modSp add mod">
        <pc:chgData name="R Fang" userId="a349bf32b3c98127" providerId="LiveId" clId="{A21441A6-B656-4DEE-8F71-47ECCF459B70}" dt="2026-03-31T04:05:57.901" v="275" actId="20577"/>
        <pc:sldMkLst>
          <pc:docMk/>
          <pc:sldMk cId="2371432975" sldId="337"/>
        </pc:sldMkLst>
        <pc:spChg chg="mod">
          <ac:chgData name="R Fang" userId="a349bf32b3c98127" providerId="LiveId" clId="{A21441A6-B656-4DEE-8F71-47ECCF459B70}" dt="2026-03-31T04:05:57.901" v="275" actId="20577"/>
          <ac:spMkLst>
            <pc:docMk/>
            <pc:sldMk cId="2371432975" sldId="337"/>
            <ac:spMk id="2055" creationId="{F1E89FCD-C7CE-DDA8-D3AF-423FB76FC4B2}"/>
          </ac:spMkLst>
        </pc:spChg>
      </pc:sldChg>
      <pc:sldChg chg="modSp add mod">
        <pc:chgData name="R Fang" userId="a349bf32b3c98127" providerId="LiveId" clId="{A21441A6-B656-4DEE-8F71-47ECCF459B70}" dt="2026-04-02T00:21:19.008" v="1898" actId="20577"/>
        <pc:sldMkLst>
          <pc:docMk/>
          <pc:sldMk cId="563448508" sldId="338"/>
        </pc:sldMkLst>
        <pc:spChg chg="mod">
          <ac:chgData name="R Fang" userId="a349bf32b3c98127" providerId="LiveId" clId="{A21441A6-B656-4DEE-8F71-47ECCF459B70}" dt="2026-04-02T00:21:19.008" v="1898" actId="20577"/>
          <ac:spMkLst>
            <pc:docMk/>
            <pc:sldMk cId="563448508" sldId="338"/>
            <ac:spMk id="2055" creationId="{345F7E90-77F5-4842-6CAA-CF34A68A07D9}"/>
          </ac:spMkLst>
        </pc:spChg>
      </pc:sldChg>
      <pc:sldChg chg="modSp add mod">
        <pc:chgData name="R Fang" userId="a349bf32b3c98127" providerId="LiveId" clId="{A21441A6-B656-4DEE-8F71-47ECCF459B70}" dt="2026-03-31T04:13:53.765" v="784" actId="20577"/>
        <pc:sldMkLst>
          <pc:docMk/>
          <pc:sldMk cId="1004435810" sldId="339"/>
        </pc:sldMkLst>
        <pc:spChg chg="mod">
          <ac:chgData name="R Fang" userId="a349bf32b3c98127" providerId="LiveId" clId="{A21441A6-B656-4DEE-8F71-47ECCF459B70}" dt="2026-03-31T04:13:53.765" v="784" actId="20577"/>
          <ac:spMkLst>
            <pc:docMk/>
            <pc:sldMk cId="1004435810" sldId="339"/>
            <ac:spMk id="2055" creationId="{8BE38DA8-19A6-5FA6-AD4D-422B197C8C57}"/>
          </ac:spMkLst>
        </pc:spChg>
      </pc:sldChg>
      <pc:sldChg chg="addSp delSp modSp add mod">
        <pc:chgData name="R Fang" userId="a349bf32b3c98127" providerId="LiveId" clId="{A21441A6-B656-4DEE-8F71-47ECCF459B70}" dt="2026-03-31T04:41:49.921" v="814" actId="14100"/>
        <pc:sldMkLst>
          <pc:docMk/>
          <pc:sldMk cId="3675278278" sldId="440"/>
        </pc:sldMkLst>
        <pc:spChg chg="mod">
          <ac:chgData name="R Fang" userId="a349bf32b3c98127" providerId="LiveId" clId="{A21441A6-B656-4DEE-8F71-47ECCF459B70}" dt="2026-03-31T04:39:00.067" v="806" actId="14100"/>
          <ac:spMkLst>
            <pc:docMk/>
            <pc:sldMk cId="3675278278" sldId="440"/>
            <ac:spMk id="5" creationId="{3E171C94-6AA5-22FC-DE0E-33E2B2778709}"/>
          </ac:spMkLst>
        </pc:spChg>
        <pc:picChg chg="mod">
          <ac:chgData name="R Fang" userId="a349bf32b3c98127" providerId="LiveId" clId="{A21441A6-B656-4DEE-8F71-47ECCF459B70}" dt="2026-03-31T04:41:36.134" v="810" actId="1076"/>
          <ac:picMkLst>
            <pc:docMk/>
            <pc:sldMk cId="3675278278" sldId="440"/>
            <ac:picMk id="2" creationId="{7DEC6293-2D40-4A48-CDCB-D60662CC6FE1}"/>
          </ac:picMkLst>
        </pc:picChg>
        <pc:picChg chg="add mod">
          <ac:chgData name="R Fang" userId="a349bf32b3c98127" providerId="LiveId" clId="{A21441A6-B656-4DEE-8F71-47ECCF459B70}" dt="2026-03-31T04:41:49.921" v="814" actId="14100"/>
          <ac:picMkLst>
            <pc:docMk/>
            <pc:sldMk cId="3675278278" sldId="440"/>
            <ac:picMk id="7" creationId="{6E43AD3E-A994-811D-0A74-3272F99C291D}"/>
          </ac:picMkLst>
        </pc:picChg>
      </pc:sldChg>
      <pc:sldChg chg="modSp add mod">
        <pc:chgData name="R Fang" userId="a349bf32b3c98127" providerId="LiveId" clId="{A21441A6-B656-4DEE-8F71-47ECCF459B70}" dt="2026-03-31T05:09:00.413" v="1875" actId="20577"/>
        <pc:sldMkLst>
          <pc:docMk/>
          <pc:sldMk cId="2985618402" sldId="441"/>
        </pc:sldMkLst>
        <pc:spChg chg="mod">
          <ac:chgData name="R Fang" userId="a349bf32b3c98127" providerId="LiveId" clId="{A21441A6-B656-4DEE-8F71-47ECCF459B70}" dt="2026-03-31T05:09:00.413" v="1875" actId="20577"/>
          <ac:spMkLst>
            <pc:docMk/>
            <pc:sldMk cId="2985618402" sldId="441"/>
            <ac:spMk id="2055" creationId="{A6660E85-672A-5BAF-46CE-93DCE3E042E9}"/>
          </ac:spMkLst>
        </pc:spChg>
        <pc:picChg chg="mod">
          <ac:chgData name="R Fang" userId="a349bf32b3c98127" providerId="LiveId" clId="{A21441A6-B656-4DEE-8F71-47ECCF459B70}" dt="2026-03-31T04:50:34.906" v="1354" actId="1076"/>
          <ac:picMkLst>
            <pc:docMk/>
            <pc:sldMk cId="2985618402" sldId="441"/>
            <ac:picMk id="5" creationId="{07E58E2D-83B0-847C-2249-03C493AB6617}"/>
          </ac:picMkLst>
        </pc:picChg>
      </pc:sldChg>
      <pc:sldChg chg="modSp add mod">
        <pc:chgData name="R Fang" userId="a349bf32b3c98127" providerId="LiveId" clId="{A21441A6-B656-4DEE-8F71-47ECCF459B70}" dt="2026-03-31T04:54:13.186" v="1630" actId="6549"/>
        <pc:sldMkLst>
          <pc:docMk/>
          <pc:sldMk cId="780250059" sldId="442"/>
        </pc:sldMkLst>
        <pc:spChg chg="mod">
          <ac:chgData name="R Fang" userId="a349bf32b3c98127" providerId="LiveId" clId="{A21441A6-B656-4DEE-8F71-47ECCF459B70}" dt="2026-03-31T04:54:13.186" v="1630" actId="6549"/>
          <ac:spMkLst>
            <pc:docMk/>
            <pc:sldMk cId="780250059" sldId="442"/>
            <ac:spMk id="3" creationId="{486EE233-C081-8284-DE6A-CD3EAE74559E}"/>
          </ac:spMkLst>
        </pc:spChg>
        <pc:spChg chg="mod">
          <ac:chgData name="R Fang" userId="a349bf32b3c98127" providerId="LiveId" clId="{A21441A6-B656-4DEE-8F71-47ECCF459B70}" dt="2026-03-31T04:54:07.898" v="1629" actId="20577"/>
          <ac:spMkLst>
            <pc:docMk/>
            <pc:sldMk cId="780250059" sldId="442"/>
            <ac:spMk id="2055" creationId="{78C7AD23-4FB8-758A-4BBE-8A3E5691979F}"/>
          </ac:spMkLst>
        </pc:spChg>
      </pc:sldChg>
      <pc:sldChg chg="modSp add mod">
        <pc:chgData name="R Fang" userId="a349bf32b3c98127" providerId="LiveId" clId="{A21441A6-B656-4DEE-8F71-47ECCF459B70}" dt="2026-03-31T05:09:42.977" v="1876" actId="1076"/>
        <pc:sldMkLst>
          <pc:docMk/>
          <pc:sldMk cId="3163744949" sldId="443"/>
        </pc:sldMkLst>
        <pc:spChg chg="mod">
          <ac:chgData name="R Fang" userId="a349bf32b3c98127" providerId="LiveId" clId="{A21441A6-B656-4DEE-8F71-47ECCF459B70}" dt="2026-03-31T05:09:42.977" v="1876" actId="1076"/>
          <ac:spMkLst>
            <pc:docMk/>
            <pc:sldMk cId="3163744949" sldId="443"/>
            <ac:spMk id="2055" creationId="{9AC0CFED-D8AF-FCA7-F09C-C4F28AF60216}"/>
          </ac:spMkLst>
        </pc:spChg>
      </pc:sldChg>
      <pc:sldChg chg="add">
        <pc:chgData name="R Fang" userId="a349bf32b3c98127" providerId="LiveId" clId="{A21441A6-B656-4DEE-8F71-47ECCF459B70}" dt="2026-03-31T04:59:30.148" v="1869"/>
        <pc:sldMkLst>
          <pc:docMk/>
          <pc:sldMk cId="1981117291" sldId="4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4/2/2026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4/2/2026</a:t>
            </a:fld>
            <a:endParaRPr lang="en-US" dirty="0"/>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dirty="0"/>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D004D-F233-1ADE-8964-072A795DB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EF92-1480-6E65-5540-D38DEB482B2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FF09692-744B-1D30-FD7E-7C15A55320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D68442C-7ECE-7C1A-0E63-AF29BBE33671}"/>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225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6248-698A-1328-7D3B-73D43036C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15FE4-D47B-99E9-DCA3-257647D01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5842B-6909-F356-305C-76F039F1116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696CCE6-DEAB-3815-1BA1-72FCF3AB7F2E}"/>
              </a:ext>
            </a:extLst>
          </p:cNvPr>
          <p:cNvSpPr>
            <a:spLocks noGrp="1"/>
          </p:cNvSpPr>
          <p:nvPr>
            <p:ph type="sldNum" sz="quarter" idx="5"/>
          </p:nvPr>
        </p:nvSpPr>
        <p:spPr/>
        <p:txBody>
          <a:bodyPr/>
          <a:lstStyle/>
          <a:p>
            <a:fld id="{D060679C-80C7-4E7D-9614-ABA41C5B2858}" type="slidenum">
              <a:rPr lang="en-US" smtClean="0"/>
              <a:t>13</a:t>
            </a:fld>
            <a:endParaRPr lang="en-US" dirty="0"/>
          </a:p>
        </p:txBody>
      </p:sp>
    </p:spTree>
    <p:extLst>
      <p:ext uri="{BB962C8B-B14F-4D97-AF65-F5344CB8AC3E}">
        <p14:creationId xmlns:p14="http://schemas.microsoft.com/office/powerpoint/2010/main" val="92036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4558-7CAE-BF67-C170-E5595B8B3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31D3-A90A-DFC5-30E6-EA2E4EFC8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812E-1888-F8FC-232F-270D308E8A2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C6ED64-1C20-C2A1-CE9B-C395044144FA}"/>
              </a:ext>
            </a:extLst>
          </p:cNvPr>
          <p:cNvSpPr>
            <a:spLocks noGrp="1"/>
          </p:cNvSpPr>
          <p:nvPr>
            <p:ph type="sldNum" sz="quarter" idx="5"/>
          </p:nvPr>
        </p:nvSpPr>
        <p:spPr/>
        <p:txBody>
          <a:bodyPr/>
          <a:lstStyle/>
          <a:p>
            <a:fld id="{D060679C-80C7-4E7D-9614-ABA41C5B2858}" type="slidenum">
              <a:rPr lang="en-US" smtClean="0"/>
              <a:t>14</a:t>
            </a:fld>
            <a:endParaRPr lang="en-US" dirty="0"/>
          </a:p>
        </p:txBody>
      </p:sp>
    </p:spTree>
    <p:extLst>
      <p:ext uri="{BB962C8B-B14F-4D97-AF65-F5344CB8AC3E}">
        <p14:creationId xmlns:p14="http://schemas.microsoft.com/office/powerpoint/2010/main" val="58040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20</a:t>
            </a:fld>
            <a:endParaRPr lang="en-US" altLang="zh-CN" noProof="0" dirty="0"/>
          </a:p>
        </p:txBody>
      </p:sp>
    </p:spTree>
    <p:extLst>
      <p:ext uri="{BB962C8B-B14F-4D97-AF65-F5344CB8AC3E}">
        <p14:creationId xmlns:p14="http://schemas.microsoft.com/office/powerpoint/2010/main" val="68159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60679C-80C7-4E7D-9614-ABA41C5B2858}" type="slidenum">
              <a:rPr lang="en-US" smtClean="0"/>
              <a:t>25</a:t>
            </a:fld>
            <a:endParaRPr lang="en-US" dirty="0"/>
          </a:p>
        </p:txBody>
      </p:sp>
    </p:spTree>
    <p:extLst>
      <p:ext uri="{BB962C8B-B14F-4D97-AF65-F5344CB8AC3E}">
        <p14:creationId xmlns:p14="http://schemas.microsoft.com/office/powerpoint/2010/main" val="232142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4435-6C86-C48B-94C4-A8DF0E323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4F83-13AC-D3DA-76EC-7398D9F2D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76AE6-C57F-204A-6B4B-08C8F6805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6DE87-A420-0BB0-CBB5-0F00DEE30E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84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CBCC-943A-38E1-1623-F1A2ABEE3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CBB65-5762-6008-B135-DE4F69E4297A}"/>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8385C77-12B3-06A6-56D0-2FE5307B657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174957-5071-47FE-623C-1574621E3197}"/>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38</a:t>
            </a:fld>
            <a:endParaRPr lang="en-US" altLang="zh-CN" noProof="0" dirty="0"/>
          </a:p>
        </p:txBody>
      </p:sp>
    </p:spTree>
    <p:extLst>
      <p:ext uri="{BB962C8B-B14F-4D97-AF65-F5344CB8AC3E}">
        <p14:creationId xmlns:p14="http://schemas.microsoft.com/office/powerpoint/2010/main" val="311603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AD39D-E6B1-ED90-F4CA-707F3DDA2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4C82B-FD1A-0B78-5981-01A63FA05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36E31-63A1-7E2F-5A9A-1003953A98D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4385EC8-1E56-F80C-7730-64FE591730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0679C-80C7-4E7D-9614-ABA41C5B2858}"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80595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7B3E-B1C9-85EC-7D26-5FF52C32F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52372-A9C2-98D7-141A-C4F244D7529B}"/>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F53AA8C-CC58-0430-DA74-5E660228677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7CBECDF-1409-DA4F-1F41-5F8AEC8257FC}"/>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692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78D18-E1D9-4871-8452-93B76601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898F0-94F6-FEDA-AECC-58FC360C35F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1A4183B-9A57-D2CC-1BF8-E8F6653BA2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BB6DD6C-209D-08B0-DEB0-2C03FEF99011}"/>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826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1575-6472-B0A2-CAEC-A0C823966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AECFD-3F5D-A50F-FA63-861F012B6B8E}"/>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D5A0413-CA6D-DAD4-9156-A9186E75BB9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F301437-1F5A-C87D-59B1-9CAFE05BC64C}"/>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089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A1C1E-E90D-E0DF-116E-36C60E56E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D1199-5CF2-884B-B7DF-788753E52FFE}"/>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4DBC5C1-52A3-4790-C19A-7078F81AADF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C4D3917-1FA3-E876-AAB6-9E25E7863E82}"/>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882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728C6-5BB9-CA2E-CC0D-F470DF320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BE794-E9EA-D2E2-0238-F9B2393C89E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F3702452-DF8F-44DB-61CF-2B201DC11E26}"/>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F4E9D7-9134-0187-779A-9C98C6B23842}"/>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81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60679C-80C7-4E7D-9614-ABA41C5B2858}" type="slidenum">
              <a:rPr lang="en-US" smtClean="0"/>
              <a:t>10</a:t>
            </a:fld>
            <a:endParaRPr lang="en-US" dirty="0"/>
          </a:p>
        </p:txBody>
      </p:sp>
    </p:spTree>
    <p:extLst>
      <p:ext uri="{BB962C8B-B14F-4D97-AF65-F5344CB8AC3E}">
        <p14:creationId xmlns:p14="http://schemas.microsoft.com/office/powerpoint/2010/main" val="399752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2550-B6C8-E9CF-A33E-6AA864DFE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C72E0-B56F-C174-BD05-810121E2B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94712-EF78-0C57-2FB9-1065A72693A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8578515-17B5-2D8E-33D3-E1931293BF5A}"/>
              </a:ext>
            </a:extLst>
          </p:cNvPr>
          <p:cNvSpPr>
            <a:spLocks noGrp="1"/>
          </p:cNvSpPr>
          <p:nvPr>
            <p:ph type="sldNum" sz="quarter" idx="5"/>
          </p:nvPr>
        </p:nvSpPr>
        <p:spPr/>
        <p:txBody>
          <a:bodyPr/>
          <a:lstStyle/>
          <a:p>
            <a:fld id="{D060679C-80C7-4E7D-9614-ABA41C5B2858}" type="slidenum">
              <a:rPr lang="en-US" smtClean="0"/>
              <a:t>12</a:t>
            </a:fld>
            <a:endParaRPr lang="en-US" dirty="0"/>
          </a:p>
        </p:txBody>
      </p:sp>
    </p:spTree>
    <p:extLst>
      <p:ext uri="{BB962C8B-B14F-4D97-AF65-F5344CB8AC3E}">
        <p14:creationId xmlns:p14="http://schemas.microsoft.com/office/powerpoint/2010/main" val="372993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userDrawn="1"/>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userDrawn="1"/>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077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userDrawn="1"/>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noProof="0"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2">
            <a:extLst>
              <a:ext uri="{FF2B5EF4-FFF2-40B4-BE49-F238E27FC236}">
                <a16:creationId xmlns:a16="http://schemas.microsoft.com/office/drawing/2014/main" id="{0750FD92-E143-4402-D455-30DC417CBDBE}"/>
              </a:ext>
            </a:extLst>
          </p:cNvPr>
          <p:cNvSpPr/>
          <p:nvPr userDrawn="1"/>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userDrawn="1"/>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6211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userDrawn="1"/>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userDrawn="1"/>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userDrawn="1"/>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userDrawn="1"/>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en-US"/>
              <a:t>Click to edit Master title style</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text styles</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47446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460025-1C14-4F09-A299-BBC223D794C5}" type="datetimeFigureOut">
              <a:rPr lang="en-AU" smtClean="0"/>
              <a:t>2/04/2026</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118622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en-US" noProof="0"/>
              <a:t>Click to edit Master title style</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
        <p:nvSpPr>
          <p:cNvPr id="8" name="Freeform 7">
            <a:extLst>
              <a:ext uri="{FF2B5EF4-FFF2-40B4-BE49-F238E27FC236}">
                <a16:creationId xmlns:a16="http://schemas.microsoft.com/office/drawing/2014/main" id="{24C8F37E-3F74-F3FA-C9D8-7083DF2BBECC}"/>
              </a:ext>
            </a:extLst>
          </p:cNvPr>
          <p:cNvSpPr/>
          <p:nvPr userDrawn="1"/>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userDrawn="1"/>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userDrawn="1"/>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userDrawn="1"/>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481105"/>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en-US" noProof="0"/>
              <a:t>Click to edit Master title style</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2" name="Freeform: Shape 5">
            <a:extLst>
              <a:ext uri="{FF2B5EF4-FFF2-40B4-BE49-F238E27FC236}">
                <a16:creationId xmlns:a16="http://schemas.microsoft.com/office/drawing/2014/main" id="{B17C1EC9-3787-8D41-B5F1-BF16FD5C7ACB}"/>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userDrawn="1"/>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261204777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0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820F9CA-E84D-E159-524A-398712EC6AFE}"/>
              </a:ext>
            </a:extLst>
          </p:cNvPr>
          <p:cNvGrpSpPr/>
          <p:nvPr userDrawn="1"/>
        </p:nvGrpSpPr>
        <p:grpSpPr>
          <a:xfrm>
            <a:off x="879765" y="-10376"/>
            <a:ext cx="10794247" cy="1864808"/>
            <a:chOff x="879765" y="-10376"/>
            <a:chExt cx="10794247" cy="1864808"/>
          </a:xfrm>
        </p:grpSpPr>
        <p:sp>
          <p:nvSpPr>
            <p:cNvPr id="12" name="Freeform: Shape 12">
              <a:extLst>
                <a:ext uri="{FF2B5EF4-FFF2-40B4-BE49-F238E27FC236}">
                  <a16:creationId xmlns:a16="http://schemas.microsoft.com/office/drawing/2014/main" id="{7674207A-3643-0D40-E3B5-F11FCACBAA74}"/>
                </a:ext>
              </a:extLst>
            </p:cNvPr>
            <p:cNvSpPr/>
            <p:nvPr/>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Shape 12">
              <a:extLst>
                <a:ext uri="{FF2B5EF4-FFF2-40B4-BE49-F238E27FC236}">
                  <a16:creationId xmlns:a16="http://schemas.microsoft.com/office/drawing/2014/main" id="{9619B847-88FE-63C2-96AC-161C08F5934F}"/>
                </a:ext>
              </a:extLst>
            </p:cNvPr>
            <p:cNvSpPr/>
            <p:nvPr/>
          </p:nvSpPr>
          <p:spPr>
            <a:xfrm>
              <a:off x="5985740" y="345168"/>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8" name="Freeform 6">
              <a:extLst>
                <a:ext uri="{FF2B5EF4-FFF2-40B4-BE49-F238E27FC236}">
                  <a16:creationId xmlns:a16="http://schemas.microsoft.com/office/drawing/2014/main" id="{228172F9-6711-D31B-2F7B-A4ECDEAB360C}"/>
                </a:ext>
              </a:extLst>
            </p:cNvPr>
            <p:cNvSpPr/>
            <p:nvPr/>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1732E38F-F657-48F0-5783-63C7EDB52F87}"/>
                </a:ext>
              </a:extLst>
            </p:cNvPr>
            <p:cNvSpPr/>
            <p:nvPr/>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601F8F38-CEFA-8374-19C9-69BA4F7D10DF}"/>
                </a:ext>
              </a:extLst>
            </p:cNvPr>
            <p:cNvSpPr/>
            <p:nvPr/>
          </p:nvSpPr>
          <p:spPr>
            <a:xfrm>
              <a:off x="1610385"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1" name="Freeform 9">
              <a:extLst>
                <a:ext uri="{FF2B5EF4-FFF2-40B4-BE49-F238E27FC236}">
                  <a16:creationId xmlns:a16="http://schemas.microsoft.com/office/drawing/2014/main" id="{0659428E-002A-3B5E-D9E8-A2B206826D40}"/>
                </a:ext>
              </a:extLst>
            </p:cNvPr>
            <p:cNvSpPr/>
            <p:nvPr/>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F3F6BB30-EA63-53B6-1493-0B0220BC1FF8}"/>
                </a:ext>
              </a:extLst>
            </p:cNvPr>
            <p:cNvSpPr/>
            <p:nvPr/>
          </p:nvSpPr>
          <p:spPr>
            <a:xfrm>
              <a:off x="2336512"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B6E5B6F-28D6-E7F3-B009-0B5623E38F22}"/>
                </a:ext>
              </a:extLst>
            </p:cNvPr>
            <p:cNvSpPr/>
            <p:nvPr/>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4817D92F-B8AA-2300-DC90-9AA1D5E54408}"/>
                </a:ext>
              </a:extLst>
            </p:cNvPr>
            <p:cNvSpPr/>
            <p:nvPr/>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2">
              <a:extLst>
                <a:ext uri="{FF2B5EF4-FFF2-40B4-BE49-F238E27FC236}">
                  <a16:creationId xmlns:a16="http://schemas.microsoft.com/office/drawing/2014/main" id="{F40AC1C2-6632-AEFE-E7DF-2E1BB06D857A}"/>
                </a:ext>
              </a:extLst>
            </p:cNvPr>
            <p:cNvSpPr/>
            <p:nvPr/>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grpSp>
      <p:sp>
        <p:nvSpPr>
          <p:cNvPr id="2" name="Title 1"/>
          <p:cNvSpPr>
            <a:spLocks noGrp="1"/>
          </p:cNvSpPr>
          <p:nvPr>
            <p:ph type="title"/>
          </p:nvPr>
        </p:nvSpPr>
        <p:spPr>
          <a:xfrm>
            <a:off x="914400" y="2487168"/>
            <a:ext cx="4572000" cy="3383280"/>
          </a:xfrm>
        </p:spPr>
        <p:txBody>
          <a:bodyPr anchor="t">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17920" y="2487168"/>
            <a:ext cx="5029200" cy="338328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5378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en-US" noProof="0"/>
              <a:t>Click to edit Master title style</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5" name="Freeform: Shape 25">
            <a:extLst>
              <a:ext uri="{FF2B5EF4-FFF2-40B4-BE49-F238E27FC236}">
                <a16:creationId xmlns:a16="http://schemas.microsoft.com/office/drawing/2014/main" id="{8A1DBD66-3066-DF70-EF94-95DF0D7A6503}"/>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userDrawn="1"/>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777926280"/>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noProof="0"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userDrawn="1"/>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416125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userDrawn="1"/>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noProof="0" dirty="0"/>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914400" y="731520"/>
            <a:ext cx="7671816" cy="2103120"/>
          </a:xfrm>
        </p:spPr>
        <p:txBody>
          <a:bodyPr anchor="b" anchorCtr="0">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F9296AFE-5FB8-52A4-3111-3B53DBE4DB3E}"/>
              </a:ext>
            </a:extLst>
          </p:cNvPr>
          <p:cNvSpPr>
            <a:spLocks noGrp="1"/>
          </p:cNvSpPr>
          <p:nvPr>
            <p:ph idx="14"/>
          </p:nvPr>
        </p:nvSpPr>
        <p:spPr>
          <a:xfrm>
            <a:off x="914400" y="3200400"/>
            <a:ext cx="10149840" cy="28346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Freeform: Shape 12">
            <a:extLst>
              <a:ext uri="{FF2B5EF4-FFF2-40B4-BE49-F238E27FC236}">
                <a16:creationId xmlns:a16="http://schemas.microsoft.com/office/drawing/2014/main" id="{809C5320-0161-C582-141C-55F06D4F3BAE}"/>
              </a:ext>
            </a:extLst>
          </p:cNvPr>
          <p:cNvSpPr/>
          <p:nvPr userDrawn="1"/>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6">
            <a:extLst>
              <a:ext uri="{FF2B5EF4-FFF2-40B4-BE49-F238E27FC236}">
                <a16:creationId xmlns:a16="http://schemas.microsoft.com/office/drawing/2014/main" id="{29C982F3-4477-76AC-0429-350585A39FFA}"/>
              </a:ext>
            </a:extLst>
          </p:cNvPr>
          <p:cNvSpPr/>
          <p:nvPr userDrawn="1"/>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5">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87A8F7B2-0552-AAD4-9DE2-845DE10CA10A}"/>
              </a:ext>
            </a:extLst>
          </p:cNvPr>
          <p:cNvSpPr/>
          <p:nvPr userDrawn="1"/>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395DA7FF-BAA0-F04C-CA6C-16E9C2D55593}"/>
              </a:ext>
            </a:extLst>
          </p:cNvPr>
          <p:cNvSpPr/>
          <p:nvPr userDrawn="1"/>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68D9CEC-53B7-B8DC-B77E-E3F86681879C}"/>
              </a:ext>
            </a:extLst>
          </p:cNvPr>
          <p:cNvSpPr/>
          <p:nvPr userDrawn="1"/>
        </p:nvSpPr>
        <p:spPr>
          <a:xfrm>
            <a:off x="2336512" y="-9525"/>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9222D4D6-56B1-C4C3-0E51-FB22F0CD902B}"/>
              </a:ext>
            </a:extLst>
          </p:cNvPr>
          <p:cNvSpPr/>
          <p:nvPr userDrawn="1"/>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0E6292F0-9E78-C98C-097B-30DEBBC1B179}"/>
              </a:ext>
            </a:extLst>
          </p:cNvPr>
          <p:cNvSpPr/>
          <p:nvPr userDrawn="1"/>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2">
            <a:extLst>
              <a:ext uri="{FF2B5EF4-FFF2-40B4-BE49-F238E27FC236}">
                <a16:creationId xmlns:a16="http://schemas.microsoft.com/office/drawing/2014/main" id="{315817B3-76DB-FDD0-60F7-E385C0E84F58}"/>
              </a:ext>
            </a:extLst>
          </p:cNvPr>
          <p:cNvSpPr/>
          <p:nvPr userDrawn="1"/>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Tree>
    <p:extLst>
      <p:ext uri="{BB962C8B-B14F-4D97-AF65-F5344CB8AC3E}">
        <p14:creationId xmlns:p14="http://schemas.microsoft.com/office/powerpoint/2010/main" val="38917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noProof="0"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4" r:id="rId3"/>
    <p:sldLayoutId id="2147483670" r:id="rId4"/>
    <p:sldLayoutId id="2147483669" r:id="rId5"/>
    <p:sldLayoutId id="2147483655" r:id="rId6"/>
    <p:sldLayoutId id="2147483651" r:id="rId7"/>
    <p:sldLayoutId id="2147483662" r:id="rId8"/>
    <p:sldLayoutId id="2147483673" r:id="rId9"/>
    <p:sldLayoutId id="2147483653" r:id="rId10"/>
    <p:sldLayoutId id="2147483663" r:id="rId11"/>
    <p:sldLayoutId id="2147483665" r:id="rId12"/>
    <p:sldLayoutId id="2147483675" r:id="rId13"/>
    <p:sldLayoutId id="2147483676" r:id="rId14"/>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96FFD-FD9F-7B45-99C3-B67058A75B5C}"/>
              </a:ext>
            </a:extLst>
          </p:cNvPr>
          <p:cNvSpPr>
            <a:spLocks noGrp="1"/>
          </p:cNvSpPr>
          <p:nvPr>
            <p:ph type="title"/>
          </p:nvPr>
        </p:nvSpPr>
        <p:spPr>
          <a:xfrm>
            <a:off x="914400" y="731520"/>
            <a:ext cx="7671816" cy="1349764"/>
          </a:xfrm>
        </p:spPr>
        <p:txBody>
          <a:bodyPr/>
          <a:lstStyle/>
          <a:p>
            <a:pPr algn="ctr"/>
            <a:r>
              <a:rPr lang="en-US" dirty="0"/>
              <a:t>THE ROAD TO CALVARY</a:t>
            </a:r>
          </a:p>
        </p:txBody>
      </p:sp>
      <p:pic>
        <p:nvPicPr>
          <p:cNvPr id="4" name="Picture Placeholder 3">
            <a:extLst>
              <a:ext uri="{FF2B5EF4-FFF2-40B4-BE49-F238E27FC236}">
                <a16:creationId xmlns:a16="http://schemas.microsoft.com/office/drawing/2014/main" id="{B2244F84-28DD-54B0-2724-D2260CB0285C}"/>
              </a:ext>
            </a:extLst>
          </p:cNvPr>
          <p:cNvPicPr>
            <a:picLocks noGrp="1" noChangeAspect="1"/>
          </p:cNvPicPr>
          <p:nvPr>
            <p:ph idx="14"/>
          </p:nvPr>
        </p:nvPicPr>
        <p:blipFill>
          <a:blip r:embed="rId2"/>
          <a:stretch>
            <a:fillRect/>
          </a:stretch>
        </p:blipFill>
        <p:spPr>
          <a:xfrm>
            <a:off x="866633" y="2834641"/>
            <a:ext cx="10786127" cy="3383280"/>
          </a:xfrm>
          <a:prstGeom prst="rect">
            <a:avLst/>
          </a:prstGeom>
          <a:noFill/>
        </p:spPr>
      </p:pic>
      <p:sp>
        <p:nvSpPr>
          <p:cNvPr id="11" name="Slide Number Placeholder 3">
            <a:extLst>
              <a:ext uri="{FF2B5EF4-FFF2-40B4-BE49-F238E27FC236}">
                <a16:creationId xmlns:a16="http://schemas.microsoft.com/office/drawing/2014/main" id="{91835349-F8D9-1910-AFDB-D7102F315336}"/>
              </a:ext>
            </a:extLst>
          </p:cNvPr>
          <p:cNvSpPr>
            <a:spLocks noGrp="1"/>
          </p:cNvSpPr>
          <p:nvPr>
            <p:ph type="sldNum" sz="quarter" idx="12"/>
          </p:nvPr>
        </p:nvSpPr>
        <p:spPr>
          <a:xfrm>
            <a:off x="11194169" y="6217920"/>
            <a:ext cx="458592" cy="365125"/>
          </a:xfrm>
        </p:spPr>
        <p:txBody>
          <a:bodyPr/>
          <a:lstStyle/>
          <a:p>
            <a:pPr>
              <a:spcAft>
                <a:spcPts val="600"/>
              </a:spcAft>
            </a:pPr>
            <a:fld id="{CBD12358-51D2-46B3-9BDE-DF29528B9454}" type="slidenum">
              <a:rPr lang="en-US" smtClean="0"/>
              <a:pPr>
                <a:spcAft>
                  <a:spcPts val="600"/>
                </a:spcAft>
              </a:pPr>
              <a:t>1</a:t>
            </a:fld>
            <a:endParaRPr lang="en-US"/>
          </a:p>
        </p:txBody>
      </p:sp>
      <p:pic>
        <p:nvPicPr>
          <p:cNvPr id="5" name="Picture 4">
            <a:extLst>
              <a:ext uri="{FF2B5EF4-FFF2-40B4-BE49-F238E27FC236}">
                <a16:creationId xmlns:a16="http://schemas.microsoft.com/office/drawing/2014/main" id="{83027558-8F57-96EA-703B-1B5C8B924D26}"/>
              </a:ext>
            </a:extLst>
          </p:cNvPr>
          <p:cNvPicPr>
            <a:picLocks noChangeAspect="1"/>
          </p:cNvPicPr>
          <p:nvPr/>
        </p:nvPicPr>
        <p:blipFill>
          <a:blip r:embed="rId3"/>
          <a:stretch>
            <a:fillRect/>
          </a:stretch>
        </p:blipFill>
        <p:spPr>
          <a:xfrm>
            <a:off x="10454474" y="840702"/>
            <a:ext cx="920935" cy="373501"/>
          </a:xfrm>
          <a:prstGeom prst="rect">
            <a:avLst/>
          </a:prstGeom>
        </p:spPr>
      </p:pic>
    </p:spTree>
    <p:extLst>
      <p:ext uri="{BB962C8B-B14F-4D97-AF65-F5344CB8AC3E}">
        <p14:creationId xmlns:p14="http://schemas.microsoft.com/office/powerpoint/2010/main" val="268402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EF6EE-3812-F7E3-608C-6E79C97D9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43A38-CBAA-ABA6-5048-8C6B913B8BBE}"/>
              </a:ext>
            </a:extLst>
          </p:cNvPr>
          <p:cNvSpPr>
            <a:spLocks noGrp="1"/>
          </p:cNvSpPr>
          <p:nvPr>
            <p:ph type="title"/>
          </p:nvPr>
        </p:nvSpPr>
        <p:spPr>
          <a:xfrm>
            <a:off x="691848" y="1733265"/>
            <a:ext cx="4441188" cy="2786215"/>
          </a:xfrm>
        </p:spPr>
        <p:txBody>
          <a:bodyPr anchor="ctr">
            <a:normAutofit/>
          </a:bodyPr>
          <a:lstStyle/>
          <a:p>
            <a:pPr algn="ctr"/>
            <a:r>
              <a:rPr lang="en-AU" dirty="0"/>
              <a:t>BUT,</a:t>
            </a:r>
            <a:br>
              <a:rPr lang="en-AU" dirty="0"/>
            </a:br>
            <a:r>
              <a:rPr lang="en-AU" dirty="0"/>
              <a:t>THERE IS ANOTHER DAY COMING</a:t>
            </a:r>
          </a:p>
        </p:txBody>
      </p:sp>
      <p:pic>
        <p:nvPicPr>
          <p:cNvPr id="2054" name="Picture 6" descr="Concept photo of Jesus being nailed to the cross This powerful image captures the moment when Jesus is nailed to the cross. His face is twisted in agony, and His hands and feet are ied from">
            <a:extLst>
              <a:ext uri="{FF2B5EF4-FFF2-40B4-BE49-F238E27FC236}">
                <a16:creationId xmlns:a16="http://schemas.microsoft.com/office/drawing/2014/main" id="{A9B1DDD7-CF68-8DC9-021E-ED26546A4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41" r="27888" b="-1"/>
          <a:stretch>
            <a:fillRect/>
          </a:stretch>
        </p:blipFill>
        <p:spPr bwMode="auto">
          <a:xfrm>
            <a:off x="6421769" y="812451"/>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rgbClr val="FFFFFF"/>
          </a:solidFill>
        </p:spPr>
      </p:pic>
      <p:pic>
        <p:nvPicPr>
          <p:cNvPr id="3" name="Picture 2">
            <a:extLst>
              <a:ext uri="{FF2B5EF4-FFF2-40B4-BE49-F238E27FC236}">
                <a16:creationId xmlns:a16="http://schemas.microsoft.com/office/drawing/2014/main" id="{C7AD50F8-B5CA-8840-5B83-F2A5FDAAD6C4}"/>
              </a:ext>
            </a:extLst>
          </p:cNvPr>
          <p:cNvPicPr>
            <a:picLocks noChangeAspect="1"/>
          </p:cNvPicPr>
          <p:nvPr/>
        </p:nvPicPr>
        <p:blipFill>
          <a:blip r:embed="rId4"/>
          <a:stretch>
            <a:fillRect/>
          </a:stretch>
        </p:blipFill>
        <p:spPr>
          <a:xfrm>
            <a:off x="5357420" y="812451"/>
            <a:ext cx="1231499" cy="469433"/>
          </a:xfrm>
          <a:prstGeom prst="rect">
            <a:avLst/>
          </a:prstGeom>
        </p:spPr>
      </p:pic>
    </p:spTree>
    <p:extLst>
      <p:ext uri="{BB962C8B-B14F-4D97-AF65-F5344CB8AC3E}">
        <p14:creationId xmlns:p14="http://schemas.microsoft.com/office/powerpoint/2010/main" val="178215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D043-3ABA-1F63-9A52-48863AF7200F}"/>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F5D8EBBC-71F3-485C-BD05-B67A963D46F6}"/>
              </a:ext>
            </a:extLst>
          </p:cNvPr>
          <p:cNvSpPr>
            <a:spLocks noGrp="1"/>
          </p:cNvSpPr>
          <p:nvPr>
            <p:ph type="title"/>
          </p:nvPr>
        </p:nvSpPr>
        <p:spPr>
          <a:xfrm>
            <a:off x="434858" y="974133"/>
            <a:ext cx="11561523" cy="4648745"/>
          </a:xfrm>
        </p:spPr>
        <p:txBody>
          <a:bodyPr>
            <a:normAutofit/>
          </a:bodyPr>
          <a:lstStyle/>
          <a:p>
            <a:pPr algn="ctr"/>
            <a:br>
              <a:rPr lang="en-US" dirty="0"/>
            </a:br>
            <a:br>
              <a:rPr lang="en-US" dirty="0"/>
            </a:br>
            <a:r>
              <a:rPr lang="en-US" sz="4000" dirty="0">
                <a:latin typeface="+mn-lt"/>
              </a:rPr>
              <a:t>BEHOLD, HE IS COMING WITH THE CLOUDS, AND EVERY EYE WILL SEE HIM, EVEN THOSE WHO PIERCED HIM; AND ALL THE TRIBES OF THE EARTH WILL MOURN OVER HIM.</a:t>
            </a:r>
            <a:br>
              <a:rPr lang="en-US" sz="4000" dirty="0">
                <a:latin typeface="+mn-lt"/>
              </a:rPr>
            </a:br>
            <a:r>
              <a:rPr lang="en-US" sz="4000" dirty="0">
                <a:latin typeface="+mn-lt"/>
              </a:rPr>
              <a:t>SO IT IS TO BE.</a:t>
            </a:r>
            <a:br>
              <a:rPr lang="en-US" sz="4000" dirty="0">
                <a:latin typeface="+mn-lt"/>
              </a:rPr>
            </a:br>
            <a:r>
              <a:rPr lang="en-US" sz="4000" dirty="0">
                <a:latin typeface="+mn-lt"/>
              </a:rPr>
              <a:t>AMEN</a:t>
            </a:r>
            <a:endParaRPr lang="en-US" sz="4000" dirty="0"/>
          </a:p>
        </p:txBody>
      </p:sp>
      <p:sp>
        <p:nvSpPr>
          <p:cNvPr id="2057" name="Slide Number Placeholder 3">
            <a:extLst>
              <a:ext uri="{FF2B5EF4-FFF2-40B4-BE49-F238E27FC236}">
                <a16:creationId xmlns:a16="http://schemas.microsoft.com/office/drawing/2014/main" id="{DBC3BF76-B2F8-11C8-A87F-9603836AC761}"/>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11</a:t>
            </a:fld>
            <a:endParaRPr lang="en-US"/>
          </a:p>
        </p:txBody>
      </p:sp>
      <p:pic>
        <p:nvPicPr>
          <p:cNvPr id="5" name="Picture 4">
            <a:extLst>
              <a:ext uri="{FF2B5EF4-FFF2-40B4-BE49-F238E27FC236}">
                <a16:creationId xmlns:a16="http://schemas.microsoft.com/office/drawing/2014/main" id="{6A3D4E62-9C5D-5282-1274-F0872D8CE6AF}"/>
              </a:ext>
            </a:extLst>
          </p:cNvPr>
          <p:cNvPicPr>
            <a:picLocks noChangeAspect="1"/>
          </p:cNvPicPr>
          <p:nvPr/>
        </p:nvPicPr>
        <p:blipFill>
          <a:blip r:embed="rId2"/>
          <a:stretch>
            <a:fillRect/>
          </a:stretch>
        </p:blipFill>
        <p:spPr>
          <a:xfrm>
            <a:off x="832513" y="-32598"/>
            <a:ext cx="1231499" cy="469433"/>
          </a:xfrm>
          <a:prstGeom prst="rect">
            <a:avLst/>
          </a:prstGeom>
        </p:spPr>
      </p:pic>
      <p:sp>
        <p:nvSpPr>
          <p:cNvPr id="3" name="Content Placeholder 2">
            <a:extLst>
              <a:ext uri="{FF2B5EF4-FFF2-40B4-BE49-F238E27FC236}">
                <a16:creationId xmlns:a16="http://schemas.microsoft.com/office/drawing/2014/main" id="{729D67EF-54FA-35AE-8370-CBE1DAB9106E}"/>
              </a:ext>
            </a:extLst>
          </p:cNvPr>
          <p:cNvSpPr>
            <a:spLocks noGrp="1"/>
          </p:cNvSpPr>
          <p:nvPr>
            <p:ph idx="1"/>
          </p:nvPr>
        </p:nvSpPr>
        <p:spPr>
          <a:xfrm>
            <a:off x="3701020" y="5772846"/>
            <a:ext cx="5029200" cy="890147"/>
          </a:xfrm>
        </p:spPr>
        <p:txBody>
          <a:bodyPr>
            <a:noAutofit/>
          </a:bodyPr>
          <a:lstStyle/>
          <a:p>
            <a:pPr marL="0" indent="0" algn="ctr">
              <a:buNone/>
            </a:pPr>
            <a:r>
              <a:rPr lang="en-AU" sz="2000" dirty="0"/>
              <a:t>REVELATION 1: 7 </a:t>
            </a:r>
          </a:p>
          <a:p>
            <a:pPr marL="0" indent="0" algn="ctr">
              <a:buNone/>
            </a:pPr>
            <a:r>
              <a:rPr lang="en-AU" sz="2000" dirty="0"/>
              <a:t>(NASB, 1995)</a:t>
            </a:r>
          </a:p>
        </p:txBody>
      </p:sp>
    </p:spTree>
    <p:extLst>
      <p:ext uri="{BB962C8B-B14F-4D97-AF65-F5344CB8AC3E}">
        <p14:creationId xmlns:p14="http://schemas.microsoft.com/office/powerpoint/2010/main" val="100263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6F439-2171-36F8-EE22-2D7FEBB4A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8BFF9-7E08-C4BD-0E59-C4C2CE588BD6}"/>
              </a:ext>
            </a:extLst>
          </p:cNvPr>
          <p:cNvSpPr>
            <a:spLocks noGrp="1"/>
          </p:cNvSpPr>
          <p:nvPr>
            <p:ph type="title"/>
          </p:nvPr>
        </p:nvSpPr>
        <p:spPr>
          <a:xfrm>
            <a:off x="642981" y="786160"/>
            <a:ext cx="10906038" cy="5602407"/>
          </a:xfrm>
        </p:spPr>
        <p:txBody>
          <a:bodyPr anchor="ctr">
            <a:normAutofit/>
          </a:bodyPr>
          <a:lstStyle/>
          <a:p>
            <a:pPr algn="ctr"/>
            <a:r>
              <a:rPr lang="en-AU" sz="3600" dirty="0"/>
              <a:t>THERE WILL BE A DAY WHEN JESUS CHRIST THE ALPHA &amp; THE OMEGA WILL RETURN.</a:t>
            </a:r>
            <a:br>
              <a:rPr lang="en-AU" sz="3600" dirty="0"/>
            </a:br>
            <a:br>
              <a:rPr lang="en-AU" sz="3600" dirty="0"/>
            </a:br>
            <a:r>
              <a:rPr lang="en-AU" sz="3600" dirty="0"/>
              <a:t>HE WILL RETURN – AS THE LION OF JUDAH, THE ROOT OF DAVID, </a:t>
            </a:r>
            <a:br>
              <a:rPr lang="en-AU" sz="3600" dirty="0"/>
            </a:br>
            <a:r>
              <a:rPr lang="en-AU" sz="3600" dirty="0"/>
              <a:t> THE ONLY ONE WORTHY TO OPEN THE BOOK IN THE RIGHT HAND OF GOD. </a:t>
            </a:r>
            <a:br>
              <a:rPr lang="en-AU" sz="3600" dirty="0"/>
            </a:br>
            <a:br>
              <a:rPr lang="en-AU" sz="3600" dirty="0"/>
            </a:br>
            <a:r>
              <a:rPr lang="en-AU" sz="4000" dirty="0"/>
              <a:t>IT WILL BE A DAY OF JUDGEMENT</a:t>
            </a:r>
            <a:endParaRPr lang="en-AU" sz="3600" dirty="0"/>
          </a:p>
        </p:txBody>
      </p:sp>
      <p:pic>
        <p:nvPicPr>
          <p:cNvPr id="3" name="Picture 2">
            <a:extLst>
              <a:ext uri="{FF2B5EF4-FFF2-40B4-BE49-F238E27FC236}">
                <a16:creationId xmlns:a16="http://schemas.microsoft.com/office/drawing/2014/main" id="{F9D09FF9-EFF8-0719-1E96-9D765DC52F2C}"/>
              </a:ext>
            </a:extLst>
          </p:cNvPr>
          <p:cNvPicPr>
            <a:picLocks noChangeAspect="1"/>
          </p:cNvPicPr>
          <p:nvPr/>
        </p:nvPicPr>
        <p:blipFill>
          <a:blip r:embed="rId3"/>
          <a:stretch>
            <a:fillRect/>
          </a:stretch>
        </p:blipFill>
        <p:spPr>
          <a:xfrm>
            <a:off x="10693695" y="211949"/>
            <a:ext cx="1231499" cy="469433"/>
          </a:xfrm>
          <a:prstGeom prst="rect">
            <a:avLst/>
          </a:prstGeom>
        </p:spPr>
      </p:pic>
    </p:spTree>
    <p:extLst>
      <p:ext uri="{BB962C8B-B14F-4D97-AF65-F5344CB8AC3E}">
        <p14:creationId xmlns:p14="http://schemas.microsoft.com/office/powerpoint/2010/main" val="190740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EBB3E-210A-F178-2659-7BB6B381F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BC8F-A782-3A34-5C0F-386BC02AA485}"/>
              </a:ext>
            </a:extLst>
          </p:cNvPr>
          <p:cNvSpPr>
            <a:spLocks noGrp="1"/>
          </p:cNvSpPr>
          <p:nvPr>
            <p:ph type="title"/>
          </p:nvPr>
        </p:nvSpPr>
        <p:spPr>
          <a:xfrm>
            <a:off x="642981" y="786160"/>
            <a:ext cx="10906038" cy="5602407"/>
          </a:xfrm>
        </p:spPr>
        <p:txBody>
          <a:bodyPr anchor="ctr">
            <a:normAutofit/>
          </a:bodyPr>
          <a:lstStyle/>
          <a:p>
            <a:pPr algn="ctr"/>
            <a:endParaRPr lang="en-AU" sz="4000" dirty="0"/>
          </a:p>
        </p:txBody>
      </p:sp>
      <p:pic>
        <p:nvPicPr>
          <p:cNvPr id="3" name="Picture 2">
            <a:extLst>
              <a:ext uri="{FF2B5EF4-FFF2-40B4-BE49-F238E27FC236}">
                <a16:creationId xmlns:a16="http://schemas.microsoft.com/office/drawing/2014/main" id="{C448BDA1-F88A-FEA1-A51B-EA7D3A108AC8}"/>
              </a:ext>
            </a:extLst>
          </p:cNvPr>
          <p:cNvPicPr>
            <a:picLocks noChangeAspect="1"/>
          </p:cNvPicPr>
          <p:nvPr/>
        </p:nvPicPr>
        <p:blipFill>
          <a:blip r:embed="rId3"/>
          <a:stretch>
            <a:fillRect/>
          </a:stretch>
        </p:blipFill>
        <p:spPr>
          <a:xfrm>
            <a:off x="10693695" y="211949"/>
            <a:ext cx="1231499" cy="469433"/>
          </a:xfrm>
          <a:prstGeom prst="rect">
            <a:avLst/>
          </a:prstGeom>
        </p:spPr>
      </p:pic>
      <p:pic>
        <p:nvPicPr>
          <p:cNvPr id="5" name="Picture 4">
            <a:extLst>
              <a:ext uri="{FF2B5EF4-FFF2-40B4-BE49-F238E27FC236}">
                <a16:creationId xmlns:a16="http://schemas.microsoft.com/office/drawing/2014/main" id="{3FF7A606-B406-EDCC-2CC0-951DA5D574F3}"/>
              </a:ext>
            </a:extLst>
          </p:cNvPr>
          <p:cNvPicPr>
            <a:picLocks noChangeAspect="1"/>
          </p:cNvPicPr>
          <p:nvPr/>
        </p:nvPicPr>
        <p:blipFill>
          <a:blip r:embed="rId4"/>
          <a:stretch>
            <a:fillRect/>
          </a:stretch>
        </p:blipFill>
        <p:spPr>
          <a:xfrm>
            <a:off x="791570" y="681383"/>
            <a:ext cx="10631606" cy="5707184"/>
          </a:xfrm>
          <a:prstGeom prst="rect">
            <a:avLst/>
          </a:prstGeom>
        </p:spPr>
      </p:pic>
      <p:sp>
        <p:nvSpPr>
          <p:cNvPr id="6" name="TextBox 5">
            <a:extLst>
              <a:ext uri="{FF2B5EF4-FFF2-40B4-BE49-F238E27FC236}">
                <a16:creationId xmlns:a16="http://schemas.microsoft.com/office/drawing/2014/main" id="{118F3D0A-CB91-523A-37EA-85A154839AF2}"/>
              </a:ext>
            </a:extLst>
          </p:cNvPr>
          <p:cNvSpPr txBox="1"/>
          <p:nvPr/>
        </p:nvSpPr>
        <p:spPr>
          <a:xfrm>
            <a:off x="8623395" y="6488668"/>
            <a:ext cx="3568605" cy="369332"/>
          </a:xfrm>
          <a:prstGeom prst="rect">
            <a:avLst/>
          </a:prstGeom>
        </p:spPr>
        <p:txBody>
          <a:bodyPr wrap="none" rtlCol="0">
            <a:spAutoFit/>
          </a:bodyPr>
          <a:lstStyle/>
          <a:p>
            <a:pPr algn="ctr"/>
            <a:r>
              <a:rPr lang="en-AU" dirty="0">
                <a:solidFill>
                  <a:prstClr val="white"/>
                </a:solidFill>
                <a:latin typeface="Posterama" panose="020B0504020200020000" pitchFamily="34" charset="0"/>
                <a:ea typeface="微软雅黑"/>
                <a:cs typeface="Posterama" panose="020B0504020200020000" pitchFamily="34" charset="0"/>
              </a:rPr>
              <a:t>https://www.istockphoto.com/</a:t>
            </a:r>
            <a:endParaRPr lang="en-AU" sz="1800" dirty="0">
              <a:solidFill>
                <a:prstClr val="white"/>
              </a:solidFill>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160273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1A32B-B54F-B5EA-6732-1F816EB8F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18CFA-5DE0-64E7-1046-D23FC46ABA58}"/>
              </a:ext>
            </a:extLst>
          </p:cNvPr>
          <p:cNvSpPr>
            <a:spLocks noGrp="1"/>
          </p:cNvSpPr>
          <p:nvPr>
            <p:ph type="title"/>
          </p:nvPr>
        </p:nvSpPr>
        <p:spPr>
          <a:xfrm>
            <a:off x="642981" y="786160"/>
            <a:ext cx="10906038" cy="5602407"/>
          </a:xfrm>
        </p:spPr>
        <p:txBody>
          <a:bodyPr anchor="ctr">
            <a:normAutofit/>
          </a:bodyPr>
          <a:lstStyle/>
          <a:p>
            <a:pPr algn="ctr"/>
            <a:r>
              <a:rPr lang="en-AU" sz="4000" dirty="0"/>
              <a:t>THE SEA WILL GIVE UP HER DEAD.</a:t>
            </a:r>
            <a:br>
              <a:rPr lang="en-AU" sz="4000" dirty="0"/>
            </a:br>
            <a:br>
              <a:rPr lang="en-AU" sz="4000" dirty="0"/>
            </a:br>
            <a:r>
              <a:rPr lang="en-AU" sz="4000" dirty="0"/>
              <a:t>EVERYONE - GREAT &amp; SMALL- </a:t>
            </a:r>
            <a:br>
              <a:rPr lang="en-AU" sz="4000" dirty="0"/>
            </a:br>
            <a:r>
              <a:rPr lang="en-AU" sz="4000" dirty="0"/>
              <a:t>SHALL STAND BEFORE GOD.</a:t>
            </a:r>
            <a:br>
              <a:rPr lang="en-AU" sz="4000" dirty="0"/>
            </a:br>
            <a:br>
              <a:rPr lang="en-AU" sz="4000" dirty="0"/>
            </a:br>
            <a:r>
              <a:rPr lang="en-AU" sz="4000" dirty="0"/>
              <a:t>EVERY KNEE SHALL BOW AND EVERY TONGUE CONFESS THAT JESUS CHRIST IS LORD TO THE GLORY OF GOD</a:t>
            </a:r>
          </a:p>
        </p:txBody>
      </p:sp>
      <p:pic>
        <p:nvPicPr>
          <p:cNvPr id="3" name="Picture 2">
            <a:extLst>
              <a:ext uri="{FF2B5EF4-FFF2-40B4-BE49-F238E27FC236}">
                <a16:creationId xmlns:a16="http://schemas.microsoft.com/office/drawing/2014/main" id="{FDC557FF-BC42-3B54-C796-B48E0F939A19}"/>
              </a:ext>
            </a:extLst>
          </p:cNvPr>
          <p:cNvPicPr>
            <a:picLocks noChangeAspect="1"/>
          </p:cNvPicPr>
          <p:nvPr/>
        </p:nvPicPr>
        <p:blipFill>
          <a:blip r:embed="rId3"/>
          <a:stretch>
            <a:fillRect/>
          </a:stretch>
        </p:blipFill>
        <p:spPr>
          <a:xfrm>
            <a:off x="10693695" y="211949"/>
            <a:ext cx="1231499" cy="469433"/>
          </a:xfrm>
          <a:prstGeom prst="rect">
            <a:avLst/>
          </a:prstGeom>
        </p:spPr>
      </p:pic>
    </p:spTree>
    <p:extLst>
      <p:ext uri="{BB962C8B-B14F-4D97-AF65-F5344CB8AC3E}">
        <p14:creationId xmlns:p14="http://schemas.microsoft.com/office/powerpoint/2010/main" val="301511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6A31-21CC-5DC7-D4AA-DD755ABCC8AD}"/>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1E5F03B2-8117-8438-EF48-9AB935293D72}"/>
              </a:ext>
            </a:extLst>
          </p:cNvPr>
          <p:cNvSpPr>
            <a:spLocks noGrp="1"/>
          </p:cNvSpPr>
          <p:nvPr>
            <p:ph type="title"/>
          </p:nvPr>
        </p:nvSpPr>
        <p:spPr>
          <a:xfrm>
            <a:off x="434859" y="136478"/>
            <a:ext cx="11561523" cy="5426349"/>
          </a:xfrm>
        </p:spPr>
        <p:txBody>
          <a:bodyPr>
            <a:normAutofit fontScale="90000"/>
          </a:bodyPr>
          <a:lstStyle/>
          <a:p>
            <a:pPr algn="ctr"/>
            <a:br>
              <a:rPr lang="en-US" dirty="0"/>
            </a:br>
            <a:br>
              <a:rPr lang="en-US" dirty="0"/>
            </a:br>
            <a:r>
              <a:rPr lang="en-US" sz="4000" dirty="0">
                <a:latin typeface="+mn-lt"/>
              </a:rPr>
              <a:t>AND I SAW THE DEAD, THE GREAT AND THE SMALL, STANDING BEFORE THE THRONE, AND BOOKS WERE OPENED; </a:t>
            </a:r>
            <a:br>
              <a:rPr lang="en-US" sz="4000" dirty="0">
                <a:latin typeface="+mn-lt"/>
              </a:rPr>
            </a:br>
            <a:r>
              <a:rPr lang="en-US" sz="4000" dirty="0">
                <a:latin typeface="+mn-lt"/>
              </a:rPr>
              <a:t>AND ANOTHER BOOK WAS OPENED, WHICH IS THE BOOK OF LIFE; </a:t>
            </a:r>
            <a:br>
              <a:rPr lang="en-US" sz="4000" dirty="0">
                <a:latin typeface="+mn-lt"/>
              </a:rPr>
            </a:br>
            <a:r>
              <a:rPr lang="en-US" sz="4000" dirty="0">
                <a:latin typeface="+mn-lt"/>
              </a:rPr>
              <a:t>AND THE DEAD WERE JUDGED </a:t>
            </a:r>
            <a:br>
              <a:rPr lang="en-US" sz="4000" dirty="0">
                <a:latin typeface="+mn-lt"/>
              </a:rPr>
            </a:br>
            <a:r>
              <a:rPr lang="en-US" sz="4000" dirty="0">
                <a:latin typeface="+mn-lt"/>
              </a:rPr>
              <a:t>FROM THE THINGS WHICH WERE WRITTEN IN THE BOOKS, ACCORDING TO THEIR DEEDS.</a:t>
            </a:r>
            <a:endParaRPr lang="en-US" sz="4000" dirty="0"/>
          </a:p>
        </p:txBody>
      </p:sp>
      <p:sp>
        <p:nvSpPr>
          <p:cNvPr id="2057" name="Slide Number Placeholder 3">
            <a:extLst>
              <a:ext uri="{FF2B5EF4-FFF2-40B4-BE49-F238E27FC236}">
                <a16:creationId xmlns:a16="http://schemas.microsoft.com/office/drawing/2014/main" id="{37BE182C-6E47-2D13-8191-2F222067C0CC}"/>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15</a:t>
            </a:fld>
            <a:endParaRPr lang="en-US"/>
          </a:p>
        </p:txBody>
      </p:sp>
      <p:pic>
        <p:nvPicPr>
          <p:cNvPr id="5" name="Picture 4">
            <a:extLst>
              <a:ext uri="{FF2B5EF4-FFF2-40B4-BE49-F238E27FC236}">
                <a16:creationId xmlns:a16="http://schemas.microsoft.com/office/drawing/2014/main" id="{E083A73D-FD5B-875D-0A47-E86FB6085230}"/>
              </a:ext>
            </a:extLst>
          </p:cNvPr>
          <p:cNvPicPr>
            <a:picLocks noChangeAspect="1"/>
          </p:cNvPicPr>
          <p:nvPr/>
        </p:nvPicPr>
        <p:blipFill>
          <a:blip r:embed="rId2"/>
          <a:stretch>
            <a:fillRect/>
          </a:stretch>
        </p:blipFill>
        <p:spPr>
          <a:xfrm>
            <a:off x="832513" y="-32598"/>
            <a:ext cx="1231499" cy="469433"/>
          </a:xfrm>
          <a:prstGeom prst="rect">
            <a:avLst/>
          </a:prstGeom>
        </p:spPr>
      </p:pic>
      <p:sp>
        <p:nvSpPr>
          <p:cNvPr id="3" name="Content Placeholder 2">
            <a:extLst>
              <a:ext uri="{FF2B5EF4-FFF2-40B4-BE49-F238E27FC236}">
                <a16:creationId xmlns:a16="http://schemas.microsoft.com/office/drawing/2014/main" id="{A4E42677-20A4-16EC-F92C-B16695FA7215}"/>
              </a:ext>
            </a:extLst>
          </p:cNvPr>
          <p:cNvSpPr>
            <a:spLocks noGrp="1"/>
          </p:cNvSpPr>
          <p:nvPr>
            <p:ph idx="1"/>
          </p:nvPr>
        </p:nvSpPr>
        <p:spPr>
          <a:xfrm>
            <a:off x="3701020" y="5772846"/>
            <a:ext cx="5029200" cy="890147"/>
          </a:xfrm>
        </p:spPr>
        <p:txBody>
          <a:bodyPr>
            <a:noAutofit/>
          </a:bodyPr>
          <a:lstStyle/>
          <a:p>
            <a:pPr marL="0" indent="0" algn="ctr">
              <a:buNone/>
            </a:pPr>
            <a:r>
              <a:rPr lang="en-AU" sz="2000" dirty="0"/>
              <a:t>REVELATION 20: 12</a:t>
            </a:r>
          </a:p>
          <a:p>
            <a:pPr marL="0" indent="0" algn="ctr">
              <a:buNone/>
            </a:pPr>
            <a:r>
              <a:rPr lang="en-AU" sz="2000" dirty="0"/>
              <a:t>(NASB, 1995)</a:t>
            </a:r>
          </a:p>
        </p:txBody>
      </p:sp>
    </p:spTree>
    <p:extLst>
      <p:ext uri="{BB962C8B-B14F-4D97-AF65-F5344CB8AC3E}">
        <p14:creationId xmlns:p14="http://schemas.microsoft.com/office/powerpoint/2010/main" val="298224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CF42-3944-7B24-5909-FB180093B534}"/>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D330DA04-70FE-AE8A-562A-8D474508C3CD}"/>
              </a:ext>
            </a:extLst>
          </p:cNvPr>
          <p:cNvSpPr>
            <a:spLocks noGrp="1"/>
          </p:cNvSpPr>
          <p:nvPr>
            <p:ph type="title"/>
          </p:nvPr>
        </p:nvSpPr>
        <p:spPr>
          <a:xfrm>
            <a:off x="434859" y="136478"/>
            <a:ext cx="11561523" cy="5426349"/>
          </a:xfrm>
        </p:spPr>
        <p:txBody>
          <a:bodyPr>
            <a:normAutofit fontScale="90000"/>
          </a:bodyPr>
          <a:lstStyle/>
          <a:p>
            <a:pPr algn="ctr"/>
            <a:br>
              <a:rPr lang="en-US" dirty="0"/>
            </a:br>
            <a:br>
              <a:rPr lang="en-US" dirty="0"/>
            </a:br>
            <a:r>
              <a:rPr lang="en-US" sz="4000" dirty="0">
                <a:latin typeface="+mn-lt"/>
              </a:rPr>
              <a:t>AND THE SEA GAVE UP THE DEAD WHICH WERE IN IT, AND DEATH AND HADES GAVE UP THE DEAD WHICH WERE IN THEM; AND THEY WERE JUDGED, EVERYONE OF THEM ACCORDING TO THEIR DEEDS. </a:t>
            </a:r>
            <a:br>
              <a:rPr lang="en-US" sz="4000" dirty="0">
                <a:latin typeface="+mn-lt"/>
              </a:rPr>
            </a:br>
            <a:r>
              <a:rPr lang="en-US" sz="4000" dirty="0">
                <a:latin typeface="+mn-lt"/>
              </a:rPr>
              <a:t>THEN DEATH AND HADES WERE THROWN INTO THE LAKE OF FIRE. THIS IS THE SECOND DEATH, THE LAKE OF FIRE. </a:t>
            </a:r>
            <a:br>
              <a:rPr lang="en-US" sz="4000" dirty="0">
                <a:latin typeface="+mn-lt"/>
              </a:rPr>
            </a:br>
            <a:r>
              <a:rPr lang="en-US" sz="4000" dirty="0">
                <a:latin typeface="+mn-lt"/>
              </a:rPr>
              <a:t>AND IF ANYONE’S NAME WAS NOT FOUND WRITTEN IN THE BOOK OF LIFE, HE WAS THROWN INTO THE LAKE OF FIRE.</a:t>
            </a:r>
            <a:endParaRPr lang="en-US" sz="4000" dirty="0"/>
          </a:p>
        </p:txBody>
      </p:sp>
      <p:sp>
        <p:nvSpPr>
          <p:cNvPr id="2057" name="Slide Number Placeholder 3">
            <a:extLst>
              <a:ext uri="{FF2B5EF4-FFF2-40B4-BE49-F238E27FC236}">
                <a16:creationId xmlns:a16="http://schemas.microsoft.com/office/drawing/2014/main" id="{CEFE00CC-E3AB-A0FD-5E07-52A40705FFF7}"/>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16</a:t>
            </a:fld>
            <a:endParaRPr lang="en-US"/>
          </a:p>
        </p:txBody>
      </p:sp>
      <p:pic>
        <p:nvPicPr>
          <p:cNvPr id="5" name="Picture 4">
            <a:extLst>
              <a:ext uri="{FF2B5EF4-FFF2-40B4-BE49-F238E27FC236}">
                <a16:creationId xmlns:a16="http://schemas.microsoft.com/office/drawing/2014/main" id="{06EF9EE2-FB52-3218-4FEF-7493DD5A4869}"/>
              </a:ext>
            </a:extLst>
          </p:cNvPr>
          <p:cNvPicPr>
            <a:picLocks noChangeAspect="1"/>
          </p:cNvPicPr>
          <p:nvPr/>
        </p:nvPicPr>
        <p:blipFill>
          <a:blip r:embed="rId2"/>
          <a:stretch>
            <a:fillRect/>
          </a:stretch>
        </p:blipFill>
        <p:spPr>
          <a:xfrm>
            <a:off x="832513" y="-32598"/>
            <a:ext cx="1231499" cy="469433"/>
          </a:xfrm>
          <a:prstGeom prst="rect">
            <a:avLst/>
          </a:prstGeom>
        </p:spPr>
      </p:pic>
      <p:sp>
        <p:nvSpPr>
          <p:cNvPr id="3" name="Content Placeholder 2">
            <a:extLst>
              <a:ext uri="{FF2B5EF4-FFF2-40B4-BE49-F238E27FC236}">
                <a16:creationId xmlns:a16="http://schemas.microsoft.com/office/drawing/2014/main" id="{56E7C3AE-03F4-F1CC-8277-5A74F3B623B0}"/>
              </a:ext>
            </a:extLst>
          </p:cNvPr>
          <p:cNvSpPr>
            <a:spLocks noGrp="1"/>
          </p:cNvSpPr>
          <p:nvPr>
            <p:ph idx="1"/>
          </p:nvPr>
        </p:nvSpPr>
        <p:spPr>
          <a:xfrm>
            <a:off x="434859" y="6105612"/>
            <a:ext cx="5106132" cy="752388"/>
          </a:xfrm>
        </p:spPr>
        <p:txBody>
          <a:bodyPr>
            <a:noAutofit/>
          </a:bodyPr>
          <a:lstStyle/>
          <a:p>
            <a:pPr marL="0" indent="0">
              <a:buNone/>
            </a:pPr>
            <a:r>
              <a:rPr lang="en-AU" sz="2000" dirty="0"/>
              <a:t>REVELATION 20: 13 - 15</a:t>
            </a:r>
          </a:p>
          <a:p>
            <a:pPr marL="0" indent="0">
              <a:buNone/>
            </a:pPr>
            <a:r>
              <a:rPr lang="en-AU" sz="2000" dirty="0"/>
              <a:t>(NASB, 1995)</a:t>
            </a:r>
          </a:p>
        </p:txBody>
      </p:sp>
    </p:spTree>
    <p:extLst>
      <p:ext uri="{BB962C8B-B14F-4D97-AF65-F5344CB8AC3E}">
        <p14:creationId xmlns:p14="http://schemas.microsoft.com/office/powerpoint/2010/main" val="295056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282B-851D-ED40-D726-C7FBC5CFF5A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F1E89FCD-C7CE-DDA8-D3AF-423FB76FC4B2}"/>
              </a:ext>
            </a:extLst>
          </p:cNvPr>
          <p:cNvSpPr>
            <a:spLocks noGrp="1"/>
          </p:cNvSpPr>
          <p:nvPr>
            <p:ph type="title"/>
          </p:nvPr>
        </p:nvSpPr>
        <p:spPr>
          <a:xfrm>
            <a:off x="315238" y="1310184"/>
            <a:ext cx="11561523" cy="4271749"/>
          </a:xfrm>
        </p:spPr>
        <p:txBody>
          <a:bodyPr>
            <a:normAutofit/>
          </a:bodyPr>
          <a:lstStyle/>
          <a:p>
            <a:pPr algn="ctr"/>
            <a:br>
              <a:rPr lang="en-US" dirty="0"/>
            </a:br>
            <a:br>
              <a:rPr lang="en-US" dirty="0"/>
            </a:br>
            <a:r>
              <a:rPr lang="en-US" dirty="0"/>
              <a:t>THE JUDGEMENT WILL BE A DAY OF GREAT UNION </a:t>
            </a:r>
            <a:r>
              <a:rPr lang="en-US" i="1" u="sng" dirty="0"/>
              <a:t>AND</a:t>
            </a:r>
            <a:r>
              <a:rPr lang="en-US" dirty="0"/>
              <a:t> GREAT DIVISION</a:t>
            </a:r>
            <a:br>
              <a:rPr lang="en-US" dirty="0"/>
            </a:br>
            <a:br>
              <a:rPr lang="en-US" dirty="0"/>
            </a:br>
            <a:r>
              <a:rPr lang="en-US" sz="2400" dirty="0"/>
              <a:t>THE SHEEP WILL BE SEPERATED FROM THE GOATS,</a:t>
            </a:r>
            <a:br>
              <a:rPr lang="en-US" sz="2400" dirty="0"/>
            </a:br>
            <a:r>
              <a:rPr lang="en-US" sz="2400" dirty="0"/>
              <a:t>THE SAINTS FROM THE HYPOCRITES</a:t>
            </a:r>
            <a:br>
              <a:rPr lang="en-US" sz="2400" dirty="0"/>
            </a:br>
            <a:r>
              <a:rPr lang="en-US" sz="2400" dirty="0"/>
              <a:t>THE WISE VIRGINS FROM THE FOOLISH VIRGINS</a:t>
            </a:r>
            <a:br>
              <a:rPr lang="en-US" sz="2400" dirty="0"/>
            </a:br>
            <a:r>
              <a:rPr lang="en-US" sz="2400" dirty="0"/>
              <a:t>THE WICKED FROM THE RIGHTEOUS</a:t>
            </a:r>
            <a:br>
              <a:rPr lang="en-US" dirty="0"/>
            </a:br>
            <a:endParaRPr lang="en-US" sz="2700" dirty="0"/>
          </a:p>
        </p:txBody>
      </p:sp>
      <p:sp>
        <p:nvSpPr>
          <p:cNvPr id="2057" name="Slide Number Placeholder 3">
            <a:extLst>
              <a:ext uri="{FF2B5EF4-FFF2-40B4-BE49-F238E27FC236}">
                <a16:creationId xmlns:a16="http://schemas.microsoft.com/office/drawing/2014/main" id="{B95C6B76-5CC5-CDD0-3940-E54846AC1E5D}"/>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17</a:t>
            </a:fld>
            <a:endParaRPr lang="en-US"/>
          </a:p>
        </p:txBody>
      </p:sp>
      <p:pic>
        <p:nvPicPr>
          <p:cNvPr id="5" name="Picture 4">
            <a:extLst>
              <a:ext uri="{FF2B5EF4-FFF2-40B4-BE49-F238E27FC236}">
                <a16:creationId xmlns:a16="http://schemas.microsoft.com/office/drawing/2014/main" id="{E6608CBD-9440-C5C4-9D12-980D2472CBC9}"/>
              </a:ext>
            </a:extLst>
          </p:cNvPr>
          <p:cNvPicPr>
            <a:picLocks noChangeAspect="1"/>
          </p:cNvPicPr>
          <p:nvPr/>
        </p:nvPicPr>
        <p:blipFill>
          <a:blip r:embed="rId2"/>
          <a:stretch>
            <a:fillRect/>
          </a:stretch>
        </p:blipFill>
        <p:spPr>
          <a:xfrm>
            <a:off x="914400" y="0"/>
            <a:ext cx="1231499" cy="469433"/>
          </a:xfrm>
          <a:prstGeom prst="rect">
            <a:avLst/>
          </a:prstGeom>
        </p:spPr>
      </p:pic>
      <p:sp>
        <p:nvSpPr>
          <p:cNvPr id="3" name="Content Placeholder 2">
            <a:extLst>
              <a:ext uri="{FF2B5EF4-FFF2-40B4-BE49-F238E27FC236}">
                <a16:creationId xmlns:a16="http://schemas.microsoft.com/office/drawing/2014/main" id="{CC3B1578-44A1-5AF7-5A20-424E5BD63673}"/>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237143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AD1D-37BD-E9A6-3BF6-92CFB2C4AFA0}"/>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345F7E90-77F5-4842-6CAA-CF34A68A07D9}"/>
              </a:ext>
            </a:extLst>
          </p:cNvPr>
          <p:cNvSpPr>
            <a:spLocks noGrp="1"/>
          </p:cNvSpPr>
          <p:nvPr>
            <p:ph type="title"/>
          </p:nvPr>
        </p:nvSpPr>
        <p:spPr>
          <a:xfrm>
            <a:off x="315238" y="975132"/>
            <a:ext cx="11561523" cy="4907736"/>
          </a:xfrm>
        </p:spPr>
        <p:txBody>
          <a:bodyPr>
            <a:normAutofit fontScale="90000"/>
          </a:bodyPr>
          <a:lstStyle/>
          <a:p>
            <a:pPr algn="ctr"/>
            <a:br>
              <a:rPr lang="en-US" dirty="0"/>
            </a:br>
            <a:br>
              <a:rPr lang="en-US" dirty="0"/>
            </a:br>
            <a:r>
              <a:rPr lang="en-US" dirty="0"/>
              <a:t>JUDGEMENT WILL BE CARRIED OUT BY THE SAME ONE AROUND WHOM ALL THESE EVENTS TOOK PLACE ON THAT FIRST GOOD FRIDAY:</a:t>
            </a:r>
            <a:br>
              <a:rPr lang="en-US" dirty="0"/>
            </a:br>
            <a:br>
              <a:rPr lang="en-US" dirty="0"/>
            </a:br>
            <a:r>
              <a:rPr lang="en-US" dirty="0"/>
              <a:t>JESUS FROM NAZARETH OF THE TRIBE OF JUDAH, THE ROOT OF DAVID </a:t>
            </a:r>
            <a:br>
              <a:rPr lang="en-US" dirty="0"/>
            </a:br>
            <a:r>
              <a:rPr lang="en-US" dirty="0"/>
              <a:t>WHO WAS BORN OF A VIRGIN IN BETHLEHAM – </a:t>
            </a:r>
            <a:br>
              <a:rPr lang="en-US" dirty="0"/>
            </a:br>
            <a:r>
              <a:rPr lang="en-US" dirty="0"/>
              <a:t>THE ONE WHOSE BIRTH STILL DIVIDES  THE CALENDAR FOR ALL MEN AND WHOSE DEATH ALTERED HISTORY FOR ALL MEN</a:t>
            </a:r>
            <a:endParaRPr lang="en-US" sz="2700" dirty="0"/>
          </a:p>
        </p:txBody>
      </p:sp>
      <p:sp>
        <p:nvSpPr>
          <p:cNvPr id="2057" name="Slide Number Placeholder 3">
            <a:extLst>
              <a:ext uri="{FF2B5EF4-FFF2-40B4-BE49-F238E27FC236}">
                <a16:creationId xmlns:a16="http://schemas.microsoft.com/office/drawing/2014/main" id="{F6A01B94-5582-E04E-87E1-511AC4010A01}"/>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18</a:t>
            </a:fld>
            <a:endParaRPr lang="en-US"/>
          </a:p>
        </p:txBody>
      </p:sp>
      <p:pic>
        <p:nvPicPr>
          <p:cNvPr id="5" name="Picture 4">
            <a:extLst>
              <a:ext uri="{FF2B5EF4-FFF2-40B4-BE49-F238E27FC236}">
                <a16:creationId xmlns:a16="http://schemas.microsoft.com/office/drawing/2014/main" id="{89A2DE1E-788C-EF9F-400F-F00777D7503B}"/>
              </a:ext>
            </a:extLst>
          </p:cNvPr>
          <p:cNvPicPr>
            <a:picLocks noChangeAspect="1"/>
          </p:cNvPicPr>
          <p:nvPr/>
        </p:nvPicPr>
        <p:blipFill>
          <a:blip r:embed="rId2"/>
          <a:stretch>
            <a:fillRect/>
          </a:stretch>
        </p:blipFill>
        <p:spPr>
          <a:xfrm>
            <a:off x="914400" y="0"/>
            <a:ext cx="1231499" cy="469433"/>
          </a:xfrm>
          <a:prstGeom prst="rect">
            <a:avLst/>
          </a:prstGeom>
        </p:spPr>
      </p:pic>
      <p:sp>
        <p:nvSpPr>
          <p:cNvPr id="3" name="Content Placeholder 2">
            <a:extLst>
              <a:ext uri="{FF2B5EF4-FFF2-40B4-BE49-F238E27FC236}">
                <a16:creationId xmlns:a16="http://schemas.microsoft.com/office/drawing/2014/main" id="{AD35D8C9-8BF5-0705-3067-284A34450AB8}"/>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56344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AEAC-CF70-37DE-1203-7319F5455C2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8BE38DA8-19A6-5FA6-AD4D-422B197C8C57}"/>
              </a:ext>
            </a:extLst>
          </p:cNvPr>
          <p:cNvSpPr>
            <a:spLocks noGrp="1"/>
          </p:cNvSpPr>
          <p:nvPr>
            <p:ph type="title"/>
          </p:nvPr>
        </p:nvSpPr>
        <p:spPr>
          <a:xfrm>
            <a:off x="315238" y="1310184"/>
            <a:ext cx="11561523" cy="4907736"/>
          </a:xfrm>
        </p:spPr>
        <p:txBody>
          <a:bodyPr>
            <a:normAutofit/>
          </a:bodyPr>
          <a:lstStyle/>
          <a:p>
            <a:pPr algn="ctr"/>
            <a:br>
              <a:rPr lang="en-US" dirty="0"/>
            </a:br>
            <a:br>
              <a:rPr lang="en-US" dirty="0"/>
            </a:br>
            <a:r>
              <a:rPr lang="en-US" dirty="0"/>
              <a:t>THIS SAME JESUS WHO WENT TO THE CROSS FOR YOU AND FOR ME THAT FIRST GOOD FRIDAY WILL </a:t>
            </a:r>
            <a:br>
              <a:rPr lang="en-US" dirty="0"/>
            </a:br>
            <a:r>
              <a:rPr lang="en-US" dirty="0"/>
              <a:t>BOTH UNITE AND DIVIDE ON THAT LAST DAY</a:t>
            </a:r>
            <a:br>
              <a:rPr lang="en-US" dirty="0"/>
            </a:br>
            <a:br>
              <a:rPr lang="en-US" dirty="0"/>
            </a:br>
            <a:r>
              <a:rPr lang="en-US" dirty="0"/>
              <a:t>THIS IS THE NEWS OF GOOD FRIDAY </a:t>
            </a:r>
            <a:endParaRPr lang="en-US" sz="2700" dirty="0"/>
          </a:p>
        </p:txBody>
      </p:sp>
      <p:sp>
        <p:nvSpPr>
          <p:cNvPr id="2057" name="Slide Number Placeholder 3">
            <a:extLst>
              <a:ext uri="{FF2B5EF4-FFF2-40B4-BE49-F238E27FC236}">
                <a16:creationId xmlns:a16="http://schemas.microsoft.com/office/drawing/2014/main" id="{9BC220FF-9A9A-73A8-736A-FD65DE979FE9}"/>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19</a:t>
            </a:fld>
            <a:endParaRPr lang="en-US"/>
          </a:p>
        </p:txBody>
      </p:sp>
      <p:pic>
        <p:nvPicPr>
          <p:cNvPr id="5" name="Picture 4">
            <a:extLst>
              <a:ext uri="{FF2B5EF4-FFF2-40B4-BE49-F238E27FC236}">
                <a16:creationId xmlns:a16="http://schemas.microsoft.com/office/drawing/2014/main" id="{F4189171-0799-B783-C511-39C30753CF3A}"/>
              </a:ext>
            </a:extLst>
          </p:cNvPr>
          <p:cNvPicPr>
            <a:picLocks noChangeAspect="1"/>
          </p:cNvPicPr>
          <p:nvPr/>
        </p:nvPicPr>
        <p:blipFill>
          <a:blip r:embed="rId2"/>
          <a:stretch>
            <a:fillRect/>
          </a:stretch>
        </p:blipFill>
        <p:spPr>
          <a:xfrm>
            <a:off x="914400" y="0"/>
            <a:ext cx="1231499" cy="469433"/>
          </a:xfrm>
          <a:prstGeom prst="rect">
            <a:avLst/>
          </a:prstGeom>
        </p:spPr>
      </p:pic>
      <p:sp>
        <p:nvSpPr>
          <p:cNvPr id="3" name="Content Placeholder 2">
            <a:extLst>
              <a:ext uri="{FF2B5EF4-FFF2-40B4-BE49-F238E27FC236}">
                <a16:creationId xmlns:a16="http://schemas.microsoft.com/office/drawing/2014/main" id="{BA8CD2FB-F316-8715-D029-468E9C957495}"/>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100443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BE4E-58B9-0A0F-0E06-78B47A814CD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03899F-4A81-BA0C-B2C3-11298609A4C3}"/>
              </a:ext>
            </a:extLst>
          </p:cNvPr>
          <p:cNvSpPr>
            <a:spLocks noGrp="1"/>
          </p:cNvSpPr>
          <p:nvPr>
            <p:ph type="title"/>
          </p:nvPr>
        </p:nvSpPr>
        <p:spPr>
          <a:xfrm>
            <a:off x="1144292" y="1553226"/>
            <a:ext cx="5029200" cy="2470133"/>
          </a:xfrm>
        </p:spPr>
        <p:txBody>
          <a:bodyPr lIns="0" anchor="b" anchorCtr="0"/>
          <a:lstStyle/>
          <a:p>
            <a:r>
              <a:rPr lang="en-US" dirty="0"/>
              <a:t>A DAY OF CONTRASTS</a:t>
            </a:r>
          </a:p>
        </p:txBody>
      </p:sp>
      <p:sp>
        <p:nvSpPr>
          <p:cNvPr id="9" name="Text Placeholder 8">
            <a:extLst>
              <a:ext uri="{FF2B5EF4-FFF2-40B4-BE49-F238E27FC236}">
                <a16:creationId xmlns:a16="http://schemas.microsoft.com/office/drawing/2014/main" id="{D5B80963-D2A7-89FC-A009-3467ECA85C84}"/>
              </a:ext>
            </a:extLst>
          </p:cNvPr>
          <p:cNvSpPr>
            <a:spLocks noGrp="1"/>
          </p:cNvSpPr>
          <p:nvPr>
            <p:ph type="body" sz="quarter" idx="28"/>
          </p:nvPr>
        </p:nvSpPr>
        <p:spPr>
          <a:xfrm>
            <a:off x="1260894" y="4172084"/>
            <a:ext cx="4912598" cy="1301790"/>
          </a:xfrm>
        </p:spPr>
        <p:txBody>
          <a:bodyPr>
            <a:normAutofit/>
          </a:bodyPr>
          <a:lstStyle/>
          <a:p>
            <a:r>
              <a:rPr lang="en-US" dirty="0"/>
              <a:t>CLIC @ FEDERATION UNIVERSITY, BERWICK</a:t>
            </a:r>
          </a:p>
          <a:p>
            <a:r>
              <a:rPr lang="en-US" dirty="0"/>
              <a:t>3 APRIL 2026</a:t>
            </a:r>
          </a:p>
          <a:p>
            <a:endParaRPr lang="en-US" dirty="0"/>
          </a:p>
        </p:txBody>
      </p:sp>
      <p:pic>
        <p:nvPicPr>
          <p:cNvPr id="2" name="Picture 1">
            <a:extLst>
              <a:ext uri="{FF2B5EF4-FFF2-40B4-BE49-F238E27FC236}">
                <a16:creationId xmlns:a16="http://schemas.microsoft.com/office/drawing/2014/main" id="{00FDA763-3B50-EDD2-E2B8-34B272AEDD08}"/>
              </a:ext>
            </a:extLst>
          </p:cNvPr>
          <p:cNvPicPr>
            <a:picLocks noChangeAspect="1"/>
          </p:cNvPicPr>
          <p:nvPr/>
        </p:nvPicPr>
        <p:blipFill>
          <a:blip r:embed="rId3"/>
          <a:stretch>
            <a:fillRect/>
          </a:stretch>
        </p:blipFill>
        <p:spPr>
          <a:xfrm>
            <a:off x="269422" y="497451"/>
            <a:ext cx="1231499" cy="469433"/>
          </a:xfrm>
          <a:prstGeom prst="rect">
            <a:avLst/>
          </a:prstGeom>
        </p:spPr>
      </p:pic>
      <p:sp>
        <p:nvSpPr>
          <p:cNvPr id="6" name="Picture Placeholder 5">
            <a:extLst>
              <a:ext uri="{FF2B5EF4-FFF2-40B4-BE49-F238E27FC236}">
                <a16:creationId xmlns:a16="http://schemas.microsoft.com/office/drawing/2014/main" id="{84A1206F-3358-F2A2-1CE2-53748A737B34}"/>
              </a:ext>
            </a:extLst>
          </p:cNvPr>
          <p:cNvSpPr>
            <a:spLocks noGrp="1"/>
          </p:cNvSpPr>
          <p:nvPr>
            <p:ph type="pic" sz="quarter" idx="47"/>
          </p:nvPr>
        </p:nvSpPr>
        <p:spPr/>
        <p:txBody>
          <a:bodyPr/>
          <a:lstStyle/>
          <a:p>
            <a:endParaRPr lang="en-AU"/>
          </a:p>
        </p:txBody>
      </p:sp>
      <p:pic>
        <p:nvPicPr>
          <p:cNvPr id="12" name="Picture 11">
            <a:extLst>
              <a:ext uri="{FF2B5EF4-FFF2-40B4-BE49-F238E27FC236}">
                <a16:creationId xmlns:a16="http://schemas.microsoft.com/office/drawing/2014/main" id="{A6DE8252-F5B9-A2CB-B775-5A81CE0ABE52}"/>
              </a:ext>
            </a:extLst>
          </p:cNvPr>
          <p:cNvPicPr>
            <a:picLocks noChangeAspect="1"/>
          </p:cNvPicPr>
          <p:nvPr/>
        </p:nvPicPr>
        <p:blipFill>
          <a:blip r:embed="rId4"/>
          <a:stretch>
            <a:fillRect/>
          </a:stretch>
        </p:blipFill>
        <p:spPr>
          <a:xfrm>
            <a:off x="5397689" y="1741118"/>
            <a:ext cx="6364251" cy="3757808"/>
          </a:xfrm>
          <a:prstGeom prst="rect">
            <a:avLst/>
          </a:prstGeom>
        </p:spPr>
      </p:pic>
    </p:spTree>
    <p:extLst>
      <p:ext uri="{BB962C8B-B14F-4D97-AF65-F5344CB8AC3E}">
        <p14:creationId xmlns:p14="http://schemas.microsoft.com/office/powerpoint/2010/main" val="116896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144292" y="1553226"/>
            <a:ext cx="5029200" cy="2470133"/>
          </a:xfrm>
        </p:spPr>
        <p:txBody>
          <a:bodyPr lIns="0" anchor="b" anchorCtr="0"/>
          <a:lstStyle/>
          <a:p>
            <a:r>
              <a:rPr lang="en-US" dirty="0"/>
              <a:t>A DAY OF UNITING &amp; DIVIDING</a:t>
            </a: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260894" y="4172084"/>
            <a:ext cx="62939" cy="1301790"/>
          </a:xfrm>
        </p:spPr>
        <p:txBody>
          <a:bodyPr>
            <a:normAutofit/>
          </a:bodyPr>
          <a:lstStyle/>
          <a:p>
            <a:endParaRPr lang="en-US" dirty="0"/>
          </a:p>
        </p:txBody>
      </p:sp>
      <p:pic>
        <p:nvPicPr>
          <p:cNvPr id="2" name="Picture 1">
            <a:extLst>
              <a:ext uri="{FF2B5EF4-FFF2-40B4-BE49-F238E27FC236}">
                <a16:creationId xmlns:a16="http://schemas.microsoft.com/office/drawing/2014/main" id="{B636AD09-34ED-6436-B304-9AAB9E26A1EC}"/>
              </a:ext>
            </a:extLst>
          </p:cNvPr>
          <p:cNvPicPr>
            <a:picLocks noChangeAspect="1"/>
          </p:cNvPicPr>
          <p:nvPr/>
        </p:nvPicPr>
        <p:blipFill>
          <a:blip r:embed="rId3"/>
          <a:stretch>
            <a:fillRect/>
          </a:stretch>
        </p:blipFill>
        <p:spPr>
          <a:xfrm>
            <a:off x="269422" y="238141"/>
            <a:ext cx="1231499" cy="469433"/>
          </a:xfrm>
          <a:prstGeom prst="rect">
            <a:avLst/>
          </a:prstGeom>
        </p:spPr>
      </p:pic>
      <p:sp>
        <p:nvSpPr>
          <p:cNvPr id="6" name="Picture Placeholder 5">
            <a:extLst>
              <a:ext uri="{FF2B5EF4-FFF2-40B4-BE49-F238E27FC236}">
                <a16:creationId xmlns:a16="http://schemas.microsoft.com/office/drawing/2014/main" id="{58DCF374-0890-34D2-449B-35EE9CA4D327}"/>
              </a:ext>
            </a:extLst>
          </p:cNvPr>
          <p:cNvSpPr>
            <a:spLocks noGrp="1"/>
          </p:cNvSpPr>
          <p:nvPr>
            <p:ph type="pic" sz="quarter" idx="47"/>
          </p:nvPr>
        </p:nvSpPr>
        <p:spPr/>
        <p:txBody>
          <a:bodyPr/>
          <a:lstStyle/>
          <a:p>
            <a:endParaRPr lang="en-AU"/>
          </a:p>
        </p:txBody>
      </p:sp>
      <p:pic>
        <p:nvPicPr>
          <p:cNvPr id="12" name="Picture 11">
            <a:extLst>
              <a:ext uri="{FF2B5EF4-FFF2-40B4-BE49-F238E27FC236}">
                <a16:creationId xmlns:a16="http://schemas.microsoft.com/office/drawing/2014/main" id="{F437F9D9-7173-3310-C8C4-A4FEFD47C6B7}"/>
              </a:ext>
            </a:extLst>
          </p:cNvPr>
          <p:cNvPicPr>
            <a:picLocks noChangeAspect="1"/>
          </p:cNvPicPr>
          <p:nvPr/>
        </p:nvPicPr>
        <p:blipFill>
          <a:blip r:embed="rId4"/>
          <a:stretch>
            <a:fillRect/>
          </a:stretch>
        </p:blipFill>
        <p:spPr>
          <a:xfrm>
            <a:off x="5397689" y="1741118"/>
            <a:ext cx="6364251" cy="3757808"/>
          </a:xfrm>
          <a:prstGeom prst="rect">
            <a:avLst/>
          </a:prstGeom>
        </p:spPr>
      </p:pic>
    </p:spTree>
    <p:extLst>
      <p:ext uri="{BB962C8B-B14F-4D97-AF65-F5344CB8AC3E}">
        <p14:creationId xmlns:p14="http://schemas.microsoft.com/office/powerpoint/2010/main" val="389844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1D83-B366-D8E6-B29B-4623822F6F81}"/>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353749B1-765F-E48E-C05A-87B02BE40793}"/>
              </a:ext>
            </a:extLst>
          </p:cNvPr>
          <p:cNvSpPr>
            <a:spLocks noGrp="1"/>
          </p:cNvSpPr>
          <p:nvPr>
            <p:ph type="title"/>
          </p:nvPr>
        </p:nvSpPr>
        <p:spPr>
          <a:xfrm>
            <a:off x="325677" y="1860728"/>
            <a:ext cx="11561523" cy="4357191"/>
          </a:xfrm>
        </p:spPr>
        <p:txBody>
          <a:bodyPr>
            <a:normAutofit/>
          </a:bodyPr>
          <a:lstStyle/>
          <a:p>
            <a:pPr algn="ctr"/>
            <a:br>
              <a:rPr lang="en-US" dirty="0"/>
            </a:br>
            <a:br>
              <a:rPr lang="en-US" dirty="0"/>
            </a:br>
            <a:r>
              <a:rPr lang="en-US" sz="4000" dirty="0">
                <a:latin typeface="+mn-lt"/>
              </a:rPr>
              <a:t>NOW HEROD AND PILATE BECAME FRIENDS </a:t>
            </a:r>
            <a:br>
              <a:rPr lang="en-US" sz="4000" dirty="0">
                <a:latin typeface="+mn-lt"/>
              </a:rPr>
            </a:br>
            <a:r>
              <a:rPr lang="en-US" sz="4000" dirty="0">
                <a:latin typeface="+mn-lt"/>
              </a:rPr>
              <a:t>WITH ONE ANOTHER THAT VERY DAY; </a:t>
            </a:r>
            <a:br>
              <a:rPr lang="en-US" sz="4000" dirty="0">
                <a:latin typeface="+mn-lt"/>
              </a:rPr>
            </a:br>
            <a:r>
              <a:rPr lang="en-US" sz="4000" dirty="0">
                <a:latin typeface="+mn-lt"/>
              </a:rPr>
              <a:t>FOR BEFORE THAT THEY HAD BEEN ENEMIES </a:t>
            </a:r>
            <a:br>
              <a:rPr lang="en-US" sz="4000" dirty="0">
                <a:latin typeface="+mn-lt"/>
              </a:rPr>
            </a:br>
            <a:r>
              <a:rPr lang="en-US" sz="4000" dirty="0">
                <a:latin typeface="+mn-lt"/>
              </a:rPr>
              <a:t>WITH ONE ANOTHER</a:t>
            </a:r>
            <a:endParaRPr lang="en-US" sz="4000" dirty="0"/>
          </a:p>
        </p:txBody>
      </p:sp>
      <p:sp>
        <p:nvSpPr>
          <p:cNvPr id="2057" name="Slide Number Placeholder 3">
            <a:extLst>
              <a:ext uri="{FF2B5EF4-FFF2-40B4-BE49-F238E27FC236}">
                <a16:creationId xmlns:a16="http://schemas.microsoft.com/office/drawing/2014/main" id="{4B707CB0-80C7-90BE-8B4C-79519DAAA792}"/>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21</a:t>
            </a:fld>
            <a:endParaRPr lang="en-US"/>
          </a:p>
        </p:txBody>
      </p:sp>
      <p:pic>
        <p:nvPicPr>
          <p:cNvPr id="5" name="Picture 4">
            <a:extLst>
              <a:ext uri="{FF2B5EF4-FFF2-40B4-BE49-F238E27FC236}">
                <a16:creationId xmlns:a16="http://schemas.microsoft.com/office/drawing/2014/main" id="{7C4F329B-8836-0500-E625-946ECFA6CE78}"/>
              </a:ext>
            </a:extLst>
          </p:cNvPr>
          <p:cNvPicPr>
            <a:picLocks noChangeAspect="1"/>
          </p:cNvPicPr>
          <p:nvPr/>
        </p:nvPicPr>
        <p:blipFill>
          <a:blip r:embed="rId2"/>
          <a:stretch>
            <a:fillRect/>
          </a:stretch>
        </p:blipFill>
        <p:spPr>
          <a:xfrm>
            <a:off x="9621671" y="0"/>
            <a:ext cx="1231499" cy="469433"/>
          </a:xfrm>
          <a:prstGeom prst="rect">
            <a:avLst/>
          </a:prstGeom>
        </p:spPr>
      </p:pic>
      <p:sp>
        <p:nvSpPr>
          <p:cNvPr id="3" name="Content Placeholder 2">
            <a:extLst>
              <a:ext uri="{FF2B5EF4-FFF2-40B4-BE49-F238E27FC236}">
                <a16:creationId xmlns:a16="http://schemas.microsoft.com/office/drawing/2014/main" id="{8EDFD0BF-8689-BA41-A42F-94090FCD4D96}"/>
              </a:ext>
            </a:extLst>
          </p:cNvPr>
          <p:cNvSpPr>
            <a:spLocks noGrp="1"/>
          </p:cNvSpPr>
          <p:nvPr>
            <p:ph idx="1"/>
          </p:nvPr>
        </p:nvSpPr>
        <p:spPr>
          <a:xfrm>
            <a:off x="3591838" y="5327772"/>
            <a:ext cx="5029200" cy="890147"/>
          </a:xfrm>
        </p:spPr>
        <p:txBody>
          <a:bodyPr>
            <a:noAutofit/>
          </a:bodyPr>
          <a:lstStyle/>
          <a:p>
            <a:pPr marL="0" indent="0" algn="ctr">
              <a:buNone/>
            </a:pPr>
            <a:r>
              <a:rPr lang="en-AU" sz="2000" dirty="0"/>
              <a:t>LUKE 23: 12</a:t>
            </a:r>
          </a:p>
          <a:p>
            <a:pPr marL="0" indent="0" algn="ctr">
              <a:buNone/>
            </a:pPr>
            <a:r>
              <a:rPr lang="en-AU" sz="2000" dirty="0"/>
              <a:t>(NASB, 1995)</a:t>
            </a:r>
          </a:p>
        </p:txBody>
      </p:sp>
    </p:spTree>
    <p:extLst>
      <p:ext uri="{BB962C8B-B14F-4D97-AF65-F5344CB8AC3E}">
        <p14:creationId xmlns:p14="http://schemas.microsoft.com/office/powerpoint/2010/main" val="20623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F017-F7F6-EEC2-D07E-02BEA35AB022}"/>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3A188628-42CF-7B36-4395-2DB347ADB417}"/>
              </a:ext>
            </a:extLst>
          </p:cNvPr>
          <p:cNvSpPr>
            <a:spLocks noGrp="1"/>
          </p:cNvSpPr>
          <p:nvPr>
            <p:ph type="title"/>
          </p:nvPr>
        </p:nvSpPr>
        <p:spPr>
          <a:xfrm>
            <a:off x="315238" y="1310184"/>
            <a:ext cx="11561523" cy="4907736"/>
          </a:xfrm>
        </p:spPr>
        <p:txBody>
          <a:bodyPr>
            <a:normAutofit fontScale="90000"/>
          </a:bodyPr>
          <a:lstStyle/>
          <a:p>
            <a:pPr algn="ctr"/>
            <a:br>
              <a:rPr lang="en-US" dirty="0"/>
            </a:br>
            <a:br>
              <a:rPr lang="en-US" dirty="0"/>
            </a:br>
            <a:r>
              <a:rPr lang="en-US" sz="3200" dirty="0">
                <a:latin typeface="+mn-lt"/>
              </a:rPr>
              <a:t>WHAT WAS IT THAT HEROD AND PILATE WERE AGREED ON?</a:t>
            </a:r>
            <a:br>
              <a:rPr lang="en-US" sz="3200" dirty="0">
                <a:latin typeface="+mn-lt"/>
              </a:rPr>
            </a:br>
            <a:br>
              <a:rPr lang="en-US" sz="3200" dirty="0">
                <a:latin typeface="+mn-lt"/>
              </a:rPr>
            </a:br>
            <a:r>
              <a:rPr lang="en-US" sz="3200" dirty="0">
                <a:solidFill>
                  <a:srgbClr val="FF0000"/>
                </a:solidFill>
                <a:latin typeface="+mn-lt"/>
              </a:rPr>
              <a:t>THE CROSS.</a:t>
            </a:r>
            <a:br>
              <a:rPr lang="en-US" sz="3200" dirty="0">
                <a:solidFill>
                  <a:srgbClr val="FF0000"/>
                </a:solidFill>
                <a:latin typeface="+mn-lt"/>
              </a:rPr>
            </a:br>
            <a:br>
              <a:rPr lang="en-US" sz="3200" dirty="0">
                <a:latin typeface="+mn-lt"/>
              </a:rPr>
            </a:br>
            <a:r>
              <a:rPr lang="en-US" sz="3200" dirty="0">
                <a:latin typeface="+mn-lt"/>
              </a:rPr>
              <a:t>WHAT WAS THE BASIS FOR THEIR FRIENDSHIP?</a:t>
            </a:r>
            <a:br>
              <a:rPr lang="en-US" sz="3200" dirty="0">
                <a:latin typeface="+mn-lt"/>
              </a:rPr>
            </a:br>
            <a:br>
              <a:rPr lang="en-US" sz="3200" dirty="0">
                <a:latin typeface="+mn-lt"/>
              </a:rPr>
            </a:br>
            <a:r>
              <a:rPr lang="en-US" sz="3200" dirty="0">
                <a:solidFill>
                  <a:srgbClr val="FF0000"/>
                </a:solidFill>
                <a:latin typeface="+mn-lt"/>
              </a:rPr>
              <a:t>THE CROSS</a:t>
            </a:r>
            <a:br>
              <a:rPr lang="en-US" sz="3200" dirty="0">
                <a:latin typeface="+mn-lt"/>
              </a:rPr>
            </a:br>
            <a:br>
              <a:rPr lang="en-US" sz="3200" dirty="0">
                <a:latin typeface="+mn-lt"/>
              </a:rPr>
            </a:br>
            <a:r>
              <a:rPr lang="en-US" sz="3200" dirty="0">
                <a:latin typeface="+mn-lt"/>
              </a:rPr>
              <a:t>FOR THEY BOTH AGREED THAT THE CROSS WAS THE SOLUTION TO THEIR PROBLEM.</a:t>
            </a:r>
            <a:endParaRPr lang="en-US" sz="2700" dirty="0"/>
          </a:p>
        </p:txBody>
      </p:sp>
      <p:sp>
        <p:nvSpPr>
          <p:cNvPr id="2057" name="Slide Number Placeholder 3">
            <a:extLst>
              <a:ext uri="{FF2B5EF4-FFF2-40B4-BE49-F238E27FC236}">
                <a16:creationId xmlns:a16="http://schemas.microsoft.com/office/drawing/2014/main" id="{D3C17581-B74A-C557-89DE-EE132B60148B}"/>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22</a:t>
            </a:fld>
            <a:endParaRPr lang="en-US"/>
          </a:p>
        </p:txBody>
      </p:sp>
      <p:pic>
        <p:nvPicPr>
          <p:cNvPr id="5" name="Picture 4">
            <a:extLst>
              <a:ext uri="{FF2B5EF4-FFF2-40B4-BE49-F238E27FC236}">
                <a16:creationId xmlns:a16="http://schemas.microsoft.com/office/drawing/2014/main" id="{09C1B285-1A33-3B87-7D3E-87EDF150D85A}"/>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C8C2C84E-8C33-E8FB-5FEB-279698BCDDAD}"/>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338400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A1C9-B19B-EF20-B7EE-1E9B46E127B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11C3941E-2AF8-0CFA-B8F5-74B36B12F0C5}"/>
              </a:ext>
            </a:extLst>
          </p:cNvPr>
          <p:cNvSpPr>
            <a:spLocks noGrp="1"/>
          </p:cNvSpPr>
          <p:nvPr>
            <p:ph type="title"/>
          </p:nvPr>
        </p:nvSpPr>
        <p:spPr>
          <a:xfrm>
            <a:off x="315238" y="1601927"/>
            <a:ext cx="11561523" cy="4776717"/>
          </a:xfrm>
        </p:spPr>
        <p:txBody>
          <a:bodyPr>
            <a:normAutofit/>
          </a:bodyPr>
          <a:lstStyle/>
          <a:p>
            <a:pPr algn="ctr"/>
            <a:br>
              <a:rPr lang="en-US" dirty="0"/>
            </a:br>
            <a:r>
              <a:rPr lang="en-US" sz="3200" dirty="0">
                <a:latin typeface="+mn-lt"/>
              </a:rPr>
              <a:t>THE CROSS </a:t>
            </a:r>
            <a:br>
              <a:rPr lang="en-US" sz="3200" dirty="0">
                <a:latin typeface="+mn-lt"/>
              </a:rPr>
            </a:br>
            <a:r>
              <a:rPr lang="en-US" sz="3200" dirty="0">
                <a:latin typeface="+mn-lt"/>
              </a:rPr>
              <a:t>UNITES THOSE WHO CANNOT SEE THE GLORY OF CHRIST.</a:t>
            </a:r>
            <a:br>
              <a:rPr lang="en-US" sz="3200" dirty="0">
                <a:latin typeface="+mn-lt"/>
              </a:rPr>
            </a:br>
            <a:br>
              <a:rPr lang="en-US" sz="3200" dirty="0">
                <a:latin typeface="+mn-lt"/>
              </a:rPr>
            </a:br>
            <a:br>
              <a:rPr lang="en-US" sz="3200" dirty="0">
                <a:latin typeface="+mn-lt"/>
              </a:rPr>
            </a:br>
            <a:r>
              <a:rPr lang="en-US" sz="3200" dirty="0">
                <a:latin typeface="+mn-lt"/>
              </a:rPr>
              <a:t>ONCE MEN REJECT THE SON OF GOD </a:t>
            </a:r>
            <a:br>
              <a:rPr lang="en-US" sz="3200" dirty="0">
                <a:latin typeface="+mn-lt"/>
              </a:rPr>
            </a:br>
            <a:r>
              <a:rPr lang="en-US" sz="3200" dirty="0">
                <a:latin typeface="+mn-lt"/>
              </a:rPr>
              <a:t>THEY DO UNTHINKABLE THINGS.</a:t>
            </a:r>
            <a:br>
              <a:rPr lang="en-US" sz="3200" dirty="0">
                <a:latin typeface="+mn-lt"/>
              </a:rPr>
            </a:br>
            <a:r>
              <a:rPr lang="en-US" sz="3200" dirty="0">
                <a:latin typeface="+mn-lt"/>
              </a:rPr>
              <a:t>THEY SAY AND DO THINGS THEY ONCE THOUGHT THEMSELVES INCAPABLE OF DOING.</a:t>
            </a:r>
            <a:br>
              <a:rPr lang="en-US" sz="3200" dirty="0">
                <a:latin typeface="+mn-lt"/>
              </a:rPr>
            </a:br>
            <a:r>
              <a:rPr lang="en-US" sz="3200" dirty="0">
                <a:latin typeface="+mn-lt"/>
              </a:rPr>
              <a:t>(JOHN 19:15)</a:t>
            </a:r>
            <a:endParaRPr lang="en-US" sz="2700" dirty="0"/>
          </a:p>
        </p:txBody>
      </p:sp>
      <p:sp>
        <p:nvSpPr>
          <p:cNvPr id="2057" name="Slide Number Placeholder 3">
            <a:extLst>
              <a:ext uri="{FF2B5EF4-FFF2-40B4-BE49-F238E27FC236}">
                <a16:creationId xmlns:a16="http://schemas.microsoft.com/office/drawing/2014/main" id="{2C537082-AD19-3017-67E2-9B30F0723971}"/>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23</a:t>
            </a:fld>
            <a:endParaRPr lang="en-US"/>
          </a:p>
        </p:txBody>
      </p:sp>
      <p:pic>
        <p:nvPicPr>
          <p:cNvPr id="5" name="Picture 4">
            <a:extLst>
              <a:ext uri="{FF2B5EF4-FFF2-40B4-BE49-F238E27FC236}">
                <a16:creationId xmlns:a16="http://schemas.microsoft.com/office/drawing/2014/main" id="{29184EDB-7BFE-3C1C-1DFC-989D2D3C1014}"/>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00929A2C-E067-C2B3-6AD3-47D8D96E6A63}"/>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281117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A432-8571-5651-77A9-7B14F3336EC5}"/>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1149AE70-F84B-D760-45D8-6D105F3999AE}"/>
              </a:ext>
            </a:extLst>
          </p:cNvPr>
          <p:cNvSpPr>
            <a:spLocks noGrp="1"/>
          </p:cNvSpPr>
          <p:nvPr>
            <p:ph type="title"/>
          </p:nvPr>
        </p:nvSpPr>
        <p:spPr>
          <a:xfrm>
            <a:off x="315238" y="1611411"/>
            <a:ext cx="11561523" cy="4776717"/>
          </a:xfrm>
        </p:spPr>
        <p:txBody>
          <a:bodyPr>
            <a:normAutofit fontScale="90000"/>
          </a:bodyPr>
          <a:lstStyle/>
          <a:p>
            <a:pPr algn="ctr"/>
            <a:br>
              <a:rPr lang="en-US" dirty="0"/>
            </a:br>
            <a:r>
              <a:rPr lang="en-US" dirty="0"/>
              <a:t>BUT</a:t>
            </a:r>
            <a:br>
              <a:rPr lang="en-US" dirty="0"/>
            </a:br>
            <a:r>
              <a:rPr lang="en-US" sz="3200" dirty="0">
                <a:solidFill>
                  <a:srgbClr val="FF3300"/>
                </a:solidFill>
                <a:latin typeface="+mn-lt"/>
              </a:rPr>
              <a:t>THE CROSS </a:t>
            </a:r>
            <a:br>
              <a:rPr lang="en-US" sz="3200" dirty="0">
                <a:latin typeface="+mn-lt"/>
              </a:rPr>
            </a:br>
            <a:r>
              <a:rPr lang="en-US" sz="3200" u="sng" dirty="0">
                <a:solidFill>
                  <a:srgbClr val="FFFF00"/>
                </a:solidFill>
                <a:latin typeface="+mn-lt"/>
              </a:rPr>
              <a:t>UNITES</a:t>
            </a:r>
            <a:r>
              <a:rPr lang="en-US" sz="3200" dirty="0">
                <a:latin typeface="+mn-lt"/>
              </a:rPr>
              <a:t> </a:t>
            </a:r>
            <a:r>
              <a:rPr lang="en-US" sz="3200" dirty="0">
                <a:solidFill>
                  <a:srgbClr val="FFFF00"/>
                </a:solidFill>
                <a:latin typeface="+mn-lt"/>
              </a:rPr>
              <a:t>THOSE WHO SEE THE GLORY OF CHRIST.</a:t>
            </a:r>
            <a:br>
              <a:rPr lang="en-US" sz="3200" dirty="0">
                <a:solidFill>
                  <a:srgbClr val="FFFF00"/>
                </a:solidFill>
                <a:latin typeface="+mn-lt"/>
              </a:rPr>
            </a:br>
            <a:br>
              <a:rPr lang="en-US" sz="3200" dirty="0">
                <a:latin typeface="+mn-lt"/>
              </a:rPr>
            </a:br>
            <a:br>
              <a:rPr lang="en-US" sz="3200" dirty="0">
                <a:latin typeface="+mn-lt"/>
              </a:rPr>
            </a:br>
            <a:r>
              <a:rPr lang="en-US" sz="3200" dirty="0">
                <a:latin typeface="+mn-lt"/>
              </a:rPr>
              <a:t>AND IN SO DOING </a:t>
            </a:r>
            <a:r>
              <a:rPr lang="en-US" sz="3200" dirty="0">
                <a:solidFill>
                  <a:srgbClr val="FFFF00"/>
                </a:solidFill>
                <a:latin typeface="+mn-lt"/>
              </a:rPr>
              <a:t>THE CROSS ALSO </a:t>
            </a:r>
            <a:r>
              <a:rPr lang="en-US" sz="3200" u="sng" dirty="0">
                <a:solidFill>
                  <a:srgbClr val="FFFF00"/>
                </a:solidFill>
                <a:latin typeface="+mn-lt"/>
              </a:rPr>
              <a:t>DIVIDES</a:t>
            </a:r>
            <a:r>
              <a:rPr lang="en-US" sz="3200" dirty="0">
                <a:solidFill>
                  <a:srgbClr val="FFFF00"/>
                </a:solidFill>
                <a:latin typeface="+mn-lt"/>
              </a:rPr>
              <a:t> </a:t>
            </a:r>
            <a:r>
              <a:rPr lang="en-US" sz="3200" dirty="0">
                <a:latin typeface="+mn-lt"/>
              </a:rPr>
              <a:t>THOSE WHO SEE </a:t>
            </a:r>
            <a:br>
              <a:rPr lang="en-US" sz="3200" dirty="0">
                <a:latin typeface="+mn-lt"/>
              </a:rPr>
            </a:br>
            <a:r>
              <a:rPr lang="en-US" sz="3200" dirty="0">
                <a:latin typeface="+mn-lt"/>
              </a:rPr>
              <a:t>EVEN FROM NATURAL TIES – </a:t>
            </a:r>
            <a:br>
              <a:rPr lang="en-US" sz="3200" dirty="0">
                <a:latin typeface="+mn-lt"/>
              </a:rPr>
            </a:br>
            <a:r>
              <a:rPr lang="en-US" sz="3200" dirty="0">
                <a:latin typeface="+mn-lt"/>
              </a:rPr>
              <a:t>FOR THE CROSS – THE GLORY OF CHRIST – </a:t>
            </a:r>
            <a:br>
              <a:rPr lang="en-US" sz="3200" dirty="0">
                <a:latin typeface="+mn-lt"/>
              </a:rPr>
            </a:br>
            <a:r>
              <a:rPr lang="en-US" sz="3200" dirty="0">
                <a:latin typeface="+mn-lt"/>
              </a:rPr>
              <a:t>TRANSCENDS EVERYTHING</a:t>
            </a:r>
            <a:endParaRPr lang="en-US" sz="2700" dirty="0"/>
          </a:p>
        </p:txBody>
      </p:sp>
      <p:sp>
        <p:nvSpPr>
          <p:cNvPr id="2057" name="Slide Number Placeholder 3">
            <a:extLst>
              <a:ext uri="{FF2B5EF4-FFF2-40B4-BE49-F238E27FC236}">
                <a16:creationId xmlns:a16="http://schemas.microsoft.com/office/drawing/2014/main" id="{5A3D91A8-A0EF-96E5-1742-716F0850E3AA}"/>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24</a:t>
            </a:fld>
            <a:endParaRPr lang="en-US"/>
          </a:p>
        </p:txBody>
      </p:sp>
      <p:pic>
        <p:nvPicPr>
          <p:cNvPr id="5" name="Picture 4">
            <a:extLst>
              <a:ext uri="{FF2B5EF4-FFF2-40B4-BE49-F238E27FC236}">
                <a16:creationId xmlns:a16="http://schemas.microsoft.com/office/drawing/2014/main" id="{55EBE0D5-5D80-32DD-6981-CF3F14623085}"/>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37586666-D4C3-4AAB-AFDA-2E478C8B87E1}"/>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371259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04372-C25F-A0CA-CD7C-EAD662B0FE08}"/>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5A252F9F-862F-597E-FA40-BA6E5435A13C}"/>
              </a:ext>
            </a:extLst>
          </p:cNvPr>
          <p:cNvSpPr>
            <a:spLocks noGrp="1"/>
          </p:cNvSpPr>
          <p:nvPr>
            <p:ph type="title"/>
          </p:nvPr>
        </p:nvSpPr>
        <p:spPr>
          <a:xfrm>
            <a:off x="450936" y="586852"/>
            <a:ext cx="11561523" cy="5418163"/>
          </a:xfrm>
        </p:spPr>
        <p:txBody>
          <a:bodyPr>
            <a:normAutofit fontScale="90000"/>
          </a:bodyPr>
          <a:lstStyle/>
          <a:p>
            <a:pPr algn="ctr"/>
            <a:br>
              <a:rPr lang="en-US" dirty="0"/>
            </a:br>
            <a:br>
              <a:rPr lang="en-US" dirty="0"/>
            </a:br>
            <a:r>
              <a:rPr lang="en-US" dirty="0"/>
              <a:t>“</a:t>
            </a:r>
            <a:r>
              <a:rPr lang="en-US" dirty="0">
                <a:solidFill>
                  <a:srgbClr val="FFFF00"/>
                </a:solidFill>
              </a:rPr>
              <a:t>DO YOU SUPPOSE THAT I CAME TO GRANT PEACE ON EARTH? </a:t>
            </a:r>
            <a:r>
              <a:rPr lang="en-US" dirty="0">
                <a:solidFill>
                  <a:srgbClr val="FF0000"/>
                </a:solidFill>
              </a:rPr>
              <a:t>I TELL YOU, NO, BUT RATHER DIVISION</a:t>
            </a:r>
            <a:r>
              <a:rPr lang="en-US" dirty="0"/>
              <a:t>; </a:t>
            </a:r>
            <a:br>
              <a:rPr lang="en-US" dirty="0"/>
            </a:br>
            <a:r>
              <a:rPr lang="en-US" dirty="0"/>
              <a:t>FOR FROM NOW ON FIVE </a:t>
            </a:r>
            <a:r>
              <a:rPr lang="en-US" i="1" dirty="0"/>
              <a:t>MEMBERS</a:t>
            </a:r>
            <a:r>
              <a:rPr lang="en-US" dirty="0"/>
              <a:t> IN ONE HOUSEHOLD WILL BE DIVIDED, THREE AGAINST TWO AND TWO AGAINST THREE. </a:t>
            </a:r>
            <a:br>
              <a:rPr lang="en-US" dirty="0"/>
            </a:br>
            <a:r>
              <a:rPr lang="en-US" dirty="0"/>
              <a:t>THEY WILL BE DIVIDED, FATHER AGAINST SON AND SON AGAINST FATHER, MOTHER AGAINST DAUGHTER AMD DAUGHTER AGAINST MOTHER, MOTHER-IN-LAW AGAINST DAUGHTER-IN-LAW AND DAUGHTER-IN-LAW AGAINST MOTHER-IN-LAW”</a:t>
            </a:r>
          </a:p>
        </p:txBody>
      </p:sp>
      <p:sp>
        <p:nvSpPr>
          <p:cNvPr id="2057" name="Slide Number Placeholder 3">
            <a:extLst>
              <a:ext uri="{FF2B5EF4-FFF2-40B4-BE49-F238E27FC236}">
                <a16:creationId xmlns:a16="http://schemas.microsoft.com/office/drawing/2014/main" id="{7C62EC7D-8657-10F3-BAA1-B45C3CF36B07}"/>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25</a:t>
            </a:fld>
            <a:endParaRPr lang="en-US"/>
          </a:p>
        </p:txBody>
      </p:sp>
      <p:pic>
        <p:nvPicPr>
          <p:cNvPr id="5" name="Picture 4">
            <a:extLst>
              <a:ext uri="{FF2B5EF4-FFF2-40B4-BE49-F238E27FC236}">
                <a16:creationId xmlns:a16="http://schemas.microsoft.com/office/drawing/2014/main" id="{B51C7222-8718-2128-D3C0-88E000602C04}"/>
              </a:ext>
            </a:extLst>
          </p:cNvPr>
          <p:cNvPicPr>
            <a:picLocks noChangeAspect="1"/>
          </p:cNvPicPr>
          <p:nvPr/>
        </p:nvPicPr>
        <p:blipFill>
          <a:blip r:embed="rId3"/>
          <a:stretch>
            <a:fillRect/>
          </a:stretch>
        </p:blipFill>
        <p:spPr>
          <a:xfrm>
            <a:off x="914400" y="0"/>
            <a:ext cx="1231499" cy="469433"/>
          </a:xfrm>
          <a:prstGeom prst="rect">
            <a:avLst/>
          </a:prstGeom>
        </p:spPr>
      </p:pic>
      <p:sp>
        <p:nvSpPr>
          <p:cNvPr id="3" name="Content Placeholder 2">
            <a:extLst>
              <a:ext uri="{FF2B5EF4-FFF2-40B4-BE49-F238E27FC236}">
                <a16:creationId xmlns:a16="http://schemas.microsoft.com/office/drawing/2014/main" id="{028B922F-FD93-549B-26B0-EB9C12B69E7C}"/>
              </a:ext>
            </a:extLst>
          </p:cNvPr>
          <p:cNvSpPr>
            <a:spLocks noGrp="1"/>
          </p:cNvSpPr>
          <p:nvPr>
            <p:ph idx="1"/>
          </p:nvPr>
        </p:nvSpPr>
        <p:spPr>
          <a:xfrm rot="10800000" flipV="1">
            <a:off x="3949415" y="6172168"/>
            <a:ext cx="4794901" cy="391770"/>
          </a:xfrm>
        </p:spPr>
        <p:txBody>
          <a:bodyPr>
            <a:normAutofit/>
          </a:bodyPr>
          <a:lstStyle/>
          <a:p>
            <a:pPr marL="0" indent="0" algn="ctr">
              <a:buNone/>
            </a:pPr>
            <a:r>
              <a:rPr lang="en-AU" sz="2000" b="1" dirty="0"/>
              <a:t>LUKE 12: 51 – 53 (NASB)</a:t>
            </a:r>
          </a:p>
        </p:txBody>
      </p:sp>
    </p:spTree>
    <p:extLst>
      <p:ext uri="{BB962C8B-B14F-4D97-AF65-F5344CB8AC3E}">
        <p14:creationId xmlns:p14="http://schemas.microsoft.com/office/powerpoint/2010/main" val="60105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001B-A449-E206-AC28-7CBA116C44EB}"/>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0EDC3BC5-0242-72A8-70F8-D10CE2A2D561}"/>
              </a:ext>
            </a:extLst>
          </p:cNvPr>
          <p:cNvSpPr>
            <a:spLocks noGrp="1"/>
          </p:cNvSpPr>
          <p:nvPr>
            <p:ph type="title"/>
          </p:nvPr>
        </p:nvSpPr>
        <p:spPr>
          <a:xfrm>
            <a:off x="315238" y="1660544"/>
            <a:ext cx="11561523" cy="4776717"/>
          </a:xfrm>
        </p:spPr>
        <p:txBody>
          <a:bodyPr>
            <a:normAutofit/>
          </a:bodyPr>
          <a:lstStyle/>
          <a:p>
            <a:pPr algn="ctr"/>
            <a:br>
              <a:rPr lang="en-US" dirty="0"/>
            </a:br>
            <a:r>
              <a:rPr lang="en-US" dirty="0"/>
              <a:t>THE CROSS UNITES AS WELL AS DIVIDES</a:t>
            </a:r>
            <a:br>
              <a:rPr lang="en-US" dirty="0"/>
            </a:br>
            <a:br>
              <a:rPr lang="en-US" dirty="0"/>
            </a:br>
            <a:r>
              <a:rPr lang="en-US" dirty="0"/>
              <a:t>THE NAME OF JESUS CHRIST </a:t>
            </a:r>
            <a:br>
              <a:rPr lang="en-US" dirty="0"/>
            </a:br>
            <a:r>
              <a:rPr lang="en-US" dirty="0"/>
              <a:t>ALWAYS PRODUCES SOME TYPE OF PAINFUL DIVISION, </a:t>
            </a:r>
            <a:br>
              <a:rPr lang="en-US" dirty="0"/>
            </a:br>
            <a:r>
              <a:rPr lang="en-US" dirty="0"/>
              <a:t>EVEN IN THE MOST PERSONAL OF RELATIONSHIPS </a:t>
            </a:r>
            <a:endParaRPr lang="en-US" sz="2700" dirty="0"/>
          </a:p>
        </p:txBody>
      </p:sp>
      <p:sp>
        <p:nvSpPr>
          <p:cNvPr id="2057" name="Slide Number Placeholder 3">
            <a:extLst>
              <a:ext uri="{FF2B5EF4-FFF2-40B4-BE49-F238E27FC236}">
                <a16:creationId xmlns:a16="http://schemas.microsoft.com/office/drawing/2014/main" id="{B8A70379-3904-8D4D-05E6-4AACC2369DEE}"/>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26</a:t>
            </a:fld>
            <a:endParaRPr lang="en-US"/>
          </a:p>
        </p:txBody>
      </p:sp>
      <p:pic>
        <p:nvPicPr>
          <p:cNvPr id="5" name="Picture 4">
            <a:extLst>
              <a:ext uri="{FF2B5EF4-FFF2-40B4-BE49-F238E27FC236}">
                <a16:creationId xmlns:a16="http://schemas.microsoft.com/office/drawing/2014/main" id="{0D16624A-3ED4-EC00-DCDD-09A89BFF1661}"/>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DF16B080-FEBD-881E-157C-2EA6FFA45AF2}"/>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4262082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1B438-A8D2-EA81-593D-73948EC393F6}"/>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97C2271E-7839-3469-AAAA-697BBC27C10E}"/>
              </a:ext>
            </a:extLst>
          </p:cNvPr>
          <p:cNvSpPr>
            <a:spLocks noGrp="1"/>
          </p:cNvSpPr>
          <p:nvPr>
            <p:ph type="title"/>
          </p:nvPr>
        </p:nvSpPr>
        <p:spPr>
          <a:xfrm>
            <a:off x="315238" y="1310184"/>
            <a:ext cx="11561523" cy="5127077"/>
          </a:xfrm>
        </p:spPr>
        <p:txBody>
          <a:bodyPr>
            <a:normAutofit/>
          </a:bodyPr>
          <a:lstStyle/>
          <a:p>
            <a:pPr algn="ctr"/>
            <a:br>
              <a:rPr lang="en-US" dirty="0"/>
            </a:br>
            <a:r>
              <a:rPr lang="en-US" dirty="0"/>
              <a:t>“</a:t>
            </a:r>
            <a:r>
              <a:rPr lang="en-US" dirty="0">
                <a:solidFill>
                  <a:srgbClr val="FFFF00"/>
                </a:solidFill>
              </a:rPr>
              <a:t>I AM THE WAY, AND THE TRUTH, AND THE LIFE. NO ONE COMES TO THE FATHER EXCEPT THROUGH ME</a:t>
            </a:r>
            <a:r>
              <a:rPr lang="en-US" dirty="0"/>
              <a:t>”</a:t>
            </a:r>
            <a:br>
              <a:rPr lang="en-US" dirty="0"/>
            </a:br>
            <a:r>
              <a:rPr lang="en-US" sz="2400" dirty="0"/>
              <a:t>JOHN 14:6</a:t>
            </a:r>
            <a:br>
              <a:rPr lang="en-US" sz="2400" dirty="0"/>
            </a:br>
            <a:br>
              <a:rPr lang="en-US" sz="2400" dirty="0"/>
            </a:br>
            <a:r>
              <a:rPr lang="en-US" sz="2800" dirty="0"/>
              <a:t>ALL PATHS </a:t>
            </a:r>
            <a:r>
              <a:rPr lang="en-US" sz="2800" u="sng" dirty="0"/>
              <a:t>DO NOT </a:t>
            </a:r>
            <a:r>
              <a:rPr lang="en-US" sz="2800" dirty="0"/>
              <a:t>LEAD TO GOD.</a:t>
            </a:r>
            <a:br>
              <a:rPr lang="en-US" sz="2800" dirty="0"/>
            </a:br>
            <a:r>
              <a:rPr lang="en-US" sz="2800" dirty="0"/>
              <a:t>IT </a:t>
            </a:r>
            <a:r>
              <a:rPr lang="en-US" sz="2800" u="sng" dirty="0"/>
              <a:t>DOES</a:t>
            </a:r>
            <a:r>
              <a:rPr lang="en-US" sz="2800" dirty="0"/>
              <a:t> MATTER WHAT YOU BELIEVE.</a:t>
            </a:r>
            <a:br>
              <a:rPr lang="en-US" sz="2800" dirty="0"/>
            </a:br>
            <a:r>
              <a:rPr lang="en-US" sz="2800" dirty="0"/>
              <a:t>JESUS DID NOT BELIEVE THAT ALL PEOPLE ARE GOOD.</a:t>
            </a:r>
            <a:br>
              <a:rPr lang="en-US" sz="2800" dirty="0"/>
            </a:br>
            <a:r>
              <a:rPr lang="en-US" sz="2800" dirty="0"/>
              <a:t>JESUS DID NOT SAY YOU CAN DO WHATEVER YOU WANT AS LONG AS YOU DO NOT HURT ANYONE ELSE.</a:t>
            </a:r>
            <a:endParaRPr lang="en-US" sz="2700" dirty="0"/>
          </a:p>
        </p:txBody>
      </p:sp>
      <p:sp>
        <p:nvSpPr>
          <p:cNvPr id="2057" name="Slide Number Placeholder 3">
            <a:extLst>
              <a:ext uri="{FF2B5EF4-FFF2-40B4-BE49-F238E27FC236}">
                <a16:creationId xmlns:a16="http://schemas.microsoft.com/office/drawing/2014/main" id="{823CF8A1-7250-6DF9-8410-45BA4B22B1E4}"/>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27</a:t>
            </a:fld>
            <a:endParaRPr lang="en-US"/>
          </a:p>
        </p:txBody>
      </p:sp>
      <p:pic>
        <p:nvPicPr>
          <p:cNvPr id="5" name="Picture 4">
            <a:extLst>
              <a:ext uri="{FF2B5EF4-FFF2-40B4-BE49-F238E27FC236}">
                <a16:creationId xmlns:a16="http://schemas.microsoft.com/office/drawing/2014/main" id="{7A8E9C2F-7987-80EF-A754-EB6C9E8D8548}"/>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D6B6FB71-E7B8-AD50-0CDD-71A47CD67712}"/>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2069858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70BA-2B9B-7322-8AC9-C1229F6D573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63B2182B-A3FD-6D58-EDC6-FE1E51B4FE76}"/>
              </a:ext>
            </a:extLst>
          </p:cNvPr>
          <p:cNvSpPr>
            <a:spLocks noGrp="1"/>
          </p:cNvSpPr>
          <p:nvPr>
            <p:ph type="title"/>
          </p:nvPr>
        </p:nvSpPr>
        <p:spPr>
          <a:xfrm>
            <a:off x="315238" y="1455968"/>
            <a:ext cx="11561523" cy="5127077"/>
          </a:xfrm>
        </p:spPr>
        <p:txBody>
          <a:bodyPr>
            <a:normAutofit/>
          </a:bodyPr>
          <a:lstStyle/>
          <a:p>
            <a:pPr algn="ctr"/>
            <a:br>
              <a:rPr lang="en-US" dirty="0"/>
            </a:br>
            <a:r>
              <a:rPr lang="en-US" dirty="0"/>
              <a:t>JESUS’ ETHICS ARE RADICAL.</a:t>
            </a:r>
            <a:br>
              <a:rPr lang="en-US" dirty="0"/>
            </a:br>
            <a:br>
              <a:rPr lang="en-US" dirty="0"/>
            </a:br>
            <a:r>
              <a:rPr lang="en-US" dirty="0"/>
              <a:t>TO FOLLOW JESUS CHRIST DEMANDS CAREFUL OBEDIENCE AND COSTLY LOYALTY.</a:t>
            </a:r>
            <a:br>
              <a:rPr lang="en-US" dirty="0"/>
            </a:br>
            <a:br>
              <a:rPr lang="en-US" dirty="0"/>
            </a:br>
            <a:r>
              <a:rPr lang="en-US" dirty="0"/>
              <a:t>ARE YOU WILLING TO PAY THE PRICE </a:t>
            </a:r>
            <a:br>
              <a:rPr lang="en-US" dirty="0"/>
            </a:br>
            <a:r>
              <a:rPr lang="en-US" dirty="0"/>
              <a:t>OF </a:t>
            </a:r>
            <a:br>
              <a:rPr lang="en-US" dirty="0"/>
            </a:br>
            <a:r>
              <a:rPr lang="en-US" dirty="0"/>
              <a:t>FOLLOWING JESUS CHRIST?</a:t>
            </a:r>
            <a:endParaRPr lang="en-US" sz="2700" dirty="0"/>
          </a:p>
        </p:txBody>
      </p:sp>
      <p:sp>
        <p:nvSpPr>
          <p:cNvPr id="2057" name="Slide Number Placeholder 3">
            <a:extLst>
              <a:ext uri="{FF2B5EF4-FFF2-40B4-BE49-F238E27FC236}">
                <a16:creationId xmlns:a16="http://schemas.microsoft.com/office/drawing/2014/main" id="{7FCA5151-DD65-2857-5740-C5CD1D4680C4}"/>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28</a:t>
            </a:fld>
            <a:endParaRPr lang="en-US"/>
          </a:p>
        </p:txBody>
      </p:sp>
      <p:pic>
        <p:nvPicPr>
          <p:cNvPr id="5" name="Picture 4">
            <a:extLst>
              <a:ext uri="{FF2B5EF4-FFF2-40B4-BE49-F238E27FC236}">
                <a16:creationId xmlns:a16="http://schemas.microsoft.com/office/drawing/2014/main" id="{6FC5EF75-B60D-908C-5DAD-FF6C9C20D8F1}"/>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03259020-3AE9-E9A0-1C4A-AF650209BD32}"/>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408370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2980-F76D-31BA-46F8-A667038F415B}"/>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0F704BBA-EC35-4327-B944-6B6C0FC1712A}"/>
              </a:ext>
            </a:extLst>
          </p:cNvPr>
          <p:cNvSpPr>
            <a:spLocks noGrp="1"/>
          </p:cNvSpPr>
          <p:nvPr>
            <p:ph type="title"/>
          </p:nvPr>
        </p:nvSpPr>
        <p:spPr>
          <a:xfrm>
            <a:off x="315238" y="1310184"/>
            <a:ext cx="11561523" cy="5127077"/>
          </a:xfrm>
        </p:spPr>
        <p:txBody>
          <a:bodyPr>
            <a:normAutofit/>
          </a:bodyPr>
          <a:lstStyle/>
          <a:p>
            <a:pPr algn="ctr"/>
            <a:br>
              <a:rPr lang="en-US" dirty="0"/>
            </a:br>
            <a:r>
              <a:rPr lang="en-US" dirty="0"/>
              <a:t>IT IS A FACT THAT</a:t>
            </a:r>
            <a:br>
              <a:rPr lang="en-US" dirty="0"/>
            </a:br>
            <a:r>
              <a:rPr lang="en-US" dirty="0"/>
              <a:t>“ALL WHO DESIRE TO LIVE A GODLY LIFE IN CHRIST JESUS WILL BE PERSECUTED”</a:t>
            </a:r>
            <a:br>
              <a:rPr lang="en-US" dirty="0"/>
            </a:br>
            <a:r>
              <a:rPr lang="en-US" sz="2400" dirty="0"/>
              <a:t>2 TIMOTHY 3: 12</a:t>
            </a:r>
            <a:br>
              <a:rPr lang="en-US" sz="2400" dirty="0"/>
            </a:br>
            <a:br>
              <a:rPr lang="en-US" sz="2400" dirty="0"/>
            </a:br>
            <a:br>
              <a:rPr lang="en-US" sz="2400" dirty="0"/>
            </a:br>
            <a:r>
              <a:rPr lang="en-US" dirty="0"/>
              <a:t>IF YOU WISH TO FOLLOW CHRIST,</a:t>
            </a:r>
            <a:br>
              <a:rPr lang="en-US" dirty="0"/>
            </a:br>
            <a:r>
              <a:rPr lang="en-US" dirty="0"/>
              <a:t>YOU WILL EXPERIENCE DIVISION.</a:t>
            </a:r>
            <a:br>
              <a:rPr lang="en-US" dirty="0"/>
            </a:br>
            <a:r>
              <a:rPr lang="en-US" dirty="0"/>
              <a:t> </a:t>
            </a:r>
            <a:r>
              <a:rPr lang="en-US" sz="2400" dirty="0"/>
              <a:t>AND SOMETIMES THAT DIVISION AND PERSECUTION WILL COME FROM THOSE WE LOVE THE MOST.</a:t>
            </a:r>
            <a:endParaRPr lang="en-US" sz="2700" dirty="0"/>
          </a:p>
        </p:txBody>
      </p:sp>
      <p:sp>
        <p:nvSpPr>
          <p:cNvPr id="2057" name="Slide Number Placeholder 3">
            <a:extLst>
              <a:ext uri="{FF2B5EF4-FFF2-40B4-BE49-F238E27FC236}">
                <a16:creationId xmlns:a16="http://schemas.microsoft.com/office/drawing/2014/main" id="{AFF701A0-30FA-74FF-24DA-5A89762E7D6E}"/>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29</a:t>
            </a:fld>
            <a:endParaRPr lang="en-US"/>
          </a:p>
        </p:txBody>
      </p:sp>
      <p:pic>
        <p:nvPicPr>
          <p:cNvPr id="5" name="Picture 4">
            <a:extLst>
              <a:ext uri="{FF2B5EF4-FFF2-40B4-BE49-F238E27FC236}">
                <a16:creationId xmlns:a16="http://schemas.microsoft.com/office/drawing/2014/main" id="{ADB12ACC-C6A5-807E-F41C-28A90241E33A}"/>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E709858C-47E8-1026-495A-4C36519F74CA}"/>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286647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FBFB-78EE-D687-446E-8486BA658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1519B-8595-B678-E56C-13A3BCDCA38C}"/>
              </a:ext>
            </a:extLst>
          </p:cNvPr>
          <p:cNvSpPr>
            <a:spLocks noGrp="1"/>
          </p:cNvSpPr>
          <p:nvPr>
            <p:ph type="title"/>
          </p:nvPr>
        </p:nvSpPr>
        <p:spPr>
          <a:xfrm>
            <a:off x="691848" y="1733265"/>
            <a:ext cx="4441188" cy="3411941"/>
          </a:xfrm>
        </p:spPr>
        <p:txBody>
          <a:bodyPr anchor="ctr">
            <a:normAutofit/>
          </a:bodyPr>
          <a:lstStyle/>
          <a:p>
            <a:pPr algn="ctr"/>
            <a:br>
              <a:rPr lang="en-AU" dirty="0"/>
            </a:br>
            <a:r>
              <a:rPr lang="en-AU" dirty="0"/>
              <a:t>A LONG DAY THAT DID NOT SEEM TO END</a:t>
            </a:r>
          </a:p>
        </p:txBody>
      </p:sp>
      <p:pic>
        <p:nvPicPr>
          <p:cNvPr id="2054" name="Picture 6" descr="Concept photo of Jesus being nailed to the cross This powerful image captures the moment when Jesus is nailed to the cross. His face is twisted in agony, and His hands and feet are ied from">
            <a:extLst>
              <a:ext uri="{FF2B5EF4-FFF2-40B4-BE49-F238E27FC236}">
                <a16:creationId xmlns:a16="http://schemas.microsoft.com/office/drawing/2014/main" id="{6DA5F1A3-CE84-BF81-F5C0-28FEDB002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41" r="27888" b="-1"/>
          <a:stretch>
            <a:fillRect/>
          </a:stretch>
        </p:blipFill>
        <p:spPr bwMode="auto">
          <a:xfrm>
            <a:off x="6421769" y="812451"/>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rgbClr val="FFFFFF"/>
          </a:solidFill>
        </p:spPr>
      </p:pic>
      <p:pic>
        <p:nvPicPr>
          <p:cNvPr id="3" name="Picture 2">
            <a:extLst>
              <a:ext uri="{FF2B5EF4-FFF2-40B4-BE49-F238E27FC236}">
                <a16:creationId xmlns:a16="http://schemas.microsoft.com/office/drawing/2014/main" id="{112A22A4-94AB-3D95-3D40-E91A64CB1BA5}"/>
              </a:ext>
            </a:extLst>
          </p:cNvPr>
          <p:cNvPicPr>
            <a:picLocks noChangeAspect="1"/>
          </p:cNvPicPr>
          <p:nvPr/>
        </p:nvPicPr>
        <p:blipFill>
          <a:blip r:embed="rId4"/>
          <a:stretch>
            <a:fillRect/>
          </a:stretch>
        </p:blipFill>
        <p:spPr>
          <a:xfrm>
            <a:off x="5357420" y="812451"/>
            <a:ext cx="1231499" cy="469433"/>
          </a:xfrm>
          <a:prstGeom prst="rect">
            <a:avLst/>
          </a:prstGeom>
        </p:spPr>
      </p:pic>
    </p:spTree>
    <p:extLst>
      <p:ext uri="{BB962C8B-B14F-4D97-AF65-F5344CB8AC3E}">
        <p14:creationId xmlns:p14="http://schemas.microsoft.com/office/powerpoint/2010/main" val="113355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B4A4-76C5-488F-4DFE-E68FEDF478CE}"/>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BDFA9E33-659C-A8F2-4E41-FECC46200A43}"/>
              </a:ext>
            </a:extLst>
          </p:cNvPr>
          <p:cNvSpPr>
            <a:spLocks noGrp="1"/>
          </p:cNvSpPr>
          <p:nvPr>
            <p:ph type="title"/>
          </p:nvPr>
        </p:nvSpPr>
        <p:spPr>
          <a:xfrm>
            <a:off x="315238" y="750626"/>
            <a:ext cx="11561523" cy="5832419"/>
          </a:xfrm>
        </p:spPr>
        <p:txBody>
          <a:bodyPr>
            <a:normAutofit/>
          </a:bodyPr>
          <a:lstStyle/>
          <a:p>
            <a:pPr algn="ctr"/>
            <a:r>
              <a:rPr lang="en-US" dirty="0"/>
              <a:t>BUT </a:t>
            </a:r>
            <a:br>
              <a:rPr lang="en-US" dirty="0"/>
            </a:br>
            <a:r>
              <a:rPr lang="en-US" dirty="0"/>
              <a:t>JESUS ALSO BRINGS PEACE WITH GOD.</a:t>
            </a:r>
            <a:br>
              <a:rPr lang="en-US" dirty="0"/>
            </a:br>
            <a:br>
              <a:rPr lang="en-US" dirty="0"/>
            </a:br>
            <a:r>
              <a:rPr lang="en-US" dirty="0"/>
              <a:t>JESUS GIVES US HIS OWN PERSONAL PEACE </a:t>
            </a:r>
            <a:br>
              <a:rPr lang="en-US" dirty="0"/>
            </a:br>
            <a:r>
              <a:rPr lang="en-US" sz="2000" dirty="0"/>
              <a:t>(JOHN 14:27).</a:t>
            </a:r>
            <a:br>
              <a:rPr lang="en-US" dirty="0"/>
            </a:br>
            <a:br>
              <a:rPr lang="en-US" dirty="0"/>
            </a:br>
            <a:r>
              <a:rPr lang="en-US" sz="2400" dirty="0"/>
              <a:t>HE GIVES US THE PEACE HE HAD FOR HIS 33 YEARS HERE ON EARTH AMIDST ALL THE TURMOIL, MISUNDERSTANDINGS AND PERSECUTIONS. THE PEACE THAT IS NOW HIS IN GLORY! </a:t>
            </a:r>
            <a:br>
              <a:rPr lang="en-US" sz="2400" dirty="0"/>
            </a:br>
            <a:br>
              <a:rPr lang="en-US" sz="2400" dirty="0"/>
            </a:br>
            <a:r>
              <a:rPr lang="en-US" dirty="0"/>
              <a:t>JESUS ALSO GIVES US PEACE WITH HIS OWN PEOPLE  </a:t>
            </a:r>
            <a:r>
              <a:rPr lang="en-US" sz="2000" dirty="0"/>
              <a:t>(EPHESIANS 2; 17,18; JOHN 17:21)</a:t>
            </a:r>
            <a:endParaRPr lang="en-US" dirty="0"/>
          </a:p>
        </p:txBody>
      </p:sp>
      <p:sp>
        <p:nvSpPr>
          <p:cNvPr id="2057" name="Slide Number Placeholder 3">
            <a:extLst>
              <a:ext uri="{FF2B5EF4-FFF2-40B4-BE49-F238E27FC236}">
                <a16:creationId xmlns:a16="http://schemas.microsoft.com/office/drawing/2014/main" id="{6AC76198-D8E1-C0A2-954D-45CB73D8677B}"/>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30</a:t>
            </a:fld>
            <a:endParaRPr lang="en-US"/>
          </a:p>
        </p:txBody>
      </p:sp>
      <p:pic>
        <p:nvPicPr>
          <p:cNvPr id="5" name="Picture 4">
            <a:extLst>
              <a:ext uri="{FF2B5EF4-FFF2-40B4-BE49-F238E27FC236}">
                <a16:creationId xmlns:a16="http://schemas.microsoft.com/office/drawing/2014/main" id="{3F81512D-0650-CF98-DFC4-657FC3B78E54}"/>
              </a:ext>
            </a:extLst>
          </p:cNvPr>
          <p:cNvPicPr>
            <a:picLocks noChangeAspect="1"/>
          </p:cNvPicPr>
          <p:nvPr/>
        </p:nvPicPr>
        <p:blipFill>
          <a:blip r:embed="rId2"/>
          <a:stretch>
            <a:fillRect/>
          </a:stretch>
        </p:blipFill>
        <p:spPr>
          <a:xfrm>
            <a:off x="859809" y="-48694"/>
            <a:ext cx="1231499" cy="469433"/>
          </a:xfrm>
          <a:prstGeom prst="rect">
            <a:avLst/>
          </a:prstGeom>
        </p:spPr>
      </p:pic>
      <p:sp>
        <p:nvSpPr>
          <p:cNvPr id="3" name="Content Placeholder 2">
            <a:extLst>
              <a:ext uri="{FF2B5EF4-FFF2-40B4-BE49-F238E27FC236}">
                <a16:creationId xmlns:a16="http://schemas.microsoft.com/office/drawing/2014/main" id="{F61403C5-F0BD-EBC4-7F6C-4FB6F568F81F}"/>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81062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C859-325B-E1DD-3573-DB4AB7F5B0C0}"/>
              </a:ext>
            </a:extLst>
          </p:cNvPr>
          <p:cNvSpPr>
            <a:spLocks noGrp="1"/>
          </p:cNvSpPr>
          <p:nvPr>
            <p:ph type="title"/>
          </p:nvPr>
        </p:nvSpPr>
        <p:spPr>
          <a:xfrm>
            <a:off x="6933423" y="1023582"/>
            <a:ext cx="5258577" cy="5404103"/>
          </a:xfrm>
        </p:spPr>
        <p:txBody>
          <a:bodyPr>
            <a:normAutofit/>
          </a:bodyPr>
          <a:lstStyle/>
          <a:p>
            <a:r>
              <a:rPr lang="en-AU" dirty="0"/>
              <a:t>PEACE WITH GOD</a:t>
            </a:r>
            <a:br>
              <a:rPr lang="en-AU" dirty="0"/>
            </a:br>
            <a:br>
              <a:rPr lang="en-AU" dirty="0"/>
            </a:br>
            <a:r>
              <a:rPr lang="en-AU" dirty="0"/>
              <a:t>CHRIST’S PERSONAL PEACE IN OUR HEARTS</a:t>
            </a:r>
            <a:br>
              <a:rPr lang="en-AU" dirty="0"/>
            </a:br>
            <a:br>
              <a:rPr lang="en-AU" dirty="0"/>
            </a:br>
            <a:r>
              <a:rPr lang="en-AU" dirty="0"/>
              <a:t>PEACE WITH THE PEOPLE OF GOD</a:t>
            </a:r>
          </a:p>
        </p:txBody>
      </p:sp>
      <p:pic>
        <p:nvPicPr>
          <p:cNvPr id="5" name="Picture Placeholder 4">
            <a:extLst>
              <a:ext uri="{FF2B5EF4-FFF2-40B4-BE49-F238E27FC236}">
                <a16:creationId xmlns:a16="http://schemas.microsoft.com/office/drawing/2014/main" id="{1D59DCA3-8482-5801-2A15-6E8DBD76A44F}"/>
              </a:ext>
            </a:extLst>
          </p:cNvPr>
          <p:cNvPicPr>
            <a:picLocks noGrp="1" noChangeAspect="1"/>
          </p:cNvPicPr>
          <p:nvPr>
            <p:ph type="pic" sz="quarter" idx="48"/>
          </p:nvPr>
        </p:nvPicPr>
        <p:blipFill>
          <a:blip r:embed="rId2"/>
          <a:srcRect l="23915" r="23915"/>
          <a:stretch/>
        </p:blipFill>
        <p:spPr>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7" name="Picture 6">
            <a:extLst>
              <a:ext uri="{FF2B5EF4-FFF2-40B4-BE49-F238E27FC236}">
                <a16:creationId xmlns:a16="http://schemas.microsoft.com/office/drawing/2014/main" id="{F136C9D8-EC03-531D-E276-FF1798F5FFFE}"/>
              </a:ext>
            </a:extLst>
          </p:cNvPr>
          <p:cNvPicPr>
            <a:picLocks noChangeAspect="1"/>
          </p:cNvPicPr>
          <p:nvPr/>
        </p:nvPicPr>
        <p:blipFill>
          <a:blip r:embed="rId3"/>
          <a:stretch>
            <a:fillRect/>
          </a:stretch>
        </p:blipFill>
        <p:spPr>
          <a:xfrm>
            <a:off x="5323857" y="788865"/>
            <a:ext cx="1231499" cy="469433"/>
          </a:xfrm>
          <a:prstGeom prst="rect">
            <a:avLst/>
          </a:prstGeom>
        </p:spPr>
      </p:pic>
    </p:spTree>
    <p:extLst>
      <p:ext uri="{BB962C8B-B14F-4D97-AF65-F5344CB8AC3E}">
        <p14:creationId xmlns:p14="http://schemas.microsoft.com/office/powerpoint/2010/main" val="323766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6746A-BB58-251C-14D7-F9D8D1A4D5AF}"/>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E171C94-6AA5-22FC-DE0E-33E2B2778709}"/>
              </a:ext>
            </a:extLst>
          </p:cNvPr>
          <p:cNvSpPr>
            <a:spLocks noGrp="1"/>
          </p:cNvSpPr>
          <p:nvPr>
            <p:ph type="subTitle" idx="1"/>
          </p:nvPr>
        </p:nvSpPr>
        <p:spPr>
          <a:xfrm>
            <a:off x="87682" y="2052731"/>
            <a:ext cx="6008318" cy="3353786"/>
          </a:xfrm>
        </p:spPr>
        <p:txBody>
          <a:bodyPr/>
          <a:lstStyle/>
          <a:p>
            <a:pPr algn="ctr"/>
            <a:r>
              <a:rPr lang="en-US" sz="4400" b="1" dirty="0">
                <a:solidFill>
                  <a:schemeClr val="bg1"/>
                </a:solidFill>
              </a:rPr>
              <a:t>A </a:t>
            </a:r>
          </a:p>
          <a:p>
            <a:pPr algn="ctr"/>
            <a:r>
              <a:rPr lang="en-US" sz="4400" b="1" dirty="0">
                <a:solidFill>
                  <a:schemeClr val="bg1"/>
                </a:solidFill>
              </a:rPr>
              <a:t>FINAL CONSIDERATION</a:t>
            </a:r>
          </a:p>
        </p:txBody>
      </p:sp>
      <p:pic>
        <p:nvPicPr>
          <p:cNvPr id="8" name="Picture Placeholder 7" descr="A blue and purple spirals">
            <a:extLst>
              <a:ext uri="{FF2B5EF4-FFF2-40B4-BE49-F238E27FC236}">
                <a16:creationId xmlns:a16="http://schemas.microsoft.com/office/drawing/2014/main" id="{94DADF16-837A-C1CE-768C-F03BD583B004}"/>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C2C1563A-764C-B8A0-E0F8-C77220363BE5}"/>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7DEC6293-2D40-4A48-CDCB-D60662CC6FE1}"/>
              </a:ext>
            </a:extLst>
          </p:cNvPr>
          <p:cNvPicPr>
            <a:picLocks noChangeAspect="1"/>
          </p:cNvPicPr>
          <p:nvPr/>
        </p:nvPicPr>
        <p:blipFill>
          <a:blip r:embed="rId4"/>
          <a:stretch>
            <a:fillRect/>
          </a:stretch>
        </p:blipFill>
        <p:spPr>
          <a:xfrm>
            <a:off x="371475" y="200479"/>
            <a:ext cx="1231499" cy="426757"/>
          </a:xfrm>
          <a:prstGeom prst="rect">
            <a:avLst/>
          </a:prstGeom>
        </p:spPr>
      </p:pic>
      <p:pic>
        <p:nvPicPr>
          <p:cNvPr id="7" name="Picture 6">
            <a:extLst>
              <a:ext uri="{FF2B5EF4-FFF2-40B4-BE49-F238E27FC236}">
                <a16:creationId xmlns:a16="http://schemas.microsoft.com/office/drawing/2014/main" id="{6E43AD3E-A994-811D-0A74-3272F99C291D}"/>
              </a:ext>
            </a:extLst>
          </p:cNvPr>
          <p:cNvPicPr>
            <a:picLocks noChangeAspect="1"/>
          </p:cNvPicPr>
          <p:nvPr/>
        </p:nvPicPr>
        <p:blipFill>
          <a:blip r:embed="rId5"/>
          <a:stretch>
            <a:fillRect/>
          </a:stretch>
        </p:blipFill>
        <p:spPr>
          <a:xfrm>
            <a:off x="7415407" y="1440493"/>
            <a:ext cx="3920647" cy="3795385"/>
          </a:xfrm>
          <a:prstGeom prst="rect">
            <a:avLst/>
          </a:prstGeom>
        </p:spPr>
      </p:pic>
    </p:spTree>
    <p:extLst>
      <p:ext uri="{BB962C8B-B14F-4D97-AF65-F5344CB8AC3E}">
        <p14:creationId xmlns:p14="http://schemas.microsoft.com/office/powerpoint/2010/main" val="367527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EF79F-E606-9E84-15C6-CDB0243AC7E0}"/>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D52800CA-D462-A8A8-4EBE-B4CEE1E5F77E}"/>
              </a:ext>
            </a:extLst>
          </p:cNvPr>
          <p:cNvSpPr>
            <a:spLocks noGrp="1"/>
          </p:cNvSpPr>
          <p:nvPr>
            <p:ph type="title"/>
          </p:nvPr>
        </p:nvSpPr>
        <p:spPr>
          <a:xfrm>
            <a:off x="315238" y="1310185"/>
            <a:ext cx="11561523" cy="4907736"/>
          </a:xfrm>
        </p:spPr>
        <p:txBody>
          <a:bodyPr>
            <a:normAutofit/>
          </a:bodyPr>
          <a:lstStyle/>
          <a:p>
            <a:pPr algn="ctr"/>
            <a:br>
              <a:rPr lang="en-US" dirty="0"/>
            </a:br>
            <a:r>
              <a:rPr lang="en-US" dirty="0"/>
              <a:t>“HE WILL BAPTISE YOU WITH THE HOLY SPIRIT AND WITH FIRE.</a:t>
            </a:r>
            <a:br>
              <a:rPr lang="en-US" dirty="0"/>
            </a:br>
            <a:r>
              <a:rPr lang="en-US" dirty="0"/>
              <a:t>HIS WINNOWING FORK IS IN HIS HAND TO THOROUGHLY CLEAR HIS THRESHING FLOOR, </a:t>
            </a:r>
            <a:r>
              <a:rPr lang="en-US"/>
              <a:t>AND TO </a:t>
            </a:r>
            <a:r>
              <a:rPr lang="en-US" dirty="0"/>
              <a:t>GATHER THE WHEAT INTO THE BARN; BUT HE WILL BURN UP THE CHAFF WITH UNQUENCHABLE FIRE”</a:t>
            </a:r>
            <a:endParaRPr lang="en-US" sz="2700" dirty="0"/>
          </a:p>
        </p:txBody>
      </p:sp>
      <p:sp>
        <p:nvSpPr>
          <p:cNvPr id="2057" name="Slide Number Placeholder 3">
            <a:extLst>
              <a:ext uri="{FF2B5EF4-FFF2-40B4-BE49-F238E27FC236}">
                <a16:creationId xmlns:a16="http://schemas.microsoft.com/office/drawing/2014/main" id="{37E1C9EB-4BA0-22BE-AB19-16503D59D05A}"/>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33</a:t>
            </a:fld>
            <a:endParaRPr lang="en-US"/>
          </a:p>
        </p:txBody>
      </p:sp>
      <p:pic>
        <p:nvPicPr>
          <p:cNvPr id="5" name="Picture 4">
            <a:extLst>
              <a:ext uri="{FF2B5EF4-FFF2-40B4-BE49-F238E27FC236}">
                <a16:creationId xmlns:a16="http://schemas.microsoft.com/office/drawing/2014/main" id="{FC93EC05-17F1-F451-3049-D3F00F45DEEC}"/>
              </a:ext>
            </a:extLst>
          </p:cNvPr>
          <p:cNvPicPr>
            <a:picLocks noChangeAspect="1"/>
          </p:cNvPicPr>
          <p:nvPr/>
        </p:nvPicPr>
        <p:blipFill>
          <a:blip r:embed="rId2"/>
          <a:stretch>
            <a:fillRect/>
          </a:stretch>
        </p:blipFill>
        <p:spPr>
          <a:xfrm>
            <a:off x="5923128" y="737028"/>
            <a:ext cx="1231499" cy="469433"/>
          </a:xfrm>
          <a:prstGeom prst="rect">
            <a:avLst/>
          </a:prstGeom>
        </p:spPr>
      </p:pic>
      <p:sp>
        <p:nvSpPr>
          <p:cNvPr id="3" name="Content Placeholder 2">
            <a:extLst>
              <a:ext uri="{FF2B5EF4-FFF2-40B4-BE49-F238E27FC236}">
                <a16:creationId xmlns:a16="http://schemas.microsoft.com/office/drawing/2014/main" id="{E21C0FD4-6C26-A9C9-6DD0-095A119CF6D1}"/>
              </a:ext>
            </a:extLst>
          </p:cNvPr>
          <p:cNvSpPr>
            <a:spLocks noGrp="1"/>
          </p:cNvSpPr>
          <p:nvPr>
            <p:ph idx="1"/>
          </p:nvPr>
        </p:nvSpPr>
        <p:spPr>
          <a:xfrm>
            <a:off x="3717098" y="5852794"/>
            <a:ext cx="5029200" cy="365126"/>
          </a:xfrm>
        </p:spPr>
        <p:txBody>
          <a:bodyPr>
            <a:normAutofit/>
          </a:bodyPr>
          <a:lstStyle/>
          <a:p>
            <a:pPr marL="0" indent="0" algn="ctr">
              <a:buNone/>
            </a:pPr>
            <a:r>
              <a:rPr lang="en-AU" dirty="0"/>
              <a:t>LUKE 3: 16b, 17 (NASB, 1995)</a:t>
            </a:r>
          </a:p>
        </p:txBody>
      </p:sp>
    </p:spTree>
    <p:extLst>
      <p:ext uri="{BB962C8B-B14F-4D97-AF65-F5344CB8AC3E}">
        <p14:creationId xmlns:p14="http://schemas.microsoft.com/office/powerpoint/2010/main" val="296164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9FFA-FF32-2790-688F-C1A5F059CB88}"/>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A6660E85-672A-5BAF-46CE-93DCE3E042E9}"/>
              </a:ext>
            </a:extLst>
          </p:cNvPr>
          <p:cNvSpPr>
            <a:spLocks noGrp="1"/>
          </p:cNvSpPr>
          <p:nvPr>
            <p:ph type="title"/>
          </p:nvPr>
        </p:nvSpPr>
        <p:spPr>
          <a:xfrm>
            <a:off x="142366" y="888024"/>
            <a:ext cx="11561523" cy="4907736"/>
          </a:xfrm>
        </p:spPr>
        <p:txBody>
          <a:bodyPr>
            <a:normAutofit/>
          </a:bodyPr>
          <a:lstStyle/>
          <a:p>
            <a:pPr algn="ctr"/>
            <a:br>
              <a:rPr lang="en-US" dirty="0"/>
            </a:br>
            <a:r>
              <a:rPr lang="en-US" dirty="0"/>
              <a:t>JESUS LONGED TO BRING “FIRE ON THE EARTH”, TO BAPTISE HIS OWN WITH THE HOLY SPIRIT AND WITH FIRE</a:t>
            </a:r>
            <a:br>
              <a:rPr lang="en-US" dirty="0"/>
            </a:br>
            <a:br>
              <a:rPr lang="en-US" dirty="0"/>
            </a:br>
            <a:r>
              <a:rPr lang="en-US" dirty="0"/>
              <a:t>WHY?</a:t>
            </a:r>
            <a:br>
              <a:rPr lang="en-US" dirty="0"/>
            </a:br>
            <a:r>
              <a:rPr lang="en-US" dirty="0"/>
              <a:t>THAT THEY WOULD BE REGENERATED, INDWELT, SEALED, SANCTIFIED; AND THAT JUDGEMENT WOULD BE SET IN MOTION FOR THE WORLD.</a:t>
            </a:r>
            <a:endParaRPr lang="en-US" sz="2700" dirty="0"/>
          </a:p>
        </p:txBody>
      </p:sp>
      <p:sp>
        <p:nvSpPr>
          <p:cNvPr id="2057" name="Slide Number Placeholder 3">
            <a:extLst>
              <a:ext uri="{FF2B5EF4-FFF2-40B4-BE49-F238E27FC236}">
                <a16:creationId xmlns:a16="http://schemas.microsoft.com/office/drawing/2014/main" id="{53CF1DA0-7869-D5E4-EEB0-4FA54D8DB53A}"/>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34</a:t>
            </a:fld>
            <a:endParaRPr lang="en-US"/>
          </a:p>
        </p:txBody>
      </p:sp>
      <p:pic>
        <p:nvPicPr>
          <p:cNvPr id="5" name="Picture 4">
            <a:extLst>
              <a:ext uri="{FF2B5EF4-FFF2-40B4-BE49-F238E27FC236}">
                <a16:creationId xmlns:a16="http://schemas.microsoft.com/office/drawing/2014/main" id="{07E58E2D-83B0-847C-2249-03C493AB6617}"/>
              </a:ext>
            </a:extLst>
          </p:cNvPr>
          <p:cNvPicPr>
            <a:picLocks noChangeAspect="1"/>
          </p:cNvPicPr>
          <p:nvPr/>
        </p:nvPicPr>
        <p:blipFill>
          <a:blip r:embed="rId2"/>
          <a:stretch>
            <a:fillRect/>
          </a:stretch>
        </p:blipFill>
        <p:spPr>
          <a:xfrm>
            <a:off x="837561" y="-3569"/>
            <a:ext cx="1231499" cy="469433"/>
          </a:xfrm>
          <a:prstGeom prst="rect">
            <a:avLst/>
          </a:prstGeom>
        </p:spPr>
      </p:pic>
      <p:sp>
        <p:nvSpPr>
          <p:cNvPr id="3" name="Content Placeholder 2">
            <a:extLst>
              <a:ext uri="{FF2B5EF4-FFF2-40B4-BE49-F238E27FC236}">
                <a16:creationId xmlns:a16="http://schemas.microsoft.com/office/drawing/2014/main" id="{A7E679E2-E698-499D-FCF7-9B5F02E2D396}"/>
              </a:ext>
            </a:extLst>
          </p:cNvPr>
          <p:cNvSpPr>
            <a:spLocks noGrp="1"/>
          </p:cNvSpPr>
          <p:nvPr>
            <p:ph idx="1"/>
          </p:nvPr>
        </p:nvSpPr>
        <p:spPr>
          <a:xfrm>
            <a:off x="3717098" y="5852794"/>
            <a:ext cx="5029200" cy="365126"/>
          </a:xfrm>
        </p:spPr>
        <p:txBody>
          <a:bodyPr>
            <a:normAutofit/>
          </a:bodyPr>
          <a:lstStyle/>
          <a:p>
            <a:pPr marL="0" indent="0" algn="ctr">
              <a:buNone/>
            </a:pPr>
            <a:r>
              <a:rPr lang="en-AU" dirty="0"/>
              <a:t>LUKE 3: 16b, 17 (NASB, 1995)</a:t>
            </a:r>
          </a:p>
        </p:txBody>
      </p:sp>
    </p:spTree>
    <p:extLst>
      <p:ext uri="{BB962C8B-B14F-4D97-AF65-F5344CB8AC3E}">
        <p14:creationId xmlns:p14="http://schemas.microsoft.com/office/powerpoint/2010/main" val="2985618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12F52-6E13-EC8B-6857-95A3B388808E}"/>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78C7AD23-4FB8-758A-4BBE-8A3E5691979F}"/>
              </a:ext>
            </a:extLst>
          </p:cNvPr>
          <p:cNvSpPr>
            <a:spLocks noGrp="1"/>
          </p:cNvSpPr>
          <p:nvPr>
            <p:ph type="title"/>
          </p:nvPr>
        </p:nvSpPr>
        <p:spPr>
          <a:xfrm>
            <a:off x="142366" y="888024"/>
            <a:ext cx="11561523" cy="4907736"/>
          </a:xfrm>
        </p:spPr>
        <p:txBody>
          <a:bodyPr>
            <a:normAutofit/>
          </a:bodyPr>
          <a:lstStyle/>
          <a:p>
            <a:pPr algn="ctr"/>
            <a:br>
              <a:rPr lang="en-US" dirty="0"/>
            </a:br>
            <a:r>
              <a:rPr lang="en-US" dirty="0"/>
              <a:t>THIS IS WHY HE HAD TO BE BAPTISED IN DEATH,</a:t>
            </a:r>
            <a:br>
              <a:rPr lang="en-US" dirty="0"/>
            </a:br>
            <a:r>
              <a:rPr lang="en-US" dirty="0"/>
              <a:t>A FACT THAT DOMINATED AND DISTRESSED HIM UNTIL THE END. </a:t>
            </a:r>
            <a:br>
              <a:rPr lang="en-US" dirty="0"/>
            </a:br>
            <a:r>
              <a:rPr lang="en-US" dirty="0"/>
              <a:t>HE WISHED THAT THERE WAS ANOTHER WAY BUT HE WAS WILLING TO SUBMIT TO THE WILL OF HIS FATHER UNTIL IT WAS DONE.</a:t>
            </a:r>
            <a:br>
              <a:rPr lang="en-US" dirty="0"/>
            </a:br>
            <a:br>
              <a:rPr lang="en-US" dirty="0"/>
            </a:br>
            <a:r>
              <a:rPr lang="en-US" dirty="0"/>
              <a:t>HE WENT TO THE CROSS FOR US</a:t>
            </a:r>
            <a:endParaRPr lang="en-US" sz="2700" dirty="0"/>
          </a:p>
        </p:txBody>
      </p:sp>
      <p:sp>
        <p:nvSpPr>
          <p:cNvPr id="2057" name="Slide Number Placeholder 3">
            <a:extLst>
              <a:ext uri="{FF2B5EF4-FFF2-40B4-BE49-F238E27FC236}">
                <a16:creationId xmlns:a16="http://schemas.microsoft.com/office/drawing/2014/main" id="{9B2B8FAF-892D-88B4-E4F6-819121684025}"/>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35</a:t>
            </a:fld>
            <a:endParaRPr lang="en-US"/>
          </a:p>
        </p:txBody>
      </p:sp>
      <p:pic>
        <p:nvPicPr>
          <p:cNvPr id="5" name="Picture 4">
            <a:extLst>
              <a:ext uri="{FF2B5EF4-FFF2-40B4-BE49-F238E27FC236}">
                <a16:creationId xmlns:a16="http://schemas.microsoft.com/office/drawing/2014/main" id="{32DD84BE-34A5-8E48-912E-FD3A63DBD38B}"/>
              </a:ext>
            </a:extLst>
          </p:cNvPr>
          <p:cNvPicPr>
            <a:picLocks noChangeAspect="1"/>
          </p:cNvPicPr>
          <p:nvPr/>
        </p:nvPicPr>
        <p:blipFill>
          <a:blip r:embed="rId2"/>
          <a:stretch>
            <a:fillRect/>
          </a:stretch>
        </p:blipFill>
        <p:spPr>
          <a:xfrm>
            <a:off x="837561" y="-3569"/>
            <a:ext cx="1231499" cy="469433"/>
          </a:xfrm>
          <a:prstGeom prst="rect">
            <a:avLst/>
          </a:prstGeom>
        </p:spPr>
      </p:pic>
      <p:sp>
        <p:nvSpPr>
          <p:cNvPr id="3" name="Content Placeholder 2">
            <a:extLst>
              <a:ext uri="{FF2B5EF4-FFF2-40B4-BE49-F238E27FC236}">
                <a16:creationId xmlns:a16="http://schemas.microsoft.com/office/drawing/2014/main" id="{486EE233-C081-8284-DE6A-CD3EAE74559E}"/>
              </a:ext>
            </a:extLst>
          </p:cNvPr>
          <p:cNvSpPr>
            <a:spLocks noGrp="1"/>
          </p:cNvSpPr>
          <p:nvPr>
            <p:ph idx="1"/>
          </p:nvPr>
        </p:nvSpPr>
        <p:spPr>
          <a:xfrm>
            <a:off x="3717098" y="5852794"/>
            <a:ext cx="5029200" cy="365126"/>
          </a:xfrm>
        </p:spPr>
        <p:txBody>
          <a:bodyPr>
            <a:normAutofit/>
          </a:bodyPr>
          <a:lstStyle/>
          <a:p>
            <a:pPr marL="0" indent="0" algn="ctr">
              <a:buNone/>
            </a:pPr>
            <a:endParaRPr lang="en-AU" dirty="0"/>
          </a:p>
        </p:txBody>
      </p:sp>
    </p:spTree>
    <p:extLst>
      <p:ext uri="{BB962C8B-B14F-4D97-AF65-F5344CB8AC3E}">
        <p14:creationId xmlns:p14="http://schemas.microsoft.com/office/powerpoint/2010/main" val="78025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02CE-7244-5C87-05C6-2933A0409487}"/>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9AC0CFED-D8AF-FCA7-F09C-C4F28AF60216}"/>
              </a:ext>
            </a:extLst>
          </p:cNvPr>
          <p:cNvSpPr>
            <a:spLocks noGrp="1"/>
          </p:cNvSpPr>
          <p:nvPr>
            <p:ph type="title"/>
          </p:nvPr>
        </p:nvSpPr>
        <p:spPr>
          <a:xfrm>
            <a:off x="315238" y="1675309"/>
            <a:ext cx="11561523" cy="4907736"/>
          </a:xfrm>
        </p:spPr>
        <p:txBody>
          <a:bodyPr>
            <a:normAutofit/>
          </a:bodyPr>
          <a:lstStyle/>
          <a:p>
            <a:pPr algn="ctr"/>
            <a:br>
              <a:rPr lang="en-US" dirty="0"/>
            </a:br>
            <a:r>
              <a:rPr lang="en-US" dirty="0"/>
              <a:t>JESUS GAVE HIS ALL.</a:t>
            </a:r>
            <a:br>
              <a:rPr lang="en-US" dirty="0"/>
            </a:br>
            <a:br>
              <a:rPr lang="en-US" dirty="0"/>
            </a:br>
            <a:r>
              <a:rPr lang="en-US" dirty="0"/>
              <a:t>HE SANK INTO DEATH’S WATERS THAT WE MIGHT HAVE HIS FIRE AND HIS PEACE.</a:t>
            </a:r>
            <a:br>
              <a:rPr lang="en-US" dirty="0"/>
            </a:br>
            <a:br>
              <a:rPr lang="en-US" dirty="0"/>
            </a:br>
            <a:r>
              <a:rPr lang="en-US" dirty="0"/>
              <a:t>WE OWE EVERYTHING TO HIS BLOOD.</a:t>
            </a:r>
            <a:endParaRPr lang="en-US" sz="2700" dirty="0"/>
          </a:p>
        </p:txBody>
      </p:sp>
      <p:sp>
        <p:nvSpPr>
          <p:cNvPr id="2057" name="Slide Number Placeholder 3">
            <a:extLst>
              <a:ext uri="{FF2B5EF4-FFF2-40B4-BE49-F238E27FC236}">
                <a16:creationId xmlns:a16="http://schemas.microsoft.com/office/drawing/2014/main" id="{62BA30BF-5BD0-DC0E-55A1-3255DC18268B}"/>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36</a:t>
            </a:fld>
            <a:endParaRPr lang="en-US"/>
          </a:p>
        </p:txBody>
      </p:sp>
      <p:pic>
        <p:nvPicPr>
          <p:cNvPr id="5" name="Picture 4">
            <a:extLst>
              <a:ext uri="{FF2B5EF4-FFF2-40B4-BE49-F238E27FC236}">
                <a16:creationId xmlns:a16="http://schemas.microsoft.com/office/drawing/2014/main" id="{99FF8A53-2CF9-AF5D-E375-97616F0684DC}"/>
              </a:ext>
            </a:extLst>
          </p:cNvPr>
          <p:cNvPicPr>
            <a:picLocks noChangeAspect="1"/>
          </p:cNvPicPr>
          <p:nvPr/>
        </p:nvPicPr>
        <p:blipFill>
          <a:blip r:embed="rId2"/>
          <a:stretch>
            <a:fillRect/>
          </a:stretch>
        </p:blipFill>
        <p:spPr>
          <a:xfrm>
            <a:off x="837561" y="-3569"/>
            <a:ext cx="1231499" cy="469433"/>
          </a:xfrm>
          <a:prstGeom prst="rect">
            <a:avLst/>
          </a:prstGeom>
        </p:spPr>
      </p:pic>
      <p:sp>
        <p:nvSpPr>
          <p:cNvPr id="3" name="Content Placeholder 2">
            <a:extLst>
              <a:ext uri="{FF2B5EF4-FFF2-40B4-BE49-F238E27FC236}">
                <a16:creationId xmlns:a16="http://schemas.microsoft.com/office/drawing/2014/main" id="{93F20CBA-BEB1-DDDB-7927-74B0C99EF8CA}"/>
              </a:ext>
            </a:extLst>
          </p:cNvPr>
          <p:cNvSpPr>
            <a:spLocks noGrp="1"/>
          </p:cNvSpPr>
          <p:nvPr>
            <p:ph idx="1"/>
          </p:nvPr>
        </p:nvSpPr>
        <p:spPr>
          <a:xfrm>
            <a:off x="3717098" y="5852794"/>
            <a:ext cx="5029200" cy="365126"/>
          </a:xfrm>
        </p:spPr>
        <p:txBody>
          <a:bodyPr>
            <a:normAutofit/>
          </a:bodyPr>
          <a:lstStyle/>
          <a:p>
            <a:pPr marL="0" indent="0" algn="ctr">
              <a:buNone/>
            </a:pPr>
            <a:endParaRPr lang="en-AU" dirty="0"/>
          </a:p>
        </p:txBody>
      </p:sp>
    </p:spTree>
    <p:extLst>
      <p:ext uri="{BB962C8B-B14F-4D97-AF65-F5344CB8AC3E}">
        <p14:creationId xmlns:p14="http://schemas.microsoft.com/office/powerpoint/2010/main" val="3163744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BF47-F35C-6BE0-8791-97842DBE00D2}"/>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D42A32FB-5B7E-75AD-4E6C-C47BB3E66A65}"/>
              </a:ext>
            </a:extLst>
          </p:cNvPr>
          <p:cNvSpPr>
            <a:spLocks noGrp="1"/>
          </p:cNvSpPr>
          <p:nvPr>
            <p:ph type="title"/>
          </p:nvPr>
        </p:nvSpPr>
        <p:spPr>
          <a:xfrm>
            <a:off x="315238" y="1310184"/>
            <a:ext cx="11561523" cy="4271749"/>
          </a:xfrm>
        </p:spPr>
        <p:txBody>
          <a:bodyPr>
            <a:normAutofit fontScale="90000"/>
          </a:bodyPr>
          <a:lstStyle/>
          <a:p>
            <a:pPr algn="ctr"/>
            <a:br>
              <a:rPr lang="en-US" dirty="0"/>
            </a:br>
            <a:br>
              <a:rPr lang="en-US" dirty="0"/>
            </a:br>
            <a:br>
              <a:rPr lang="en-US" sz="3200" dirty="0">
                <a:latin typeface="+mn-lt"/>
              </a:rPr>
            </a:br>
            <a:r>
              <a:rPr lang="en-US" sz="3200" dirty="0">
                <a:latin typeface="+mn-lt"/>
              </a:rPr>
              <a:t>WHAT BEGAN ON GOOD FRIDAY, </a:t>
            </a:r>
            <a:br>
              <a:rPr lang="en-US" sz="3200" dirty="0">
                <a:latin typeface="+mn-lt"/>
              </a:rPr>
            </a:br>
            <a:r>
              <a:rPr lang="en-US" sz="3200" dirty="0">
                <a:latin typeface="+mn-lt"/>
              </a:rPr>
              <a:t>THAT SAME DAY WHEN HEROD AND PILATE BECAME FRIENDS, </a:t>
            </a:r>
            <a:br>
              <a:rPr lang="en-US" sz="3200" dirty="0">
                <a:latin typeface="+mn-lt"/>
              </a:rPr>
            </a:br>
            <a:r>
              <a:rPr lang="en-US" sz="3200" dirty="0">
                <a:latin typeface="+mn-lt"/>
              </a:rPr>
              <a:t>JESUS CHRIST WENT ON TO ACCOMPLISH THE VICTORY </a:t>
            </a:r>
            <a:br>
              <a:rPr lang="en-US" sz="3200" dirty="0">
                <a:latin typeface="+mn-lt"/>
              </a:rPr>
            </a:br>
            <a:r>
              <a:rPr lang="en-US" sz="3200" dirty="0">
                <a:latin typeface="+mn-lt"/>
              </a:rPr>
              <a:t>THAT WON THE WAR.</a:t>
            </a:r>
            <a:br>
              <a:rPr lang="en-US" sz="3200" dirty="0">
                <a:latin typeface="+mn-lt"/>
              </a:rPr>
            </a:br>
            <a:br>
              <a:rPr lang="en-US" sz="3200" dirty="0">
                <a:latin typeface="+mn-lt"/>
              </a:rPr>
            </a:br>
            <a:r>
              <a:rPr lang="en-US" sz="3200" dirty="0">
                <a:latin typeface="+mn-lt"/>
              </a:rPr>
              <a:t>THAT IS THE NEWS OF GOOD FRIDAY THAT IS PROCLAIMED WHENEVER THE GOSPEL IS PREACHED</a:t>
            </a:r>
            <a:endParaRPr lang="en-US" sz="2700" dirty="0"/>
          </a:p>
        </p:txBody>
      </p:sp>
      <p:sp>
        <p:nvSpPr>
          <p:cNvPr id="2057" name="Slide Number Placeholder 3">
            <a:extLst>
              <a:ext uri="{FF2B5EF4-FFF2-40B4-BE49-F238E27FC236}">
                <a16:creationId xmlns:a16="http://schemas.microsoft.com/office/drawing/2014/main" id="{EB0CE05B-1115-DAD6-9262-C87C566EDB08}"/>
              </a:ext>
            </a:extLst>
          </p:cNvPr>
          <p:cNvSpPr>
            <a:spLocks noGrp="1"/>
          </p:cNvSpPr>
          <p:nvPr>
            <p:ph type="sldNum" sz="quarter" idx="12"/>
          </p:nvPr>
        </p:nvSpPr>
        <p:spPr>
          <a:xfrm>
            <a:off x="11194169" y="6217920"/>
            <a:ext cx="458592" cy="365125"/>
          </a:xfrm>
        </p:spPr>
        <p:txBody>
          <a:bodyPr/>
          <a:lstStyle/>
          <a:p>
            <a:pPr>
              <a:spcAft>
                <a:spcPts val="600"/>
              </a:spcAft>
            </a:pPr>
            <a:fld id="{69E57DC2-970A-4B3E-BB1C-7A09969E49DF}" type="slidenum">
              <a:rPr lang="en-US" dirty="0"/>
              <a:pPr>
                <a:spcAft>
                  <a:spcPts val="600"/>
                </a:spcAft>
              </a:pPr>
              <a:t>37</a:t>
            </a:fld>
            <a:endParaRPr lang="en-US"/>
          </a:p>
        </p:txBody>
      </p:sp>
      <p:pic>
        <p:nvPicPr>
          <p:cNvPr id="5" name="Picture 4">
            <a:extLst>
              <a:ext uri="{FF2B5EF4-FFF2-40B4-BE49-F238E27FC236}">
                <a16:creationId xmlns:a16="http://schemas.microsoft.com/office/drawing/2014/main" id="{0E9074C6-630D-B9C6-4EDB-C3E9A0AEFF3C}"/>
              </a:ext>
            </a:extLst>
          </p:cNvPr>
          <p:cNvPicPr>
            <a:picLocks noChangeAspect="1"/>
          </p:cNvPicPr>
          <p:nvPr/>
        </p:nvPicPr>
        <p:blipFill>
          <a:blip r:embed="rId2"/>
          <a:stretch>
            <a:fillRect/>
          </a:stretch>
        </p:blipFill>
        <p:spPr>
          <a:xfrm>
            <a:off x="914400" y="0"/>
            <a:ext cx="1231499" cy="469433"/>
          </a:xfrm>
          <a:prstGeom prst="rect">
            <a:avLst/>
          </a:prstGeom>
        </p:spPr>
      </p:pic>
      <p:sp>
        <p:nvSpPr>
          <p:cNvPr id="3" name="Content Placeholder 2">
            <a:extLst>
              <a:ext uri="{FF2B5EF4-FFF2-40B4-BE49-F238E27FC236}">
                <a16:creationId xmlns:a16="http://schemas.microsoft.com/office/drawing/2014/main" id="{2FA641F4-9512-7008-AA3F-F7EAA4F86927}"/>
              </a:ext>
            </a:extLst>
          </p:cNvPr>
          <p:cNvSpPr>
            <a:spLocks noGrp="1"/>
          </p:cNvSpPr>
          <p:nvPr>
            <p:ph idx="1"/>
          </p:nvPr>
        </p:nvSpPr>
        <p:spPr>
          <a:xfrm flipV="1">
            <a:off x="3717098" y="6437261"/>
            <a:ext cx="5029200" cy="145784"/>
          </a:xfrm>
        </p:spPr>
        <p:txBody>
          <a:bodyPr>
            <a:normAutofit fontScale="25000" lnSpcReduction="20000"/>
          </a:bodyPr>
          <a:lstStyle/>
          <a:p>
            <a:pPr marL="0" indent="0" algn="ctr">
              <a:buNone/>
            </a:pPr>
            <a:endParaRPr lang="en-AU" dirty="0"/>
          </a:p>
        </p:txBody>
      </p:sp>
    </p:spTree>
    <p:extLst>
      <p:ext uri="{BB962C8B-B14F-4D97-AF65-F5344CB8AC3E}">
        <p14:creationId xmlns:p14="http://schemas.microsoft.com/office/powerpoint/2010/main" val="2152131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AD10-2E9A-842F-5AB4-0CD8C189E143}"/>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5466A24B-44B7-C304-2D94-1032BFBDC8D3}"/>
              </a:ext>
            </a:extLst>
          </p:cNvPr>
          <p:cNvSpPr>
            <a:spLocks noGrp="1"/>
          </p:cNvSpPr>
          <p:nvPr>
            <p:ph type="title"/>
          </p:nvPr>
        </p:nvSpPr>
        <p:spPr>
          <a:xfrm>
            <a:off x="6035040" y="1716066"/>
            <a:ext cx="5802056" cy="1118574"/>
          </a:xfrm>
        </p:spPr>
        <p:txBody>
          <a:bodyPr/>
          <a:lstStyle/>
          <a:p>
            <a:r>
              <a:rPr lang="en-US" dirty="0"/>
              <a:t>www.clichurch.com</a:t>
            </a:r>
          </a:p>
        </p:txBody>
      </p:sp>
      <p:sp>
        <p:nvSpPr>
          <p:cNvPr id="25" name="Text Placeholder 24">
            <a:extLst>
              <a:ext uri="{FF2B5EF4-FFF2-40B4-BE49-F238E27FC236}">
                <a16:creationId xmlns:a16="http://schemas.microsoft.com/office/drawing/2014/main" id="{AECD6D8E-14E0-4A74-EE07-52754E02E6A7}"/>
              </a:ext>
            </a:extLst>
          </p:cNvPr>
          <p:cNvSpPr>
            <a:spLocks noGrp="1"/>
          </p:cNvSpPr>
          <p:nvPr>
            <p:ph type="body" sz="quarter" idx="27"/>
          </p:nvPr>
        </p:nvSpPr>
        <p:spPr>
          <a:xfrm>
            <a:off x="6035039" y="3108959"/>
            <a:ext cx="5688388" cy="3250897"/>
          </a:xfrm>
        </p:spPr>
        <p:txBody>
          <a:bodyPr>
            <a:normAutofit/>
          </a:bodyPr>
          <a:lstStyle/>
          <a:p>
            <a:r>
              <a:rPr lang="en-US" dirty="0"/>
              <a:t>                         </a:t>
            </a:r>
            <a:r>
              <a:rPr lang="en-US" sz="2400" dirty="0" err="1"/>
              <a:t>clic</a:t>
            </a:r>
            <a:r>
              <a:rPr lang="en-US" sz="2400" dirty="0"/>
              <a:t> church </a:t>
            </a:r>
            <a:r>
              <a:rPr lang="en-US" sz="2400" dirty="0" err="1"/>
              <a:t>inc</a:t>
            </a:r>
            <a:endParaRPr lang="en-US" sz="2400" dirty="0"/>
          </a:p>
          <a:p>
            <a:endParaRPr lang="en-US" sz="2400" dirty="0"/>
          </a:p>
          <a:p>
            <a:endParaRPr lang="en-US" dirty="0"/>
          </a:p>
          <a:p>
            <a:r>
              <a:rPr lang="en-US" sz="2400" dirty="0"/>
              <a:t>                  </a:t>
            </a:r>
            <a:r>
              <a:rPr lang="en-US" sz="2400" dirty="0" err="1"/>
              <a:t>clic.church</a:t>
            </a:r>
            <a:endParaRPr lang="en-US" sz="2400" dirty="0"/>
          </a:p>
          <a:p>
            <a:endParaRPr lang="en-US" dirty="0"/>
          </a:p>
          <a:p>
            <a:r>
              <a:rPr lang="en-US" dirty="0"/>
              <a:t>  Email:	</a:t>
            </a:r>
            <a:r>
              <a:rPr lang="en-US" sz="2400" dirty="0"/>
              <a:t>        connect@clichurch.com</a:t>
            </a:r>
          </a:p>
          <a:p>
            <a:endParaRPr lang="en-US" dirty="0"/>
          </a:p>
        </p:txBody>
      </p:sp>
      <p:pic>
        <p:nvPicPr>
          <p:cNvPr id="2" name="Picture 4" descr="Facebook Logo Icon ">
            <a:extLst>
              <a:ext uri="{FF2B5EF4-FFF2-40B4-BE49-F238E27FC236}">
                <a16:creationId xmlns:a16="http://schemas.microsoft.com/office/drawing/2014/main" id="{AF3F1BB7-7CC3-3572-BD2A-5924CCDCC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555" y="3214047"/>
            <a:ext cx="614150" cy="5663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4E61D9-82C5-E414-5F11-42414A20A240}"/>
              </a:ext>
            </a:extLst>
          </p:cNvPr>
          <p:cNvPicPr>
            <a:picLocks noChangeAspect="1"/>
          </p:cNvPicPr>
          <p:nvPr/>
        </p:nvPicPr>
        <p:blipFill>
          <a:blip r:embed="rId4"/>
          <a:stretch>
            <a:fillRect/>
          </a:stretch>
        </p:blipFill>
        <p:spPr>
          <a:xfrm>
            <a:off x="6216555" y="4462818"/>
            <a:ext cx="614150" cy="554780"/>
          </a:xfrm>
          <a:prstGeom prst="rect">
            <a:avLst/>
          </a:prstGeom>
        </p:spPr>
      </p:pic>
      <p:pic>
        <p:nvPicPr>
          <p:cNvPr id="4" name="Picture 3">
            <a:extLst>
              <a:ext uri="{FF2B5EF4-FFF2-40B4-BE49-F238E27FC236}">
                <a16:creationId xmlns:a16="http://schemas.microsoft.com/office/drawing/2014/main" id="{CDCC9E63-1520-392B-2699-F472A14B6FEA}"/>
              </a:ext>
            </a:extLst>
          </p:cNvPr>
          <p:cNvPicPr>
            <a:picLocks noChangeAspect="1"/>
          </p:cNvPicPr>
          <p:nvPr/>
        </p:nvPicPr>
        <p:blipFill>
          <a:blip r:embed="rId5"/>
          <a:stretch>
            <a:fillRect/>
          </a:stretch>
        </p:blipFill>
        <p:spPr>
          <a:xfrm>
            <a:off x="478346" y="232719"/>
            <a:ext cx="1231499" cy="469433"/>
          </a:xfrm>
          <a:prstGeom prst="rect">
            <a:avLst/>
          </a:prstGeom>
        </p:spPr>
      </p:pic>
    </p:spTree>
    <p:extLst>
      <p:ext uri="{BB962C8B-B14F-4D97-AF65-F5344CB8AC3E}">
        <p14:creationId xmlns:p14="http://schemas.microsoft.com/office/powerpoint/2010/main" val="265359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mbols of the Crucifixion of Christ alongside The Communion Symbols of the Crucifixion of Christ alongside The Communion communion cup stock pictures, royalty-free photos &amp; images">
            <a:extLst>
              <a:ext uri="{FF2B5EF4-FFF2-40B4-BE49-F238E27FC236}">
                <a16:creationId xmlns:a16="http://schemas.microsoft.com/office/drawing/2014/main" id="{815EDEAE-B55E-3AC3-D594-309696A78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541" r="1" b="7728"/>
          <a:stretch>
            <a:fillRect/>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C9D3CB-9F59-E2AB-EC4B-D8C411931283}"/>
              </a:ext>
            </a:extLst>
          </p:cNvPr>
          <p:cNvPicPr>
            <a:picLocks noChangeAspect="1"/>
          </p:cNvPicPr>
          <p:nvPr/>
        </p:nvPicPr>
        <p:blipFill>
          <a:blip r:embed="rId3"/>
          <a:stretch>
            <a:fillRect/>
          </a:stretch>
        </p:blipFill>
        <p:spPr>
          <a:xfrm>
            <a:off x="9962554" y="839410"/>
            <a:ext cx="1231499" cy="469433"/>
          </a:xfrm>
          <a:prstGeom prst="rect">
            <a:avLst/>
          </a:prstGeom>
        </p:spPr>
      </p:pic>
    </p:spTree>
    <p:extLst>
      <p:ext uri="{BB962C8B-B14F-4D97-AF65-F5344CB8AC3E}">
        <p14:creationId xmlns:p14="http://schemas.microsoft.com/office/powerpoint/2010/main" val="198111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2F77-57AC-FDAD-00A9-87819F9E8A84}"/>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FA0C5E13-94AC-64AE-B7A2-5DE04A55BE3D}"/>
              </a:ext>
            </a:extLst>
          </p:cNvPr>
          <p:cNvSpPr>
            <a:spLocks noGrp="1"/>
          </p:cNvSpPr>
          <p:nvPr>
            <p:ph type="title"/>
          </p:nvPr>
        </p:nvSpPr>
        <p:spPr>
          <a:xfrm>
            <a:off x="640080" y="382137"/>
            <a:ext cx="7132320" cy="610055"/>
          </a:xfrm>
        </p:spPr>
        <p:txBody>
          <a:bodyPr>
            <a:normAutofit fontScale="90000"/>
          </a:bodyPr>
          <a:lstStyle/>
          <a:p>
            <a:r>
              <a:rPr lang="en-US" dirty="0"/>
              <a:t>A LONG DAY THAT BEGAN WITH…</a:t>
            </a:r>
          </a:p>
        </p:txBody>
      </p:sp>
      <p:sp>
        <p:nvSpPr>
          <p:cNvPr id="43" name="Text Placeholder 42">
            <a:extLst>
              <a:ext uri="{FF2B5EF4-FFF2-40B4-BE49-F238E27FC236}">
                <a16:creationId xmlns:a16="http://schemas.microsoft.com/office/drawing/2014/main" id="{B89FD015-9A86-BBF4-0138-77D4F47B8C4F}"/>
              </a:ext>
            </a:extLst>
          </p:cNvPr>
          <p:cNvSpPr>
            <a:spLocks noGrp="1"/>
          </p:cNvSpPr>
          <p:nvPr>
            <p:ph idx="1"/>
          </p:nvPr>
        </p:nvSpPr>
        <p:spPr>
          <a:xfrm>
            <a:off x="504968" y="1405719"/>
            <a:ext cx="3291840" cy="4355001"/>
          </a:xfrm>
        </p:spPr>
        <p:txBody>
          <a:bodyPr>
            <a:normAutofit/>
          </a:bodyPr>
          <a:lstStyle/>
          <a:p>
            <a:r>
              <a:rPr lang="en-US" sz="2400" b="1" dirty="0"/>
              <a:t>A BETRAYAL;</a:t>
            </a:r>
          </a:p>
          <a:p>
            <a:r>
              <a:rPr lang="en-US" sz="2400" b="1" dirty="0"/>
              <a:t>THEN A DENIAL;</a:t>
            </a:r>
          </a:p>
          <a:p>
            <a:r>
              <a:rPr lang="en-US" sz="2400" b="1" dirty="0"/>
              <a:t>IT CONTINUED WITH ALL THE DISCIPLES ABANDONING HIM;</a:t>
            </a:r>
          </a:p>
          <a:p>
            <a:r>
              <a:rPr lang="en-US" sz="2400" b="1" dirty="0"/>
              <a:t>THEN CAME THE INTERROGATIONS</a:t>
            </a:r>
          </a:p>
          <a:p>
            <a:r>
              <a:rPr lang="en-US" sz="2400" b="1" dirty="0"/>
              <a:t>FIRST BY PILATE;</a:t>
            </a:r>
          </a:p>
          <a:p>
            <a:r>
              <a:rPr lang="en-US" sz="2400" b="1" dirty="0"/>
              <a:t>FOLLOWED BY HEROD.</a:t>
            </a:r>
            <a:endParaRPr lang="en-US" dirty="0"/>
          </a:p>
        </p:txBody>
      </p:sp>
      <p:sp>
        <p:nvSpPr>
          <p:cNvPr id="44" name="Text Placeholder 43">
            <a:extLst>
              <a:ext uri="{FF2B5EF4-FFF2-40B4-BE49-F238E27FC236}">
                <a16:creationId xmlns:a16="http://schemas.microsoft.com/office/drawing/2014/main" id="{3CA06A5A-7633-FEAC-5CCF-C1210897E113}"/>
              </a:ext>
            </a:extLst>
          </p:cNvPr>
          <p:cNvSpPr>
            <a:spLocks noGrp="1"/>
          </p:cNvSpPr>
          <p:nvPr>
            <p:ph idx="56"/>
          </p:nvPr>
        </p:nvSpPr>
        <p:spPr>
          <a:xfrm>
            <a:off x="4258101" y="1405719"/>
            <a:ext cx="4981433" cy="4355001"/>
          </a:xfrm>
        </p:spPr>
        <p:txBody>
          <a:bodyPr>
            <a:normAutofit lnSpcReduction="10000"/>
          </a:bodyPr>
          <a:lstStyle/>
          <a:p>
            <a:r>
              <a:rPr lang="en-US" sz="2400" b="1" dirty="0"/>
              <a:t>THERE WAS TORTURE; </a:t>
            </a:r>
          </a:p>
          <a:p>
            <a:r>
              <a:rPr lang="en-US" sz="2400" b="1" dirty="0"/>
              <a:t>HUMILIATION;</a:t>
            </a:r>
          </a:p>
          <a:p>
            <a:r>
              <a:rPr lang="en-US" sz="2400" b="1" dirty="0"/>
              <a:t>PAIN;</a:t>
            </a:r>
          </a:p>
          <a:p>
            <a:r>
              <a:rPr lang="en-US" sz="2400" b="1" dirty="0"/>
              <a:t>A CROWN OF THORNS;</a:t>
            </a:r>
          </a:p>
          <a:p>
            <a:r>
              <a:rPr lang="en-US" sz="2400" b="1" dirty="0"/>
              <a:t>A PURPLE ROBE;</a:t>
            </a:r>
          </a:p>
          <a:p>
            <a:r>
              <a:rPr lang="en-US" sz="2400" b="1" dirty="0"/>
              <a:t>THEN THE CROSS…</a:t>
            </a:r>
          </a:p>
          <a:p>
            <a:endParaRPr lang="en-US" sz="2400" b="1" dirty="0"/>
          </a:p>
          <a:p>
            <a:r>
              <a:rPr lang="en-US" sz="2400" b="1" dirty="0"/>
              <a:t>…IT WAS A LONG DAY BUT IT WAS NOT OVER YET..</a:t>
            </a:r>
          </a:p>
        </p:txBody>
      </p:sp>
      <p:sp>
        <p:nvSpPr>
          <p:cNvPr id="11" name="Slide Number Placeholder 13">
            <a:extLst>
              <a:ext uri="{FF2B5EF4-FFF2-40B4-BE49-F238E27FC236}">
                <a16:creationId xmlns:a16="http://schemas.microsoft.com/office/drawing/2014/main" id="{27CF2EC3-C880-9B29-5FFC-E57969CF842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Slide Number Placeholder 1">
            <a:extLst>
              <a:ext uri="{FF2B5EF4-FFF2-40B4-BE49-F238E27FC236}">
                <a16:creationId xmlns:a16="http://schemas.microsoft.com/office/drawing/2014/main" id="{AD5BDBEC-B36A-94F7-4468-EA483EB538C6}"/>
              </a:ext>
            </a:extLst>
          </p:cNvPr>
          <p:cNvSpPr>
            <a:spLocks noGrp="1"/>
          </p:cNvSpPr>
          <p:nvPr>
            <p:ph type="sldNum" sz="quarter" idx="5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srgbClr val="FFFFFF"/>
              </a:solidFill>
              <a:effectLst/>
              <a:uLnTx/>
              <a:uFillTx/>
              <a:latin typeface="Abadi"/>
              <a:ea typeface="+mn-ea"/>
              <a:cs typeface="+mn-cs"/>
            </a:endParaRPr>
          </a:p>
        </p:txBody>
      </p:sp>
      <p:pic>
        <p:nvPicPr>
          <p:cNvPr id="1026" name="Picture 2" descr="Red Spatter on white background Red spatter on white background blood splatter stock pictures, royalty-free photos &amp; images">
            <a:extLst>
              <a:ext uri="{FF2B5EF4-FFF2-40B4-BE49-F238E27FC236}">
                <a16:creationId xmlns:a16="http://schemas.microsoft.com/office/drawing/2014/main" id="{590FDC90-0DFF-F7AB-5E3F-13FD65FA1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349" y="1905703"/>
            <a:ext cx="2816898" cy="2142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Dripping A stock photo of a white background with blood dripping down from the top edge. blood splatter stock pictures, royalty-free photos &amp; images">
            <a:extLst>
              <a:ext uri="{FF2B5EF4-FFF2-40B4-BE49-F238E27FC236}">
                <a16:creationId xmlns:a16="http://schemas.microsoft.com/office/drawing/2014/main" id="{F9707C58-E608-3BAE-D6A8-C9EC48C2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70" y="767687"/>
            <a:ext cx="1992573" cy="179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 of thorns on dark red grunge background">
            <a:extLst>
              <a:ext uri="{FF2B5EF4-FFF2-40B4-BE49-F238E27FC236}">
                <a16:creationId xmlns:a16="http://schemas.microsoft.com/office/drawing/2014/main" id="{146930A7-0122-6BEC-759B-26F18E626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533" y="4063829"/>
            <a:ext cx="2816897" cy="1859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01439F-F685-596D-8E2F-045F60C1A1C5}"/>
              </a:ext>
            </a:extLst>
          </p:cNvPr>
          <p:cNvPicPr>
            <a:picLocks noChangeAspect="1"/>
          </p:cNvPicPr>
          <p:nvPr/>
        </p:nvPicPr>
        <p:blipFill>
          <a:blip r:embed="rId6"/>
          <a:stretch>
            <a:fillRect/>
          </a:stretch>
        </p:blipFill>
        <p:spPr>
          <a:xfrm>
            <a:off x="10936170" y="117001"/>
            <a:ext cx="1231499" cy="469433"/>
          </a:xfrm>
          <a:prstGeom prst="rect">
            <a:avLst/>
          </a:prstGeom>
        </p:spPr>
      </p:pic>
      <p:sp>
        <p:nvSpPr>
          <p:cNvPr id="5" name="Arrow: Bent-Up 4">
            <a:extLst>
              <a:ext uri="{FF2B5EF4-FFF2-40B4-BE49-F238E27FC236}">
                <a16:creationId xmlns:a16="http://schemas.microsoft.com/office/drawing/2014/main" id="{55DBE49E-3390-75CA-499A-EFF158382415}"/>
              </a:ext>
            </a:extLst>
          </p:cNvPr>
          <p:cNvSpPr/>
          <p:nvPr/>
        </p:nvSpPr>
        <p:spPr>
          <a:xfrm>
            <a:off x="3326909" y="2430049"/>
            <a:ext cx="553989" cy="3006247"/>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rgbClr val="FFFF00"/>
                </a:solidFill>
              </a:ln>
              <a:solidFill>
                <a:srgbClr val="FFFF00"/>
              </a:solidFill>
            </a:endParaRPr>
          </a:p>
        </p:txBody>
      </p:sp>
      <p:sp>
        <p:nvSpPr>
          <p:cNvPr id="6" name="Arrow: Bent 5">
            <a:extLst>
              <a:ext uri="{FF2B5EF4-FFF2-40B4-BE49-F238E27FC236}">
                <a16:creationId xmlns:a16="http://schemas.microsoft.com/office/drawing/2014/main" id="{8B5C8E35-3463-8B4E-A546-F168C3C5EC05}"/>
              </a:ext>
            </a:extLst>
          </p:cNvPr>
          <p:cNvSpPr/>
          <p:nvPr/>
        </p:nvSpPr>
        <p:spPr>
          <a:xfrm>
            <a:off x="3620022" y="1540701"/>
            <a:ext cx="553989" cy="726510"/>
          </a:xfrm>
          <a:prstGeom prst="bentArrow">
            <a:avLst>
              <a:gd name="adj1" fmla="val 25000"/>
              <a:gd name="adj2" fmla="val 25000"/>
              <a:gd name="adj3" fmla="val 25000"/>
              <a:gd name="adj4"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49731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6F36-3DA6-A769-BE92-555BB37DE2AF}"/>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95FEEA98-E8BA-2A9D-CC3A-2BBC47574082}"/>
              </a:ext>
            </a:extLst>
          </p:cNvPr>
          <p:cNvSpPr>
            <a:spLocks noGrp="1"/>
          </p:cNvSpPr>
          <p:nvPr>
            <p:ph type="title"/>
          </p:nvPr>
        </p:nvSpPr>
        <p:spPr>
          <a:xfrm>
            <a:off x="640079" y="382137"/>
            <a:ext cx="8190022" cy="1023582"/>
          </a:xfrm>
        </p:spPr>
        <p:txBody>
          <a:bodyPr>
            <a:normAutofit fontScale="90000"/>
          </a:bodyPr>
          <a:lstStyle/>
          <a:p>
            <a:r>
              <a:rPr lang="en-US" dirty="0"/>
              <a:t>A LONG DAY THAT WAS NOT YET OVER…</a:t>
            </a:r>
          </a:p>
        </p:txBody>
      </p:sp>
      <p:sp>
        <p:nvSpPr>
          <p:cNvPr id="43" name="Text Placeholder 42">
            <a:extLst>
              <a:ext uri="{FF2B5EF4-FFF2-40B4-BE49-F238E27FC236}">
                <a16:creationId xmlns:a16="http://schemas.microsoft.com/office/drawing/2014/main" id="{0A75B9D8-5F1D-8773-E465-038EFC8A569A}"/>
              </a:ext>
            </a:extLst>
          </p:cNvPr>
          <p:cNvSpPr>
            <a:spLocks noGrp="1"/>
          </p:cNvSpPr>
          <p:nvPr>
            <p:ph idx="1"/>
          </p:nvPr>
        </p:nvSpPr>
        <p:spPr>
          <a:xfrm>
            <a:off x="744257" y="1503299"/>
            <a:ext cx="8440687" cy="4355001"/>
          </a:xfrm>
        </p:spPr>
        <p:txBody>
          <a:bodyPr>
            <a:normAutofit lnSpcReduction="10000"/>
          </a:bodyPr>
          <a:lstStyle/>
          <a:p>
            <a:pPr marL="342900" indent="-342900">
              <a:buFont typeface="Wingdings" panose="05000000000000000000" pitchFamily="2" charset="2"/>
              <a:buChar char="q"/>
            </a:pPr>
            <a:r>
              <a:rPr lang="en-US" sz="2400" b="1" dirty="0"/>
              <a:t>A CRIMINAL ON A CROSS NEXT TO HIM WAS GIVEN ASSURANCE OF SALVATION.</a:t>
            </a:r>
          </a:p>
          <a:p>
            <a:pPr marL="342900" indent="-342900">
              <a:buFont typeface="Wingdings" panose="05000000000000000000" pitchFamily="2" charset="2"/>
              <a:buChar char="q"/>
            </a:pPr>
            <a:r>
              <a:rPr lang="en-US" sz="2400" b="1" dirty="0"/>
              <a:t>THE MEN WHO HAMMERED IN THE NAILS WERE </a:t>
            </a:r>
          </a:p>
          <a:p>
            <a:r>
              <a:rPr lang="en-US" sz="2400" b="1" dirty="0"/>
              <a:t>    GIVEN A PARDON OF SIN</a:t>
            </a:r>
          </a:p>
          <a:p>
            <a:pPr marL="342900" indent="-342900">
              <a:buFont typeface="Wingdings" panose="05000000000000000000" pitchFamily="2" charset="2"/>
              <a:buChar char="q"/>
            </a:pPr>
            <a:r>
              <a:rPr lang="en-US" sz="2400" b="1" dirty="0"/>
              <a:t>THE MEN WERE PRAYED FOR BY THE ONE WHO </a:t>
            </a:r>
          </a:p>
          <a:p>
            <a:r>
              <a:rPr lang="en-US" sz="2400" b="1" dirty="0"/>
              <a:t>   ALWAYS HAD HIS PRAYERS ANSWERED</a:t>
            </a:r>
          </a:p>
          <a:p>
            <a:pPr marL="342900" indent="-342900">
              <a:buFont typeface="Wingdings" panose="05000000000000000000" pitchFamily="2" charset="2"/>
              <a:buChar char="q"/>
            </a:pPr>
            <a:r>
              <a:rPr lang="en-US" sz="2400" b="1" dirty="0"/>
              <a:t>THEN AS MEN GAMBLED FOR HIS ROBE, THAT MAN, BROKEN AND BLEEDING, TURNED HIS FACE TOWARDS HEAVEN AND CRIED “MY GOD, MY GOD, WHY HAVE YOU FORSAKEN ME? ” AND “IT IS FINISHED! FATHER, INTO YOUR HANDS I COMMIT MY SPIRIT.”</a:t>
            </a:r>
            <a:endParaRPr lang="en-US" dirty="0"/>
          </a:p>
        </p:txBody>
      </p:sp>
      <p:sp>
        <p:nvSpPr>
          <p:cNvPr id="44" name="Text Placeholder 43">
            <a:extLst>
              <a:ext uri="{FF2B5EF4-FFF2-40B4-BE49-F238E27FC236}">
                <a16:creationId xmlns:a16="http://schemas.microsoft.com/office/drawing/2014/main" id="{799D5746-F50A-CC75-BECD-E195244F5E6D}"/>
              </a:ext>
            </a:extLst>
          </p:cNvPr>
          <p:cNvSpPr>
            <a:spLocks noGrp="1"/>
          </p:cNvSpPr>
          <p:nvPr>
            <p:ph idx="56"/>
          </p:nvPr>
        </p:nvSpPr>
        <p:spPr>
          <a:xfrm>
            <a:off x="11944586" y="1680721"/>
            <a:ext cx="45719" cy="4355002"/>
          </a:xfrm>
        </p:spPr>
        <p:txBody>
          <a:bodyPr>
            <a:normAutofit/>
          </a:bodyPr>
          <a:lstStyle/>
          <a:p>
            <a:endParaRPr lang="en-US" sz="2400" b="1" dirty="0"/>
          </a:p>
        </p:txBody>
      </p:sp>
      <p:sp>
        <p:nvSpPr>
          <p:cNvPr id="11" name="Slide Number Placeholder 13">
            <a:extLst>
              <a:ext uri="{FF2B5EF4-FFF2-40B4-BE49-F238E27FC236}">
                <a16:creationId xmlns:a16="http://schemas.microsoft.com/office/drawing/2014/main" id="{D74F9C92-4614-A487-BA6F-C074C4C7B63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Slide Number Placeholder 1">
            <a:extLst>
              <a:ext uri="{FF2B5EF4-FFF2-40B4-BE49-F238E27FC236}">
                <a16:creationId xmlns:a16="http://schemas.microsoft.com/office/drawing/2014/main" id="{63878FB3-8016-F1BE-AC46-B455F5C1761C}"/>
              </a:ext>
            </a:extLst>
          </p:cNvPr>
          <p:cNvSpPr>
            <a:spLocks noGrp="1"/>
          </p:cNvSpPr>
          <p:nvPr>
            <p:ph type="sldNum" sz="quarter" idx="5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srgbClr val="FFFFFF"/>
              </a:solidFill>
              <a:effectLst/>
              <a:uLnTx/>
              <a:uFillTx/>
              <a:latin typeface="Abadi"/>
              <a:ea typeface="+mn-ea"/>
              <a:cs typeface="+mn-cs"/>
            </a:endParaRPr>
          </a:p>
        </p:txBody>
      </p:sp>
      <p:pic>
        <p:nvPicPr>
          <p:cNvPr id="1026" name="Picture 2" descr="Red Spatter on white background Red spatter on white background blood splatter stock pictures, royalty-free photos &amp; images">
            <a:extLst>
              <a:ext uri="{FF2B5EF4-FFF2-40B4-BE49-F238E27FC236}">
                <a16:creationId xmlns:a16="http://schemas.microsoft.com/office/drawing/2014/main" id="{573B77FB-522C-2C4B-C792-104949963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021" y="2357651"/>
            <a:ext cx="2816898" cy="2142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Dripping A stock photo of a white background with blood dripping down from the top edge. blood splatter stock pictures, royalty-free photos &amp; images">
            <a:extLst>
              <a:ext uri="{FF2B5EF4-FFF2-40B4-BE49-F238E27FC236}">
                <a16:creationId xmlns:a16="http://schemas.microsoft.com/office/drawing/2014/main" id="{C29706DE-0BA6-DF79-B92B-9C1F1FE83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70" y="822278"/>
            <a:ext cx="1992573" cy="179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 of thorns on dark red grunge background">
            <a:extLst>
              <a:ext uri="{FF2B5EF4-FFF2-40B4-BE49-F238E27FC236}">
                <a16:creationId xmlns:a16="http://schemas.microsoft.com/office/drawing/2014/main" id="{0DBE173D-82B9-6904-3E95-D4122A161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170" y="4449170"/>
            <a:ext cx="2489418" cy="1586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8DD1D46-2637-4ECE-19BF-E900E1AAB92A}"/>
              </a:ext>
            </a:extLst>
          </p:cNvPr>
          <p:cNvPicPr>
            <a:picLocks noChangeAspect="1"/>
          </p:cNvPicPr>
          <p:nvPr/>
        </p:nvPicPr>
        <p:blipFill>
          <a:blip r:embed="rId6"/>
          <a:stretch>
            <a:fillRect/>
          </a:stretch>
        </p:blipFill>
        <p:spPr>
          <a:xfrm>
            <a:off x="10936170" y="117001"/>
            <a:ext cx="1231499" cy="469433"/>
          </a:xfrm>
          <a:prstGeom prst="rect">
            <a:avLst/>
          </a:prstGeom>
        </p:spPr>
      </p:pic>
    </p:spTree>
    <p:extLst>
      <p:ext uri="{BB962C8B-B14F-4D97-AF65-F5344CB8AC3E}">
        <p14:creationId xmlns:p14="http://schemas.microsoft.com/office/powerpoint/2010/main" val="223246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42CCF-321B-3748-C01C-AA55E45DCA45}"/>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B14C7226-75C2-8D5A-31FC-2B506F3F3C92}"/>
              </a:ext>
            </a:extLst>
          </p:cNvPr>
          <p:cNvSpPr>
            <a:spLocks noGrp="1"/>
          </p:cNvSpPr>
          <p:nvPr>
            <p:ph type="title"/>
          </p:nvPr>
        </p:nvSpPr>
        <p:spPr>
          <a:xfrm>
            <a:off x="640079" y="382137"/>
            <a:ext cx="8190022" cy="1023582"/>
          </a:xfrm>
        </p:spPr>
        <p:txBody>
          <a:bodyPr>
            <a:normAutofit/>
          </a:bodyPr>
          <a:lstStyle/>
          <a:p>
            <a:r>
              <a:rPr lang="en-US" dirty="0"/>
              <a:t>THAT SAME DAY…</a:t>
            </a:r>
          </a:p>
        </p:txBody>
      </p:sp>
      <p:sp>
        <p:nvSpPr>
          <p:cNvPr id="43" name="Text Placeholder 42">
            <a:extLst>
              <a:ext uri="{FF2B5EF4-FFF2-40B4-BE49-F238E27FC236}">
                <a16:creationId xmlns:a16="http://schemas.microsoft.com/office/drawing/2014/main" id="{FC06CBE2-D890-6E3B-2F85-F79726EB009E}"/>
              </a:ext>
            </a:extLst>
          </p:cNvPr>
          <p:cNvSpPr>
            <a:spLocks noGrp="1"/>
          </p:cNvSpPr>
          <p:nvPr>
            <p:ph idx="1"/>
          </p:nvPr>
        </p:nvSpPr>
        <p:spPr>
          <a:xfrm>
            <a:off x="310258" y="1720197"/>
            <a:ext cx="8440687" cy="4024045"/>
          </a:xfrm>
        </p:spPr>
        <p:txBody>
          <a:bodyPr>
            <a:normAutofit/>
          </a:bodyPr>
          <a:lstStyle/>
          <a:p>
            <a:r>
              <a:rPr lang="en-US" sz="2400" b="1" dirty="0"/>
              <a:t>…THE VEIL OF THE TEMPLE WAS TORN IN TWO FROM TOP TO BOTTOM (</a:t>
            </a:r>
            <a:r>
              <a:rPr lang="en-US" sz="2400" b="1" dirty="0">
                <a:solidFill>
                  <a:srgbClr val="FFFF00"/>
                </a:solidFill>
              </a:rPr>
              <a:t>LUKE 23:45</a:t>
            </a:r>
            <a:r>
              <a:rPr lang="en-US" sz="2400" b="1" dirty="0"/>
              <a:t>)</a:t>
            </a:r>
          </a:p>
          <a:p>
            <a:r>
              <a:rPr lang="en-US" sz="2400" b="1" dirty="0"/>
              <a:t>…THE TOMBS WERE OPENED AND THE SAINTS WHO </a:t>
            </a:r>
          </a:p>
          <a:p>
            <a:r>
              <a:rPr lang="en-US" sz="2400" b="1" dirty="0"/>
              <a:t>WERE DEAD AROSE AND WALKED AROUND </a:t>
            </a:r>
          </a:p>
          <a:p>
            <a:r>
              <a:rPr lang="en-US" sz="2400" b="1" dirty="0"/>
              <a:t>JERUSALEM (</a:t>
            </a:r>
            <a:r>
              <a:rPr lang="en-US" sz="2400" b="1" dirty="0">
                <a:solidFill>
                  <a:srgbClr val="FFFF00"/>
                </a:solidFill>
              </a:rPr>
              <a:t>JOHN 27:52,53</a:t>
            </a:r>
            <a:r>
              <a:rPr lang="en-US" sz="2400" b="1" dirty="0"/>
              <a:t>)</a:t>
            </a:r>
          </a:p>
          <a:p>
            <a:r>
              <a:rPr lang="en-US" sz="2400" b="1" dirty="0"/>
              <a:t>… A CENTURION PROCLAIMED ALOUD “TRULY THIS WAS THE SON OF GOD!” (</a:t>
            </a:r>
            <a:r>
              <a:rPr lang="en-US" sz="2400" b="1" dirty="0">
                <a:solidFill>
                  <a:srgbClr val="FFFF00"/>
                </a:solidFill>
              </a:rPr>
              <a:t>MARK 15:39</a:t>
            </a:r>
            <a:r>
              <a:rPr lang="en-US" sz="2400" b="1" dirty="0"/>
              <a:t>)</a:t>
            </a:r>
          </a:p>
          <a:p>
            <a:endParaRPr lang="en-US" sz="2400" b="1" dirty="0"/>
          </a:p>
          <a:p>
            <a:endParaRPr lang="en-US" sz="2400" b="1" dirty="0"/>
          </a:p>
          <a:p>
            <a:endParaRPr lang="en-US" dirty="0"/>
          </a:p>
        </p:txBody>
      </p:sp>
      <p:sp>
        <p:nvSpPr>
          <p:cNvPr id="44" name="Text Placeholder 43">
            <a:extLst>
              <a:ext uri="{FF2B5EF4-FFF2-40B4-BE49-F238E27FC236}">
                <a16:creationId xmlns:a16="http://schemas.microsoft.com/office/drawing/2014/main" id="{038D1EB3-010D-40B2-7A5F-039D9A555A63}"/>
              </a:ext>
            </a:extLst>
          </p:cNvPr>
          <p:cNvSpPr>
            <a:spLocks noGrp="1"/>
          </p:cNvSpPr>
          <p:nvPr>
            <p:ph idx="56"/>
          </p:nvPr>
        </p:nvSpPr>
        <p:spPr>
          <a:xfrm>
            <a:off x="11944586" y="1680721"/>
            <a:ext cx="45719" cy="4355002"/>
          </a:xfrm>
        </p:spPr>
        <p:txBody>
          <a:bodyPr>
            <a:normAutofit/>
          </a:bodyPr>
          <a:lstStyle/>
          <a:p>
            <a:endParaRPr lang="en-US" sz="2400" b="1" dirty="0"/>
          </a:p>
        </p:txBody>
      </p:sp>
      <p:sp>
        <p:nvSpPr>
          <p:cNvPr id="11" name="Slide Number Placeholder 13">
            <a:extLst>
              <a:ext uri="{FF2B5EF4-FFF2-40B4-BE49-F238E27FC236}">
                <a16:creationId xmlns:a16="http://schemas.microsoft.com/office/drawing/2014/main" id="{1A2DF797-04EC-5EBE-A9B9-185E3719663F}"/>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Slide Number Placeholder 1">
            <a:extLst>
              <a:ext uri="{FF2B5EF4-FFF2-40B4-BE49-F238E27FC236}">
                <a16:creationId xmlns:a16="http://schemas.microsoft.com/office/drawing/2014/main" id="{50874E0F-ED0D-B4CE-C4B8-18E818B0E815}"/>
              </a:ext>
            </a:extLst>
          </p:cNvPr>
          <p:cNvSpPr>
            <a:spLocks noGrp="1"/>
          </p:cNvSpPr>
          <p:nvPr>
            <p:ph type="sldNum" sz="quarter" idx="5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srgbClr val="FFFFFF"/>
              </a:solidFill>
              <a:effectLst/>
              <a:uLnTx/>
              <a:uFillTx/>
              <a:latin typeface="Abadi"/>
              <a:ea typeface="+mn-ea"/>
              <a:cs typeface="+mn-cs"/>
            </a:endParaRPr>
          </a:p>
        </p:txBody>
      </p:sp>
      <p:pic>
        <p:nvPicPr>
          <p:cNvPr id="1026" name="Picture 2" descr="Red Spatter on white background Red spatter on white background blood splatter stock pictures, royalty-free photos &amp; images">
            <a:extLst>
              <a:ext uri="{FF2B5EF4-FFF2-40B4-BE49-F238E27FC236}">
                <a16:creationId xmlns:a16="http://schemas.microsoft.com/office/drawing/2014/main" id="{66E8097A-2890-EB1C-5DAE-874D52B5F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885" y="2357651"/>
            <a:ext cx="3024280" cy="2142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Dripping A stock photo of a white background with blood dripping down from the top edge. blood splatter stock pictures, royalty-free photos &amp; images">
            <a:extLst>
              <a:ext uri="{FF2B5EF4-FFF2-40B4-BE49-F238E27FC236}">
                <a16:creationId xmlns:a16="http://schemas.microsoft.com/office/drawing/2014/main" id="{532070EE-9951-61C5-E5CE-96F31ECD4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70" y="822278"/>
            <a:ext cx="1992573" cy="179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 of thorns on dark red grunge background">
            <a:extLst>
              <a:ext uri="{FF2B5EF4-FFF2-40B4-BE49-F238E27FC236}">
                <a16:creationId xmlns:a16="http://schemas.microsoft.com/office/drawing/2014/main" id="{391811C7-B1AB-8ACB-A6EC-1F90CC6C7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170" y="4449170"/>
            <a:ext cx="2489418" cy="1586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C57DBC9-7DD0-0615-58F9-BA6F3D7A5755}"/>
              </a:ext>
            </a:extLst>
          </p:cNvPr>
          <p:cNvPicPr>
            <a:picLocks noChangeAspect="1"/>
          </p:cNvPicPr>
          <p:nvPr/>
        </p:nvPicPr>
        <p:blipFill>
          <a:blip r:embed="rId6"/>
          <a:stretch>
            <a:fillRect/>
          </a:stretch>
        </p:blipFill>
        <p:spPr>
          <a:xfrm>
            <a:off x="10936170" y="117001"/>
            <a:ext cx="1231499" cy="469433"/>
          </a:xfrm>
          <a:prstGeom prst="rect">
            <a:avLst/>
          </a:prstGeom>
        </p:spPr>
      </p:pic>
    </p:spTree>
    <p:extLst>
      <p:ext uri="{BB962C8B-B14F-4D97-AF65-F5344CB8AC3E}">
        <p14:creationId xmlns:p14="http://schemas.microsoft.com/office/powerpoint/2010/main" val="204904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D1CF-D4FF-4323-C296-6CAF8689FD4D}"/>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2AFDD8A4-5619-51B9-7584-CDB04FAA35D5}"/>
              </a:ext>
            </a:extLst>
          </p:cNvPr>
          <p:cNvSpPr>
            <a:spLocks noGrp="1"/>
          </p:cNvSpPr>
          <p:nvPr>
            <p:ph type="title"/>
          </p:nvPr>
        </p:nvSpPr>
        <p:spPr>
          <a:xfrm>
            <a:off x="640079" y="382137"/>
            <a:ext cx="8190022" cy="1023582"/>
          </a:xfrm>
        </p:spPr>
        <p:txBody>
          <a:bodyPr>
            <a:normAutofit/>
          </a:bodyPr>
          <a:lstStyle/>
          <a:p>
            <a:r>
              <a:rPr lang="en-US" dirty="0"/>
              <a:t>THAT SAME DAY…</a:t>
            </a:r>
          </a:p>
        </p:txBody>
      </p:sp>
      <p:sp>
        <p:nvSpPr>
          <p:cNvPr id="43" name="Text Placeholder 42">
            <a:extLst>
              <a:ext uri="{FF2B5EF4-FFF2-40B4-BE49-F238E27FC236}">
                <a16:creationId xmlns:a16="http://schemas.microsoft.com/office/drawing/2014/main" id="{D22CBCBB-B4FC-B2A5-8E7B-7BAAF0A27446}"/>
              </a:ext>
            </a:extLst>
          </p:cNvPr>
          <p:cNvSpPr>
            <a:spLocks noGrp="1"/>
          </p:cNvSpPr>
          <p:nvPr>
            <p:ph idx="1"/>
          </p:nvPr>
        </p:nvSpPr>
        <p:spPr>
          <a:xfrm>
            <a:off x="744257" y="1503299"/>
            <a:ext cx="8440687" cy="4355001"/>
          </a:xfrm>
        </p:spPr>
        <p:txBody>
          <a:bodyPr>
            <a:normAutofit lnSpcReduction="10000"/>
          </a:bodyPr>
          <a:lstStyle/>
          <a:p>
            <a:pPr marL="342900" indent="-342900">
              <a:buFont typeface="Wingdings" panose="05000000000000000000" pitchFamily="2" charset="2"/>
              <a:buChar char="q"/>
            </a:pPr>
            <a:r>
              <a:rPr lang="en-US" sz="2400" b="1" dirty="0"/>
              <a:t>THAT HEROD AND PILATE BECAME FRIENDS, GOD WAS IN CHRIST RECONCILING THE WORLD TO HIMSELF </a:t>
            </a:r>
          </a:p>
          <a:p>
            <a:r>
              <a:rPr lang="en-US" sz="2400" b="1" dirty="0"/>
              <a:t>   (</a:t>
            </a:r>
            <a:r>
              <a:rPr lang="en-US" sz="2400" b="1" dirty="0">
                <a:solidFill>
                  <a:srgbClr val="FFFF00"/>
                </a:solidFill>
              </a:rPr>
              <a:t>2 COR. 5:19</a:t>
            </a:r>
            <a:r>
              <a:rPr lang="en-US" sz="2400" b="1" dirty="0"/>
              <a:t>)</a:t>
            </a:r>
          </a:p>
          <a:p>
            <a:pPr marL="342900" indent="-342900">
              <a:buFont typeface="Wingdings" panose="05000000000000000000" pitchFamily="2" charset="2"/>
              <a:buChar char="q"/>
            </a:pPr>
            <a:r>
              <a:rPr lang="en-US" sz="2400" b="1" dirty="0"/>
              <a:t>HE WHO KNEW NO SIN WAS MADE SIN THAT WE </a:t>
            </a:r>
          </a:p>
          <a:p>
            <a:r>
              <a:rPr lang="en-US" sz="2400" b="1" dirty="0"/>
              <a:t>MIGHT BE MADE THE RIGHTEOUSNESS OF GOD IN </a:t>
            </a:r>
          </a:p>
          <a:p>
            <a:r>
              <a:rPr lang="en-US" sz="2400" b="1" dirty="0"/>
              <a:t>HIM (</a:t>
            </a:r>
            <a:r>
              <a:rPr lang="en-US" sz="2400" b="1" dirty="0">
                <a:solidFill>
                  <a:srgbClr val="FFFF00"/>
                </a:solidFill>
              </a:rPr>
              <a:t>2 COR. 5:21</a:t>
            </a:r>
            <a:r>
              <a:rPr lang="en-US" sz="2400" b="1" dirty="0"/>
              <a:t>)</a:t>
            </a:r>
          </a:p>
          <a:p>
            <a:pPr marL="285750" indent="-285750">
              <a:buFont typeface="Wingdings" panose="05000000000000000000" pitchFamily="2" charset="2"/>
              <a:buChar char="q"/>
            </a:pPr>
            <a:r>
              <a:rPr lang="en-US" sz="2400" b="1" dirty="0"/>
              <a:t> THE HEAD OF THE SERPENT WAS BRUISED </a:t>
            </a:r>
          </a:p>
          <a:p>
            <a:r>
              <a:rPr lang="en-US" sz="2400" b="1" dirty="0"/>
              <a:t>(</a:t>
            </a:r>
            <a:r>
              <a:rPr lang="en-US" sz="2400" b="1" dirty="0">
                <a:solidFill>
                  <a:srgbClr val="FFFF00"/>
                </a:solidFill>
              </a:rPr>
              <a:t>GEN. 3:15</a:t>
            </a:r>
            <a:r>
              <a:rPr lang="en-US" sz="2400" b="1" dirty="0"/>
              <a:t>)</a:t>
            </a:r>
          </a:p>
          <a:p>
            <a:pPr marL="285750" indent="-285750">
              <a:buFont typeface="Wingdings" panose="05000000000000000000" pitchFamily="2" charset="2"/>
              <a:buChar char="q"/>
            </a:pPr>
            <a:r>
              <a:rPr lang="en-US" sz="2400" b="1" dirty="0"/>
              <a:t> THE PRINCE OF THIS WORLD WAS JUDGED (</a:t>
            </a:r>
            <a:r>
              <a:rPr lang="en-US" sz="2400" b="1" dirty="0">
                <a:solidFill>
                  <a:srgbClr val="FFFF00"/>
                </a:solidFill>
              </a:rPr>
              <a:t>JOHN 16:11</a:t>
            </a:r>
            <a:r>
              <a:rPr lang="en-US" sz="2400" b="1" dirty="0"/>
              <a:t>)</a:t>
            </a:r>
            <a:endParaRPr lang="en-US" dirty="0"/>
          </a:p>
        </p:txBody>
      </p:sp>
      <p:sp>
        <p:nvSpPr>
          <p:cNvPr id="44" name="Text Placeholder 43">
            <a:extLst>
              <a:ext uri="{FF2B5EF4-FFF2-40B4-BE49-F238E27FC236}">
                <a16:creationId xmlns:a16="http://schemas.microsoft.com/office/drawing/2014/main" id="{84006850-5D1B-13E5-5001-6D51ACFE545B}"/>
              </a:ext>
            </a:extLst>
          </p:cNvPr>
          <p:cNvSpPr>
            <a:spLocks noGrp="1"/>
          </p:cNvSpPr>
          <p:nvPr>
            <p:ph idx="56"/>
          </p:nvPr>
        </p:nvSpPr>
        <p:spPr>
          <a:xfrm>
            <a:off x="11944586" y="1680721"/>
            <a:ext cx="45719" cy="4355002"/>
          </a:xfrm>
        </p:spPr>
        <p:txBody>
          <a:bodyPr>
            <a:normAutofit/>
          </a:bodyPr>
          <a:lstStyle/>
          <a:p>
            <a:endParaRPr lang="en-US" sz="2400" b="1" dirty="0"/>
          </a:p>
        </p:txBody>
      </p:sp>
      <p:sp>
        <p:nvSpPr>
          <p:cNvPr id="11" name="Slide Number Placeholder 13">
            <a:extLst>
              <a:ext uri="{FF2B5EF4-FFF2-40B4-BE49-F238E27FC236}">
                <a16:creationId xmlns:a16="http://schemas.microsoft.com/office/drawing/2014/main" id="{73E82F65-0FBA-2F54-6EE5-A56DB8E2486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Slide Number Placeholder 1">
            <a:extLst>
              <a:ext uri="{FF2B5EF4-FFF2-40B4-BE49-F238E27FC236}">
                <a16:creationId xmlns:a16="http://schemas.microsoft.com/office/drawing/2014/main" id="{1EB1780E-73E1-A675-DDCD-4F35672097B7}"/>
              </a:ext>
            </a:extLst>
          </p:cNvPr>
          <p:cNvSpPr>
            <a:spLocks noGrp="1"/>
          </p:cNvSpPr>
          <p:nvPr>
            <p:ph type="sldNum" sz="quarter" idx="5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srgbClr val="FFFFFF"/>
              </a:solidFill>
              <a:effectLst/>
              <a:uLnTx/>
              <a:uFillTx/>
              <a:latin typeface="Abadi"/>
              <a:ea typeface="+mn-ea"/>
              <a:cs typeface="+mn-cs"/>
            </a:endParaRPr>
          </a:p>
        </p:txBody>
      </p:sp>
      <p:pic>
        <p:nvPicPr>
          <p:cNvPr id="1026" name="Picture 2" descr="Red Spatter on white background Red spatter on white background blood splatter stock pictures, royalty-free photos &amp; images">
            <a:extLst>
              <a:ext uri="{FF2B5EF4-FFF2-40B4-BE49-F238E27FC236}">
                <a16:creationId xmlns:a16="http://schemas.microsoft.com/office/drawing/2014/main" id="{3462D8DF-9F65-A0E8-7CDE-EFB9B4BA6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1" y="2306472"/>
            <a:ext cx="2816898" cy="2142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Dripping A stock photo of a white background with blood dripping down from the top edge. blood splatter stock pictures, royalty-free photos &amp; images">
            <a:extLst>
              <a:ext uri="{FF2B5EF4-FFF2-40B4-BE49-F238E27FC236}">
                <a16:creationId xmlns:a16="http://schemas.microsoft.com/office/drawing/2014/main" id="{703D4721-E416-3BCD-0E5A-B4E5B2501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70" y="822278"/>
            <a:ext cx="1992573" cy="179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 of thorns on dark red grunge background">
            <a:extLst>
              <a:ext uri="{FF2B5EF4-FFF2-40B4-BE49-F238E27FC236}">
                <a16:creationId xmlns:a16="http://schemas.microsoft.com/office/drawing/2014/main" id="{69099DBD-2072-99F4-9DC2-FD81657D4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170" y="4449170"/>
            <a:ext cx="2489418" cy="1586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1F9A28-354B-A2BC-A910-16D28C893073}"/>
              </a:ext>
            </a:extLst>
          </p:cNvPr>
          <p:cNvPicPr>
            <a:picLocks noChangeAspect="1"/>
          </p:cNvPicPr>
          <p:nvPr/>
        </p:nvPicPr>
        <p:blipFill>
          <a:blip r:embed="rId6"/>
          <a:stretch>
            <a:fillRect/>
          </a:stretch>
        </p:blipFill>
        <p:spPr>
          <a:xfrm>
            <a:off x="10936170" y="117001"/>
            <a:ext cx="1231499" cy="469433"/>
          </a:xfrm>
          <a:prstGeom prst="rect">
            <a:avLst/>
          </a:prstGeom>
        </p:spPr>
      </p:pic>
    </p:spTree>
    <p:extLst>
      <p:ext uri="{BB962C8B-B14F-4D97-AF65-F5344CB8AC3E}">
        <p14:creationId xmlns:p14="http://schemas.microsoft.com/office/powerpoint/2010/main" val="174078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2358F-9E55-2F84-72F1-3B620A717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01EE7-9880-E4B4-C206-1FDB226D3A02}"/>
              </a:ext>
            </a:extLst>
          </p:cNvPr>
          <p:cNvSpPr>
            <a:spLocks noGrp="1"/>
          </p:cNvSpPr>
          <p:nvPr>
            <p:ph type="title"/>
          </p:nvPr>
        </p:nvSpPr>
        <p:spPr>
          <a:xfrm>
            <a:off x="6710510" y="2016579"/>
            <a:ext cx="4441188" cy="2775857"/>
          </a:xfrm>
        </p:spPr>
        <p:txBody>
          <a:bodyPr anchor="ctr">
            <a:normAutofit fontScale="90000"/>
          </a:bodyPr>
          <a:lstStyle/>
          <a:p>
            <a:pPr algn="ctr"/>
            <a:r>
              <a:rPr lang="en-AU" dirty="0"/>
              <a:t>IT WAS A LONG DAY…</a:t>
            </a:r>
            <a:br>
              <a:rPr lang="en-AU" dirty="0"/>
            </a:br>
            <a:r>
              <a:rPr lang="en-AU" dirty="0"/>
              <a:t>…YET </a:t>
            </a:r>
            <a:br>
              <a:rPr lang="en-AU" dirty="0"/>
            </a:br>
            <a:r>
              <a:rPr lang="en-AU" dirty="0"/>
              <a:t>IT WAS ALSO A SHORT DAY </a:t>
            </a:r>
          </a:p>
        </p:txBody>
      </p:sp>
      <p:pic>
        <p:nvPicPr>
          <p:cNvPr id="1026" name="Picture 2" descr="Jesus' Hand Nailed to the Cross I've been thinking about Easter a lot lately and wanted to attempt to depict what the cross would have looked like. jesus being nailed to the cross stock pictures, royalty-free photos &amp; images">
            <a:extLst>
              <a:ext uri="{FF2B5EF4-FFF2-40B4-BE49-F238E27FC236}">
                <a16:creationId xmlns:a16="http://schemas.microsoft.com/office/drawing/2014/main" id="{5615C64B-E8B5-4DDE-7E63-31F328E7B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75" r="13717" b="2"/>
          <a:stretch>
            <a:fillRect/>
          </a:stretch>
        </p:blipFill>
        <p:spPr bwMode="auto">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rgbClr val="FFFFFF"/>
          </a:solidFill>
        </p:spPr>
      </p:pic>
      <p:pic>
        <p:nvPicPr>
          <p:cNvPr id="4" name="Picture 3">
            <a:extLst>
              <a:ext uri="{FF2B5EF4-FFF2-40B4-BE49-F238E27FC236}">
                <a16:creationId xmlns:a16="http://schemas.microsoft.com/office/drawing/2014/main" id="{B60D3667-3F83-AB19-4BEC-ABBFE19A9F82}"/>
              </a:ext>
            </a:extLst>
          </p:cNvPr>
          <p:cNvPicPr>
            <a:picLocks noChangeAspect="1"/>
          </p:cNvPicPr>
          <p:nvPr/>
        </p:nvPicPr>
        <p:blipFill>
          <a:blip r:embed="rId3"/>
          <a:stretch>
            <a:fillRect/>
          </a:stretch>
        </p:blipFill>
        <p:spPr>
          <a:xfrm>
            <a:off x="5323857" y="877984"/>
            <a:ext cx="1231499" cy="469433"/>
          </a:xfrm>
          <a:prstGeom prst="rect">
            <a:avLst/>
          </a:prstGeom>
        </p:spPr>
      </p:pic>
    </p:spTree>
    <p:extLst>
      <p:ext uri="{BB962C8B-B14F-4D97-AF65-F5344CB8AC3E}">
        <p14:creationId xmlns:p14="http://schemas.microsoft.com/office/powerpoint/2010/main" val="128211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3700-5B0D-363E-DE10-D43FFE9054E4}"/>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962BC6A7-25E1-7B5D-90E8-DC059919C3B5}"/>
              </a:ext>
            </a:extLst>
          </p:cNvPr>
          <p:cNvSpPr>
            <a:spLocks noGrp="1"/>
          </p:cNvSpPr>
          <p:nvPr>
            <p:ph type="title"/>
          </p:nvPr>
        </p:nvSpPr>
        <p:spPr>
          <a:xfrm>
            <a:off x="640079" y="382137"/>
            <a:ext cx="8190022" cy="1023582"/>
          </a:xfrm>
        </p:spPr>
        <p:txBody>
          <a:bodyPr>
            <a:normAutofit/>
          </a:bodyPr>
          <a:lstStyle/>
          <a:p>
            <a:r>
              <a:rPr lang="en-US" dirty="0"/>
              <a:t>IT WAS A SHORT DAY…</a:t>
            </a:r>
          </a:p>
        </p:txBody>
      </p:sp>
      <p:sp>
        <p:nvSpPr>
          <p:cNvPr id="43" name="Text Placeholder 42">
            <a:extLst>
              <a:ext uri="{FF2B5EF4-FFF2-40B4-BE49-F238E27FC236}">
                <a16:creationId xmlns:a16="http://schemas.microsoft.com/office/drawing/2014/main" id="{46C90846-0FA9-D509-3BC4-032DF161C720}"/>
              </a:ext>
            </a:extLst>
          </p:cNvPr>
          <p:cNvSpPr>
            <a:spLocks noGrp="1"/>
          </p:cNvSpPr>
          <p:nvPr>
            <p:ph idx="1"/>
          </p:nvPr>
        </p:nvSpPr>
        <p:spPr>
          <a:xfrm>
            <a:off x="744256" y="1503299"/>
            <a:ext cx="8710913" cy="4355001"/>
          </a:xfrm>
        </p:spPr>
        <p:txBody>
          <a:bodyPr>
            <a:normAutofit/>
          </a:bodyPr>
          <a:lstStyle/>
          <a:p>
            <a:endParaRPr lang="en-US" sz="3200" dirty="0"/>
          </a:p>
          <a:p>
            <a:r>
              <a:rPr lang="en-US" sz="3200" dirty="0"/>
              <a:t>…BY THE NINTH HOUR (3PM), </a:t>
            </a:r>
          </a:p>
          <a:p>
            <a:r>
              <a:rPr lang="en-US" sz="3200" dirty="0"/>
              <a:t>    HE – THE ONE WHO COULD HAVE </a:t>
            </a:r>
          </a:p>
          <a:p>
            <a:r>
              <a:rPr lang="en-US" sz="3200" dirty="0"/>
              <a:t>    CALLED ON TEN THOUSAND ANGELS </a:t>
            </a:r>
          </a:p>
          <a:p>
            <a:r>
              <a:rPr lang="en-US" sz="3200" dirty="0"/>
              <a:t>    TO DELIVER HIM – WAS DEAD</a:t>
            </a:r>
          </a:p>
          <a:p>
            <a:endParaRPr lang="en-US" sz="3200" dirty="0"/>
          </a:p>
          <a:p>
            <a:r>
              <a:rPr lang="en-US" sz="3200" dirty="0"/>
              <a:t>IT WAS A LONG DAY BUT ALSO A SHORT ONE.</a:t>
            </a:r>
          </a:p>
        </p:txBody>
      </p:sp>
      <p:sp>
        <p:nvSpPr>
          <p:cNvPr id="44" name="Text Placeholder 43">
            <a:extLst>
              <a:ext uri="{FF2B5EF4-FFF2-40B4-BE49-F238E27FC236}">
                <a16:creationId xmlns:a16="http://schemas.microsoft.com/office/drawing/2014/main" id="{6DCCA916-AB86-4279-C7C4-FA574B377B1C}"/>
              </a:ext>
            </a:extLst>
          </p:cNvPr>
          <p:cNvSpPr>
            <a:spLocks noGrp="1"/>
          </p:cNvSpPr>
          <p:nvPr>
            <p:ph idx="56"/>
          </p:nvPr>
        </p:nvSpPr>
        <p:spPr>
          <a:xfrm>
            <a:off x="11944586" y="1680721"/>
            <a:ext cx="45719" cy="4355002"/>
          </a:xfrm>
        </p:spPr>
        <p:txBody>
          <a:bodyPr>
            <a:normAutofit/>
          </a:bodyPr>
          <a:lstStyle/>
          <a:p>
            <a:endParaRPr lang="en-US" sz="2400" b="1" dirty="0"/>
          </a:p>
        </p:txBody>
      </p:sp>
      <p:sp>
        <p:nvSpPr>
          <p:cNvPr id="11" name="Slide Number Placeholder 13">
            <a:extLst>
              <a:ext uri="{FF2B5EF4-FFF2-40B4-BE49-F238E27FC236}">
                <a16:creationId xmlns:a16="http://schemas.microsoft.com/office/drawing/2014/main" id="{0A203365-AC28-9B2F-5867-C6C1CCBD8AD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Slide Number Placeholder 1">
            <a:extLst>
              <a:ext uri="{FF2B5EF4-FFF2-40B4-BE49-F238E27FC236}">
                <a16:creationId xmlns:a16="http://schemas.microsoft.com/office/drawing/2014/main" id="{7744F89F-3B25-EAB6-59B2-D1DF667DAC1D}"/>
              </a:ext>
            </a:extLst>
          </p:cNvPr>
          <p:cNvSpPr>
            <a:spLocks noGrp="1"/>
          </p:cNvSpPr>
          <p:nvPr>
            <p:ph type="sldNum" sz="quarter" idx="5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srgbClr val="FFFFFF"/>
              </a:solidFill>
              <a:effectLst/>
              <a:uLnTx/>
              <a:uFillTx/>
              <a:latin typeface="Abadi"/>
              <a:ea typeface="+mn-ea"/>
              <a:cs typeface="+mn-cs"/>
            </a:endParaRPr>
          </a:p>
        </p:txBody>
      </p:sp>
      <p:pic>
        <p:nvPicPr>
          <p:cNvPr id="1026" name="Picture 2" descr="Red Spatter on white background Red spatter on white background blood splatter stock pictures, royalty-free photos &amp; images">
            <a:extLst>
              <a:ext uri="{FF2B5EF4-FFF2-40B4-BE49-F238E27FC236}">
                <a16:creationId xmlns:a16="http://schemas.microsoft.com/office/drawing/2014/main" id="{4CBCF6B4-7E00-A645-14AE-8C807450D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1" y="2306472"/>
            <a:ext cx="2816898" cy="2142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Dripping A stock photo of a white background with blood dripping down from the top edge. blood splatter stock pictures, royalty-free photos &amp; images">
            <a:extLst>
              <a:ext uri="{FF2B5EF4-FFF2-40B4-BE49-F238E27FC236}">
                <a16:creationId xmlns:a16="http://schemas.microsoft.com/office/drawing/2014/main" id="{7B9CAE57-CFE5-A02F-73FB-17FDA7A7A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70" y="822278"/>
            <a:ext cx="1992573" cy="1795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n of thorns on dark red grunge background">
            <a:extLst>
              <a:ext uri="{FF2B5EF4-FFF2-40B4-BE49-F238E27FC236}">
                <a16:creationId xmlns:a16="http://schemas.microsoft.com/office/drawing/2014/main" id="{66DE7E3B-1C43-D1E6-5E3C-195DAF133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170" y="4449170"/>
            <a:ext cx="2489418" cy="1586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DD3068-418B-45AE-C742-A30B9DD5722F}"/>
              </a:ext>
            </a:extLst>
          </p:cNvPr>
          <p:cNvPicPr>
            <a:picLocks noChangeAspect="1"/>
          </p:cNvPicPr>
          <p:nvPr/>
        </p:nvPicPr>
        <p:blipFill>
          <a:blip r:embed="rId6"/>
          <a:stretch>
            <a:fillRect/>
          </a:stretch>
        </p:blipFill>
        <p:spPr>
          <a:xfrm>
            <a:off x="10936170" y="117001"/>
            <a:ext cx="1231499" cy="469433"/>
          </a:xfrm>
          <a:prstGeom prst="rect">
            <a:avLst/>
          </a:prstGeom>
        </p:spPr>
      </p:pic>
    </p:spTree>
    <p:extLst>
      <p:ext uri="{BB962C8B-B14F-4D97-AF65-F5344CB8AC3E}">
        <p14:creationId xmlns:p14="http://schemas.microsoft.com/office/powerpoint/2010/main" val="833662625"/>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B3C62-858A-4A01-AFEF-21E0BB8CE26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3.xml><?xml version="1.0" encoding="utf-8"?>
<ds:datastoreItem xmlns:ds="http://schemas.openxmlformats.org/officeDocument/2006/customXml" ds:itemID="{79897CAE-455D-42C9-A951-0C21BC122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{4D9E72E9-1F8D-4B62-A858-24FC1A514B5A}TF63aebcec-8e39-4664-940a-dd6c2f00c54d020a9832_win32-3cdd3ee32610</Template>
  <TotalTime>1081</TotalTime>
  <Words>1806</Words>
  <Application>Microsoft Office PowerPoint</Application>
  <PresentationFormat>Widescreen</PresentationFormat>
  <Paragraphs>147</Paragraphs>
  <Slides>39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等线</vt:lpstr>
      <vt:lpstr>Abadi</vt:lpstr>
      <vt:lpstr>Arial</vt:lpstr>
      <vt:lpstr>Biome</vt:lpstr>
      <vt:lpstr>Calibri</vt:lpstr>
      <vt:lpstr>Posterama</vt:lpstr>
      <vt:lpstr>Posterama Text SemiBold</vt:lpstr>
      <vt:lpstr>Wingdings</vt:lpstr>
      <vt:lpstr>Custom</vt:lpstr>
      <vt:lpstr>THE ROAD TO CALVARY</vt:lpstr>
      <vt:lpstr>A DAY OF CONTRASTS</vt:lpstr>
      <vt:lpstr> A LONG DAY THAT DID NOT SEEM TO END</vt:lpstr>
      <vt:lpstr>A LONG DAY THAT BEGAN WITH…</vt:lpstr>
      <vt:lpstr>A LONG DAY THAT WAS NOT YET OVER…</vt:lpstr>
      <vt:lpstr>THAT SAME DAY…</vt:lpstr>
      <vt:lpstr>THAT SAME DAY…</vt:lpstr>
      <vt:lpstr>IT WAS A LONG DAY… …YET  IT WAS ALSO A SHORT DAY </vt:lpstr>
      <vt:lpstr>IT WAS A SHORT DAY…</vt:lpstr>
      <vt:lpstr>BUT, THERE IS ANOTHER DAY COMING</vt:lpstr>
      <vt:lpstr>  BEHOLD, HE IS COMING WITH THE CLOUDS, AND EVERY EYE WILL SEE HIM, EVEN THOSE WHO PIERCED HIM; AND ALL THE TRIBES OF THE EARTH WILL MOURN OVER HIM. SO IT IS TO BE. AMEN</vt:lpstr>
      <vt:lpstr>THERE WILL BE A DAY WHEN JESUS CHRIST THE ALPHA &amp; THE OMEGA WILL RETURN.  HE WILL RETURN – AS THE LION OF JUDAH, THE ROOT OF DAVID,   THE ONLY ONE WORTHY TO OPEN THE BOOK IN THE RIGHT HAND OF GOD.   IT WILL BE A DAY OF JUDGEMENT</vt:lpstr>
      <vt:lpstr>PowerPoint Presentation</vt:lpstr>
      <vt:lpstr>THE SEA WILL GIVE UP HER DEAD.  EVERYONE - GREAT &amp; SMALL-  SHALL STAND BEFORE GOD.  EVERY KNEE SHALL BOW AND EVERY TONGUE CONFESS THAT JESUS CHRIST IS LORD TO THE GLORY OF GOD</vt:lpstr>
      <vt:lpstr>  AND I SAW THE DEAD, THE GREAT AND THE SMALL, STANDING BEFORE THE THRONE, AND BOOKS WERE OPENED;  AND ANOTHER BOOK WAS OPENED, WHICH IS THE BOOK OF LIFE;  AND THE DEAD WERE JUDGED  FROM THE THINGS WHICH WERE WRITTEN IN THE BOOKS, ACCORDING TO THEIR DEEDS.</vt:lpstr>
      <vt:lpstr>  AND THE SEA GAVE UP THE DEAD WHICH WERE IN IT, AND DEATH AND HADES GAVE UP THE DEAD WHICH WERE IN THEM; AND THEY WERE JUDGED, EVERYONE OF THEM ACCORDING TO THEIR DEEDS.  THEN DEATH AND HADES WERE THROWN INTO THE LAKE OF FIRE. THIS IS THE SECOND DEATH, THE LAKE OF FIRE.  AND IF ANYONE’S NAME WAS NOT FOUND WRITTEN IN THE BOOK OF LIFE, HE WAS THROWN INTO THE LAKE OF FIRE.</vt:lpstr>
      <vt:lpstr>  THE JUDGEMENT WILL BE A DAY OF GREAT UNION AND GREAT DIVISION  THE SHEEP WILL BE SEPERATED FROM THE GOATS, THE SAINTS FROM THE HYPOCRITES THE WISE VIRGINS FROM THE FOOLISH VIRGINS THE WICKED FROM THE RIGHTEOUS </vt:lpstr>
      <vt:lpstr>  JUDGEMENT WILL BE CARRIED OUT BY THE SAME ONE AROUND WHOM ALL THESE EVENTS TOOK PLACE ON THAT FIRST GOOD FRIDAY:  JESUS FROM NAZARETH OF THE TRIBE OF JUDAH, THE ROOT OF DAVID  WHO WAS BORN OF A VIRGIN IN BETHLEHAM –  THE ONE WHOSE BIRTH STILL DIVIDES  THE CALENDAR FOR ALL MEN AND WHOSE DEATH ALTERED HISTORY FOR ALL MEN</vt:lpstr>
      <vt:lpstr>  THIS SAME JESUS WHO WENT TO THE CROSS FOR YOU AND FOR ME THAT FIRST GOOD FRIDAY WILL  BOTH UNITE AND DIVIDE ON THAT LAST DAY  THIS IS THE NEWS OF GOOD FRIDAY </vt:lpstr>
      <vt:lpstr>A DAY OF UNITING &amp; DIVIDING</vt:lpstr>
      <vt:lpstr>  NOW HEROD AND PILATE BECAME FRIENDS  WITH ONE ANOTHER THAT VERY DAY;  FOR BEFORE THAT THEY HAD BEEN ENEMIES  WITH ONE ANOTHER</vt:lpstr>
      <vt:lpstr>  WHAT WAS IT THAT HEROD AND PILATE WERE AGREED ON?  THE CROSS.  WHAT WAS THE BASIS FOR THEIR FRIENDSHIP?  THE CROSS  FOR THEY BOTH AGREED THAT THE CROSS WAS THE SOLUTION TO THEIR PROBLEM.</vt:lpstr>
      <vt:lpstr> THE CROSS  UNITES THOSE WHO CANNOT SEE THE GLORY OF CHRIST.   ONCE MEN REJECT THE SON OF GOD  THEY DO UNTHINKABLE THINGS. THEY SAY AND DO THINGS THEY ONCE THOUGHT THEMSELVES INCAPABLE OF DOING. (JOHN 19:15)</vt:lpstr>
      <vt:lpstr> BUT THE CROSS  UNITES THOSE WHO SEE THE GLORY OF CHRIST.   AND IN SO DOING THE CROSS ALSO DIVIDES THOSE WHO SEE  EVEN FROM NATURAL TIES –  FOR THE CROSS – THE GLORY OF CHRIST –  TRANSCENDS EVERYTHING</vt:lpstr>
      <vt:lpstr>  “DO YOU SUPPOSE THAT I CAME TO GRANT PEACE ON EARTH? I TELL YOU, NO, BUT RATHER DIVISION;  FOR FROM NOW ON FIVE MEMBERS IN ONE HOUSEHOLD WILL BE DIVIDED, THREE AGAINST TWO AND TWO AGAINST THREE.  THEY WILL BE DIVIDED, FATHER AGAINST SON AND SON AGAINST FATHER, MOTHER AGAINST DAUGHTER AMD DAUGHTER AGAINST MOTHER, MOTHER-IN-LAW AGAINST DAUGHTER-IN-LAW AND DAUGHTER-IN-LAW AGAINST MOTHER-IN-LAW”</vt:lpstr>
      <vt:lpstr> THE CROSS UNITES AS WELL AS DIVIDES  THE NAME OF JESUS CHRIST  ALWAYS PRODUCES SOME TYPE OF PAINFUL DIVISION,  EVEN IN THE MOST PERSONAL OF RELATIONSHIPS </vt:lpstr>
      <vt:lpstr> “I AM THE WAY, AND THE TRUTH, AND THE LIFE. NO ONE COMES TO THE FATHER EXCEPT THROUGH ME” JOHN 14:6  ALL PATHS DO NOT LEAD TO GOD. IT DOES MATTER WHAT YOU BELIEVE. JESUS DID NOT BELIEVE THAT ALL PEOPLE ARE GOOD. JESUS DID NOT SAY YOU CAN DO WHATEVER YOU WANT AS LONG AS YOU DO NOT HURT ANYONE ELSE.</vt:lpstr>
      <vt:lpstr> JESUS’ ETHICS ARE RADICAL.  TO FOLLOW JESUS CHRIST DEMANDS CAREFUL OBEDIENCE AND COSTLY LOYALTY.  ARE YOU WILLING TO PAY THE PRICE  OF  FOLLOWING JESUS CHRIST?</vt:lpstr>
      <vt:lpstr> IT IS A FACT THAT “ALL WHO DESIRE TO LIVE A GODLY LIFE IN CHRIST JESUS WILL BE PERSECUTED” 2 TIMOTHY 3: 12   IF YOU WISH TO FOLLOW CHRIST, YOU WILL EXPERIENCE DIVISION.  AND SOMETIMES THAT DIVISION AND PERSECUTION WILL COME FROM THOSE WE LOVE THE MOST.</vt:lpstr>
      <vt:lpstr>BUT  JESUS ALSO BRINGS PEACE WITH GOD.  JESUS GIVES US HIS OWN PERSONAL PEACE  (JOHN 14:27).  HE GIVES US THE PEACE HE HAD FOR HIS 33 YEARS HERE ON EARTH AMIDST ALL THE TURMOIL, MISUNDERSTANDINGS AND PERSECUTIONS. THE PEACE THAT IS NOW HIS IN GLORY!   JESUS ALSO GIVES US PEACE WITH HIS OWN PEOPLE  (EPHESIANS 2; 17,18; JOHN 17:21)</vt:lpstr>
      <vt:lpstr>PEACE WITH GOD  CHRIST’S PERSONAL PEACE IN OUR HEARTS  PEACE WITH THE PEOPLE OF GOD</vt:lpstr>
      <vt:lpstr>PowerPoint Presentation</vt:lpstr>
      <vt:lpstr> “HE WILL BAPTISE YOU WITH THE HOLY SPIRIT AND WITH FIRE. HIS WINNOWING FORK IS IN HIS HAND TO THOROUGHLY CLEAR HIS THRESHING FLOOR, AND TO GATHER THE WHEAT INTO THE BARN; BUT HE WILL BURN UP THE CHAFF WITH UNQUENCHABLE FIRE”</vt:lpstr>
      <vt:lpstr> JESUS LONGED TO BRING “FIRE ON THE EARTH”, TO BAPTISE HIS OWN WITH THE HOLY SPIRIT AND WITH FIRE  WHY? THAT THEY WOULD BE REGENERATED, INDWELT, SEALED, SANCTIFIED; AND THAT JUDGEMENT WOULD BE SET IN MOTION FOR THE WORLD.</vt:lpstr>
      <vt:lpstr> THIS IS WHY HE HAD TO BE BAPTISED IN DEATH, A FACT THAT DOMINATED AND DISTRESSED HIM UNTIL THE END.  HE WISHED THAT THERE WAS ANOTHER WAY BUT HE WAS WILLING TO SUBMIT TO THE WILL OF HIS FATHER UNTIL IT WAS DONE.  HE WENT TO THE CROSS FOR US</vt:lpstr>
      <vt:lpstr> JESUS GAVE HIS ALL.  HE SANK INTO DEATH’S WATERS THAT WE MIGHT HAVE HIS FIRE AND HIS PEACE.  WE OWE EVERYTHING TO HIS BLOOD.</vt:lpstr>
      <vt:lpstr>   WHAT BEGAN ON GOOD FRIDAY,  THAT SAME DAY WHEN HEROD AND PILATE BECAME FRIENDS,  JESUS CHRIST WENT ON TO ACCOMPLISH THE VICTORY  THAT WON THE WAR.  THAT IS THE NEWS OF GOOD FRIDAY THAT IS PROCLAIMED WHENEVER THE GOSPEL IS PREACHED</vt:lpstr>
      <vt:lpstr>www.clichurch.com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4</cp:revision>
  <dcterms:created xsi:type="dcterms:W3CDTF">2026-03-23T23:34:40Z</dcterms:created>
  <dcterms:modified xsi:type="dcterms:W3CDTF">2026-04-02T00:59:01Z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