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0" r:id="rId3"/>
    <p:sldId id="259" r:id="rId4"/>
    <p:sldId id="261" r:id="rId5"/>
    <p:sldId id="263" r:id="rId6"/>
    <p:sldId id="265" r:id="rId7"/>
    <p:sldId id="264" r:id="rId8"/>
    <p:sldId id="257" r:id="rId9"/>
    <p:sldId id="267" r:id="rId10"/>
    <p:sldId id="268" r:id="rId11"/>
    <p:sldId id="269" r:id="rId12"/>
    <p:sldId id="271" r:id="rId13"/>
    <p:sldId id="270"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5" r:id="rId27"/>
    <p:sldId id="284" r:id="rId28"/>
    <p:sldId id="28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C898"/>
    <a:srgbClr val="6B9389"/>
    <a:srgbClr val="5768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51DCF8-3408-40F2-860F-5E2AA70951EF}" v="55" dt="2026-04-02T19:45:27.8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7" autoAdjust="0"/>
    <p:restoredTop sz="94660"/>
  </p:normalViewPr>
  <p:slideViewPr>
    <p:cSldViewPr snapToGrid="0">
      <p:cViewPr>
        <p:scale>
          <a:sx n="71" d="100"/>
          <a:sy n="71" d="100"/>
        </p:scale>
        <p:origin x="-28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tor Zach Dudenhofer" userId="c4a63011-f6e8-401d-b235-a1891ff3d58e" providerId="ADAL" clId="{0451DCF8-3408-40F2-860F-5E2AA70951EF}"/>
    <pc:docChg chg="undo custSel addSld delSld modSld">
      <pc:chgData name="Pastor Zach Dudenhofer" userId="c4a63011-f6e8-401d-b235-a1891ff3d58e" providerId="ADAL" clId="{0451DCF8-3408-40F2-860F-5E2AA70951EF}" dt="2026-04-02T19:45:28.931" v="1102" actId="962"/>
      <pc:docMkLst>
        <pc:docMk/>
      </pc:docMkLst>
      <pc:sldChg chg="new del">
        <pc:chgData name="Pastor Zach Dudenhofer" userId="c4a63011-f6e8-401d-b235-a1891ff3d58e" providerId="ADAL" clId="{0451DCF8-3408-40F2-860F-5E2AA70951EF}" dt="2026-04-02T19:02:10.601" v="2" actId="47"/>
        <pc:sldMkLst>
          <pc:docMk/>
          <pc:sldMk cId="1672398605" sldId="266"/>
        </pc:sldMkLst>
      </pc:sldChg>
      <pc:sldChg chg="modSp new mod">
        <pc:chgData name="Pastor Zach Dudenhofer" userId="c4a63011-f6e8-401d-b235-a1891ff3d58e" providerId="ADAL" clId="{0451DCF8-3408-40F2-860F-5E2AA70951EF}" dt="2026-04-02T19:04:19.462" v="169" actId="115"/>
        <pc:sldMkLst>
          <pc:docMk/>
          <pc:sldMk cId="3830876602" sldId="267"/>
        </pc:sldMkLst>
        <pc:spChg chg="mod">
          <ac:chgData name="Pastor Zach Dudenhofer" userId="c4a63011-f6e8-401d-b235-a1891ff3d58e" providerId="ADAL" clId="{0451DCF8-3408-40F2-860F-5E2AA70951EF}" dt="2026-04-02T19:04:19.462" v="169" actId="115"/>
          <ac:spMkLst>
            <pc:docMk/>
            <pc:sldMk cId="3830876602" sldId="267"/>
            <ac:spMk id="2" creationId="{E9A1D03D-892D-1159-2142-129F94C5FCC8}"/>
          </ac:spMkLst>
        </pc:spChg>
        <pc:spChg chg="mod">
          <ac:chgData name="Pastor Zach Dudenhofer" userId="c4a63011-f6e8-401d-b235-a1891ff3d58e" providerId="ADAL" clId="{0451DCF8-3408-40F2-860F-5E2AA70951EF}" dt="2026-04-02T19:04:08.101" v="167" actId="403"/>
          <ac:spMkLst>
            <pc:docMk/>
            <pc:sldMk cId="3830876602" sldId="267"/>
            <ac:spMk id="3" creationId="{20BD516E-7B45-DC39-1D4F-76C8B44C9853}"/>
          </ac:spMkLst>
        </pc:spChg>
      </pc:sldChg>
      <pc:sldChg chg="modSp new mod">
        <pc:chgData name="Pastor Zach Dudenhofer" userId="c4a63011-f6e8-401d-b235-a1891ff3d58e" providerId="ADAL" clId="{0451DCF8-3408-40F2-860F-5E2AA70951EF}" dt="2026-04-02T19:08:50.692" v="260" actId="20577"/>
        <pc:sldMkLst>
          <pc:docMk/>
          <pc:sldMk cId="2695309899" sldId="268"/>
        </pc:sldMkLst>
        <pc:spChg chg="mod">
          <ac:chgData name="Pastor Zach Dudenhofer" userId="c4a63011-f6e8-401d-b235-a1891ff3d58e" providerId="ADAL" clId="{0451DCF8-3408-40F2-860F-5E2AA70951EF}" dt="2026-04-02T19:08:50.692" v="260" actId="20577"/>
          <ac:spMkLst>
            <pc:docMk/>
            <pc:sldMk cId="2695309899" sldId="268"/>
            <ac:spMk id="2" creationId="{EA46B9A7-9550-EC65-4A26-DC51C4F10ED7}"/>
          </ac:spMkLst>
        </pc:spChg>
        <pc:spChg chg="mod">
          <ac:chgData name="Pastor Zach Dudenhofer" userId="c4a63011-f6e8-401d-b235-a1891ff3d58e" providerId="ADAL" clId="{0451DCF8-3408-40F2-860F-5E2AA70951EF}" dt="2026-04-02T19:07:48.702" v="247" actId="20577"/>
          <ac:spMkLst>
            <pc:docMk/>
            <pc:sldMk cId="2695309899" sldId="268"/>
            <ac:spMk id="3" creationId="{D39FC68B-16B8-F1D2-E2F5-2E30D6CABE31}"/>
          </ac:spMkLst>
        </pc:spChg>
      </pc:sldChg>
      <pc:sldChg chg="modSp add mod">
        <pc:chgData name="Pastor Zach Dudenhofer" userId="c4a63011-f6e8-401d-b235-a1891ff3d58e" providerId="ADAL" clId="{0451DCF8-3408-40F2-860F-5E2AA70951EF}" dt="2026-04-02T19:08:55.031" v="264" actId="20577"/>
        <pc:sldMkLst>
          <pc:docMk/>
          <pc:sldMk cId="3502435182" sldId="269"/>
        </pc:sldMkLst>
        <pc:spChg chg="mod">
          <ac:chgData name="Pastor Zach Dudenhofer" userId="c4a63011-f6e8-401d-b235-a1891ff3d58e" providerId="ADAL" clId="{0451DCF8-3408-40F2-860F-5E2AA70951EF}" dt="2026-04-02T19:08:55.031" v="264" actId="20577"/>
          <ac:spMkLst>
            <pc:docMk/>
            <pc:sldMk cId="3502435182" sldId="269"/>
            <ac:spMk id="2" creationId="{EA46B9A7-9550-EC65-4A26-DC51C4F10ED7}"/>
          </ac:spMkLst>
        </pc:spChg>
        <pc:spChg chg="mod">
          <ac:chgData name="Pastor Zach Dudenhofer" userId="c4a63011-f6e8-401d-b235-a1891ff3d58e" providerId="ADAL" clId="{0451DCF8-3408-40F2-860F-5E2AA70951EF}" dt="2026-04-02T19:08:30.448" v="256" actId="403"/>
          <ac:spMkLst>
            <pc:docMk/>
            <pc:sldMk cId="3502435182" sldId="269"/>
            <ac:spMk id="3" creationId="{D39FC68B-16B8-F1D2-E2F5-2E30D6CABE31}"/>
          </ac:spMkLst>
        </pc:spChg>
      </pc:sldChg>
      <pc:sldChg chg="modSp add mod">
        <pc:chgData name="Pastor Zach Dudenhofer" userId="c4a63011-f6e8-401d-b235-a1891ff3d58e" providerId="ADAL" clId="{0451DCF8-3408-40F2-860F-5E2AA70951EF}" dt="2026-04-02T19:09:03.199" v="270" actId="20577"/>
        <pc:sldMkLst>
          <pc:docMk/>
          <pc:sldMk cId="2105125479" sldId="270"/>
        </pc:sldMkLst>
        <pc:spChg chg="mod">
          <ac:chgData name="Pastor Zach Dudenhofer" userId="c4a63011-f6e8-401d-b235-a1891ff3d58e" providerId="ADAL" clId="{0451DCF8-3408-40F2-860F-5E2AA70951EF}" dt="2026-04-02T19:09:03.199" v="270" actId="20577"/>
          <ac:spMkLst>
            <pc:docMk/>
            <pc:sldMk cId="2105125479" sldId="270"/>
            <ac:spMk id="2" creationId="{EA46B9A7-9550-EC65-4A26-DC51C4F10ED7}"/>
          </ac:spMkLst>
        </pc:spChg>
        <pc:spChg chg="mod">
          <ac:chgData name="Pastor Zach Dudenhofer" userId="c4a63011-f6e8-401d-b235-a1891ff3d58e" providerId="ADAL" clId="{0451DCF8-3408-40F2-860F-5E2AA70951EF}" dt="2026-04-02T19:08:44.464" v="258" actId="20577"/>
          <ac:spMkLst>
            <pc:docMk/>
            <pc:sldMk cId="2105125479" sldId="270"/>
            <ac:spMk id="3" creationId="{D39FC68B-16B8-F1D2-E2F5-2E30D6CABE31}"/>
          </ac:spMkLst>
        </pc:spChg>
      </pc:sldChg>
      <pc:sldChg chg="modSp add mod">
        <pc:chgData name="Pastor Zach Dudenhofer" userId="c4a63011-f6e8-401d-b235-a1891ff3d58e" providerId="ADAL" clId="{0451DCF8-3408-40F2-860F-5E2AA70951EF}" dt="2026-04-02T19:08:59.602" v="268" actId="20577"/>
        <pc:sldMkLst>
          <pc:docMk/>
          <pc:sldMk cId="3097491423" sldId="271"/>
        </pc:sldMkLst>
        <pc:spChg chg="mod">
          <ac:chgData name="Pastor Zach Dudenhofer" userId="c4a63011-f6e8-401d-b235-a1891ff3d58e" providerId="ADAL" clId="{0451DCF8-3408-40F2-860F-5E2AA70951EF}" dt="2026-04-02T19:08:59.602" v="268" actId="20577"/>
          <ac:spMkLst>
            <pc:docMk/>
            <pc:sldMk cId="3097491423" sldId="271"/>
            <ac:spMk id="2" creationId="{EA46B9A7-9550-EC65-4A26-DC51C4F10ED7}"/>
          </ac:spMkLst>
        </pc:spChg>
        <pc:spChg chg="mod">
          <ac:chgData name="Pastor Zach Dudenhofer" userId="c4a63011-f6e8-401d-b235-a1891ff3d58e" providerId="ADAL" clId="{0451DCF8-3408-40F2-860F-5E2AA70951EF}" dt="2026-04-02T19:08:36.827" v="257" actId="20577"/>
          <ac:spMkLst>
            <pc:docMk/>
            <pc:sldMk cId="3097491423" sldId="271"/>
            <ac:spMk id="3" creationId="{D39FC68B-16B8-F1D2-E2F5-2E30D6CABE31}"/>
          </ac:spMkLst>
        </pc:spChg>
      </pc:sldChg>
      <pc:sldChg chg="add">
        <pc:chgData name="Pastor Zach Dudenhofer" userId="c4a63011-f6e8-401d-b235-a1891ff3d58e" providerId="ADAL" clId="{0451DCF8-3408-40F2-860F-5E2AA70951EF}" dt="2026-04-02T19:10:05.841" v="271"/>
        <pc:sldMkLst>
          <pc:docMk/>
          <pc:sldMk cId="3191843339" sldId="272"/>
        </pc:sldMkLst>
      </pc:sldChg>
      <pc:sldChg chg="modSp add mod">
        <pc:chgData name="Pastor Zach Dudenhofer" userId="c4a63011-f6e8-401d-b235-a1891ff3d58e" providerId="ADAL" clId="{0451DCF8-3408-40F2-860F-5E2AA70951EF}" dt="2026-04-02T19:10:33.475" v="295" actId="20577"/>
        <pc:sldMkLst>
          <pc:docMk/>
          <pc:sldMk cId="1781342832" sldId="273"/>
        </pc:sldMkLst>
        <pc:spChg chg="mod">
          <ac:chgData name="Pastor Zach Dudenhofer" userId="c4a63011-f6e8-401d-b235-a1891ff3d58e" providerId="ADAL" clId="{0451DCF8-3408-40F2-860F-5E2AA70951EF}" dt="2026-04-02T19:10:33.475" v="295" actId="20577"/>
          <ac:spMkLst>
            <pc:docMk/>
            <pc:sldMk cId="1781342832" sldId="273"/>
            <ac:spMk id="2" creationId="{EA46B9A7-9550-EC65-4A26-DC51C4F10ED7}"/>
          </ac:spMkLst>
        </pc:spChg>
      </pc:sldChg>
      <pc:sldChg chg="addSp delSp modSp add mod">
        <pc:chgData name="Pastor Zach Dudenhofer" userId="c4a63011-f6e8-401d-b235-a1891ff3d58e" providerId="ADAL" clId="{0451DCF8-3408-40F2-860F-5E2AA70951EF}" dt="2026-04-02T19:14:12.892" v="386" actId="20577"/>
        <pc:sldMkLst>
          <pc:docMk/>
          <pc:sldMk cId="2065620692" sldId="274"/>
        </pc:sldMkLst>
        <pc:spChg chg="mod">
          <ac:chgData name="Pastor Zach Dudenhofer" userId="c4a63011-f6e8-401d-b235-a1891ff3d58e" providerId="ADAL" clId="{0451DCF8-3408-40F2-860F-5E2AA70951EF}" dt="2026-04-02T19:11:09.323" v="302" actId="113"/>
          <ac:spMkLst>
            <pc:docMk/>
            <pc:sldMk cId="2065620692" sldId="274"/>
            <ac:spMk id="3" creationId="{D39FC68B-16B8-F1D2-E2F5-2E30D6CABE31}"/>
          </ac:spMkLst>
        </pc:spChg>
        <pc:spChg chg="add mod">
          <ac:chgData name="Pastor Zach Dudenhofer" userId="c4a63011-f6e8-401d-b235-a1891ff3d58e" providerId="ADAL" clId="{0451DCF8-3408-40F2-860F-5E2AA70951EF}" dt="2026-04-02T19:14:12.892" v="386" actId="20577"/>
          <ac:spMkLst>
            <pc:docMk/>
            <pc:sldMk cId="2065620692" sldId="274"/>
            <ac:spMk id="4" creationId="{83297CA5-FE35-F17F-3EDA-265A1F57A4CD}"/>
          </ac:spMkLst>
        </pc:spChg>
        <pc:picChg chg="add del mod">
          <ac:chgData name="Pastor Zach Dudenhofer" userId="c4a63011-f6e8-401d-b235-a1891ff3d58e" providerId="ADAL" clId="{0451DCF8-3408-40F2-860F-5E2AA70951EF}" dt="2026-04-02T19:13:04.019" v="333" actId="478"/>
          <ac:picMkLst>
            <pc:docMk/>
            <pc:sldMk cId="2065620692" sldId="274"/>
            <ac:picMk id="7" creationId="{E608B22A-E538-BE36-05ED-535902EF27B3}"/>
          </ac:picMkLst>
        </pc:picChg>
        <pc:cxnChg chg="add mod">
          <ac:chgData name="Pastor Zach Dudenhofer" userId="c4a63011-f6e8-401d-b235-a1891ff3d58e" providerId="ADAL" clId="{0451DCF8-3408-40F2-860F-5E2AA70951EF}" dt="2026-04-02T19:13:12.630" v="334" actId="1582"/>
          <ac:cxnSpMkLst>
            <pc:docMk/>
            <pc:sldMk cId="2065620692" sldId="274"/>
            <ac:cxnSpMk id="6" creationId="{9F7A54A3-947B-10F4-B4E1-600FFD545D6A}"/>
          </ac:cxnSpMkLst>
        </pc:cxnChg>
      </pc:sldChg>
      <pc:sldChg chg="modSp add mod">
        <pc:chgData name="Pastor Zach Dudenhofer" userId="c4a63011-f6e8-401d-b235-a1891ff3d58e" providerId="ADAL" clId="{0451DCF8-3408-40F2-860F-5E2AA70951EF}" dt="2026-04-02T19:16:08.949" v="414" actId="20577"/>
        <pc:sldMkLst>
          <pc:docMk/>
          <pc:sldMk cId="705325889" sldId="275"/>
        </pc:sldMkLst>
        <pc:spChg chg="mod">
          <ac:chgData name="Pastor Zach Dudenhofer" userId="c4a63011-f6e8-401d-b235-a1891ff3d58e" providerId="ADAL" clId="{0451DCF8-3408-40F2-860F-5E2AA70951EF}" dt="2026-04-02T19:14:33.282" v="391" actId="115"/>
          <ac:spMkLst>
            <pc:docMk/>
            <pc:sldMk cId="705325889" sldId="275"/>
            <ac:spMk id="3" creationId="{D39FC68B-16B8-F1D2-E2F5-2E30D6CABE31}"/>
          </ac:spMkLst>
        </pc:spChg>
        <pc:spChg chg="mod">
          <ac:chgData name="Pastor Zach Dudenhofer" userId="c4a63011-f6e8-401d-b235-a1891ff3d58e" providerId="ADAL" clId="{0451DCF8-3408-40F2-860F-5E2AA70951EF}" dt="2026-04-02T19:16:08.949" v="414" actId="20577"/>
          <ac:spMkLst>
            <pc:docMk/>
            <pc:sldMk cId="705325889" sldId="275"/>
            <ac:spMk id="4" creationId="{83297CA5-FE35-F17F-3EDA-265A1F57A4CD}"/>
          </ac:spMkLst>
        </pc:spChg>
      </pc:sldChg>
      <pc:sldChg chg="addSp modSp add mod">
        <pc:chgData name="Pastor Zach Dudenhofer" userId="c4a63011-f6e8-401d-b235-a1891ff3d58e" providerId="ADAL" clId="{0451DCF8-3408-40F2-860F-5E2AA70951EF}" dt="2026-04-02T19:22:29.621" v="458" actId="1076"/>
        <pc:sldMkLst>
          <pc:docMk/>
          <pc:sldMk cId="3063835725" sldId="276"/>
        </pc:sldMkLst>
        <pc:picChg chg="add mod">
          <ac:chgData name="Pastor Zach Dudenhofer" userId="c4a63011-f6e8-401d-b235-a1891ff3d58e" providerId="ADAL" clId="{0451DCF8-3408-40F2-860F-5E2AA70951EF}" dt="2026-04-02T19:22:29.621" v="458" actId="1076"/>
          <ac:picMkLst>
            <pc:docMk/>
            <pc:sldMk cId="3063835725" sldId="276"/>
            <ac:picMk id="7" creationId="{6EF26364-23D8-2ADC-DB1F-FECEE4FDDD97}"/>
          </ac:picMkLst>
        </pc:picChg>
      </pc:sldChg>
      <pc:sldChg chg="modSp add mod">
        <pc:chgData name="Pastor Zach Dudenhofer" userId="c4a63011-f6e8-401d-b235-a1891ff3d58e" providerId="ADAL" clId="{0451DCF8-3408-40F2-860F-5E2AA70951EF}" dt="2026-04-02T19:23:34.074" v="461" actId="27636"/>
        <pc:sldMkLst>
          <pc:docMk/>
          <pc:sldMk cId="1783036192" sldId="277"/>
        </pc:sldMkLst>
        <pc:spChg chg="mod">
          <ac:chgData name="Pastor Zach Dudenhofer" userId="c4a63011-f6e8-401d-b235-a1891ff3d58e" providerId="ADAL" clId="{0451DCF8-3408-40F2-860F-5E2AA70951EF}" dt="2026-04-02T19:23:34.074" v="461" actId="27636"/>
          <ac:spMkLst>
            <pc:docMk/>
            <pc:sldMk cId="1783036192" sldId="277"/>
            <ac:spMk id="2" creationId="{EA46B9A7-9550-EC65-4A26-DC51C4F10ED7}"/>
          </ac:spMkLst>
        </pc:spChg>
      </pc:sldChg>
      <pc:sldChg chg="addSp modSp add mod">
        <pc:chgData name="Pastor Zach Dudenhofer" userId="c4a63011-f6e8-401d-b235-a1891ff3d58e" providerId="ADAL" clId="{0451DCF8-3408-40F2-860F-5E2AA70951EF}" dt="2026-04-02T19:27:19.100" v="617" actId="20577"/>
        <pc:sldMkLst>
          <pc:docMk/>
          <pc:sldMk cId="1055244921" sldId="278"/>
        </pc:sldMkLst>
        <pc:spChg chg="mod">
          <ac:chgData name="Pastor Zach Dudenhofer" userId="c4a63011-f6e8-401d-b235-a1891ff3d58e" providerId="ADAL" clId="{0451DCF8-3408-40F2-860F-5E2AA70951EF}" dt="2026-04-02T19:24:01.141" v="464" actId="115"/>
          <ac:spMkLst>
            <pc:docMk/>
            <pc:sldMk cId="1055244921" sldId="278"/>
            <ac:spMk id="3" creationId="{D39FC68B-16B8-F1D2-E2F5-2E30D6CABE31}"/>
          </ac:spMkLst>
        </pc:spChg>
        <pc:spChg chg="add mod">
          <ac:chgData name="Pastor Zach Dudenhofer" userId="c4a63011-f6e8-401d-b235-a1891ff3d58e" providerId="ADAL" clId="{0451DCF8-3408-40F2-860F-5E2AA70951EF}" dt="2026-04-02T19:27:19.100" v="617" actId="20577"/>
          <ac:spMkLst>
            <pc:docMk/>
            <pc:sldMk cId="1055244921" sldId="278"/>
            <ac:spMk id="4" creationId="{5402FEAA-0710-07AC-45C3-EDC36FFD7BA4}"/>
          </ac:spMkLst>
        </pc:spChg>
        <pc:cxnChg chg="add mod">
          <ac:chgData name="Pastor Zach Dudenhofer" userId="c4a63011-f6e8-401d-b235-a1891ff3d58e" providerId="ADAL" clId="{0451DCF8-3408-40F2-860F-5E2AA70951EF}" dt="2026-04-02T19:26:40.677" v="596"/>
          <ac:cxnSpMkLst>
            <pc:docMk/>
            <pc:sldMk cId="1055244921" sldId="278"/>
            <ac:cxnSpMk id="5" creationId="{F99B47D7-6820-0910-B857-65A821BA8EC2}"/>
          </ac:cxnSpMkLst>
        </pc:cxnChg>
      </pc:sldChg>
      <pc:sldChg chg="addSp modSp add mod">
        <pc:chgData name="Pastor Zach Dudenhofer" userId="c4a63011-f6e8-401d-b235-a1891ff3d58e" providerId="ADAL" clId="{0451DCF8-3408-40F2-860F-5E2AA70951EF}" dt="2026-04-02T19:27:27.394" v="618" actId="115"/>
        <pc:sldMkLst>
          <pc:docMk/>
          <pc:sldMk cId="239333640" sldId="279"/>
        </pc:sldMkLst>
        <pc:spChg chg="mod">
          <ac:chgData name="Pastor Zach Dudenhofer" userId="c4a63011-f6e8-401d-b235-a1891ff3d58e" providerId="ADAL" clId="{0451DCF8-3408-40F2-860F-5E2AA70951EF}" dt="2026-04-02T19:27:27.394" v="618" actId="115"/>
          <ac:spMkLst>
            <pc:docMk/>
            <pc:sldMk cId="239333640" sldId="279"/>
            <ac:spMk id="3" creationId="{D39FC68B-16B8-F1D2-E2F5-2E30D6CABE31}"/>
          </ac:spMkLst>
        </pc:spChg>
        <pc:spChg chg="add mod">
          <ac:chgData name="Pastor Zach Dudenhofer" userId="c4a63011-f6e8-401d-b235-a1891ff3d58e" providerId="ADAL" clId="{0451DCF8-3408-40F2-860F-5E2AA70951EF}" dt="2026-04-02T19:25:47.826" v="595" actId="1035"/>
          <ac:spMkLst>
            <pc:docMk/>
            <pc:sldMk cId="239333640" sldId="279"/>
            <ac:spMk id="4" creationId="{98A79FD8-49E9-5F43-E8AA-35487D5F3B53}"/>
          </ac:spMkLst>
        </pc:spChg>
        <pc:cxnChg chg="add mod">
          <ac:chgData name="Pastor Zach Dudenhofer" userId="c4a63011-f6e8-401d-b235-a1891ff3d58e" providerId="ADAL" clId="{0451DCF8-3408-40F2-860F-5E2AA70951EF}" dt="2026-04-02T19:25:47.826" v="595" actId="1035"/>
          <ac:cxnSpMkLst>
            <pc:docMk/>
            <pc:sldMk cId="239333640" sldId="279"/>
            <ac:cxnSpMk id="5" creationId="{D0977FA4-D4FF-051D-E930-D412199CAFFE}"/>
          </ac:cxnSpMkLst>
        </pc:cxnChg>
      </pc:sldChg>
      <pc:sldChg chg="modSp add mod">
        <pc:chgData name="Pastor Zach Dudenhofer" userId="c4a63011-f6e8-401d-b235-a1891ff3d58e" providerId="ADAL" clId="{0451DCF8-3408-40F2-860F-5E2AA70951EF}" dt="2026-04-02T19:29:15.097" v="653" actId="115"/>
        <pc:sldMkLst>
          <pc:docMk/>
          <pc:sldMk cId="2248206679" sldId="280"/>
        </pc:sldMkLst>
        <pc:spChg chg="mod">
          <ac:chgData name="Pastor Zach Dudenhofer" userId="c4a63011-f6e8-401d-b235-a1891ff3d58e" providerId="ADAL" clId="{0451DCF8-3408-40F2-860F-5E2AA70951EF}" dt="2026-04-02T19:28:08.576" v="650" actId="20577"/>
          <ac:spMkLst>
            <pc:docMk/>
            <pc:sldMk cId="2248206679" sldId="280"/>
            <ac:spMk id="2" creationId="{EA46B9A7-9550-EC65-4A26-DC51C4F10ED7}"/>
          </ac:spMkLst>
        </pc:spChg>
        <pc:spChg chg="mod">
          <ac:chgData name="Pastor Zach Dudenhofer" userId="c4a63011-f6e8-401d-b235-a1891ff3d58e" providerId="ADAL" clId="{0451DCF8-3408-40F2-860F-5E2AA70951EF}" dt="2026-04-02T19:29:15.097" v="653" actId="115"/>
          <ac:spMkLst>
            <pc:docMk/>
            <pc:sldMk cId="2248206679" sldId="280"/>
            <ac:spMk id="3" creationId="{D39FC68B-16B8-F1D2-E2F5-2E30D6CABE31}"/>
          </ac:spMkLst>
        </pc:spChg>
      </pc:sldChg>
      <pc:sldChg chg="addSp modSp add mod">
        <pc:chgData name="Pastor Zach Dudenhofer" userId="c4a63011-f6e8-401d-b235-a1891ff3d58e" providerId="ADAL" clId="{0451DCF8-3408-40F2-860F-5E2AA70951EF}" dt="2026-04-02T19:31:57.693" v="724" actId="20577"/>
        <pc:sldMkLst>
          <pc:docMk/>
          <pc:sldMk cId="3267192256" sldId="281"/>
        </pc:sldMkLst>
        <pc:spChg chg="mod">
          <ac:chgData name="Pastor Zach Dudenhofer" userId="c4a63011-f6e8-401d-b235-a1891ff3d58e" providerId="ADAL" clId="{0451DCF8-3408-40F2-860F-5E2AA70951EF}" dt="2026-04-02T19:29:24.661" v="655" actId="115"/>
          <ac:spMkLst>
            <pc:docMk/>
            <pc:sldMk cId="3267192256" sldId="281"/>
            <ac:spMk id="3" creationId="{D39FC68B-16B8-F1D2-E2F5-2E30D6CABE31}"/>
          </ac:spMkLst>
        </pc:spChg>
        <pc:spChg chg="add mod">
          <ac:chgData name="Pastor Zach Dudenhofer" userId="c4a63011-f6e8-401d-b235-a1891ff3d58e" providerId="ADAL" clId="{0451DCF8-3408-40F2-860F-5E2AA70951EF}" dt="2026-04-02T19:31:57.693" v="724" actId="20577"/>
          <ac:spMkLst>
            <pc:docMk/>
            <pc:sldMk cId="3267192256" sldId="281"/>
            <ac:spMk id="4" creationId="{9E7D6B34-34CA-9D9C-37B6-FCBAABEDA851}"/>
          </ac:spMkLst>
        </pc:spChg>
        <pc:cxnChg chg="add mod">
          <ac:chgData name="Pastor Zach Dudenhofer" userId="c4a63011-f6e8-401d-b235-a1891ff3d58e" providerId="ADAL" clId="{0451DCF8-3408-40F2-860F-5E2AA70951EF}" dt="2026-04-02T19:29:47.744" v="656"/>
          <ac:cxnSpMkLst>
            <pc:docMk/>
            <pc:sldMk cId="3267192256" sldId="281"/>
            <ac:cxnSpMk id="5" creationId="{8A110BCD-0844-C7C8-F76D-B66EEF60BE8D}"/>
          </ac:cxnSpMkLst>
        </pc:cxnChg>
      </pc:sldChg>
      <pc:sldChg chg="modSp add mod">
        <pc:chgData name="Pastor Zach Dudenhofer" userId="c4a63011-f6e8-401d-b235-a1891ff3d58e" providerId="ADAL" clId="{0451DCF8-3408-40F2-860F-5E2AA70951EF}" dt="2026-04-02T19:34:04.913" v="862" actId="1035"/>
        <pc:sldMkLst>
          <pc:docMk/>
          <pc:sldMk cId="714723595" sldId="282"/>
        </pc:sldMkLst>
        <pc:spChg chg="mod">
          <ac:chgData name="Pastor Zach Dudenhofer" userId="c4a63011-f6e8-401d-b235-a1891ff3d58e" providerId="ADAL" clId="{0451DCF8-3408-40F2-860F-5E2AA70951EF}" dt="2026-04-02T19:32:20.133" v="729" actId="115"/>
          <ac:spMkLst>
            <pc:docMk/>
            <pc:sldMk cId="714723595" sldId="282"/>
            <ac:spMk id="3" creationId="{D39FC68B-16B8-F1D2-E2F5-2E30D6CABE31}"/>
          </ac:spMkLst>
        </pc:spChg>
        <pc:spChg chg="mod">
          <ac:chgData name="Pastor Zach Dudenhofer" userId="c4a63011-f6e8-401d-b235-a1891ff3d58e" providerId="ADAL" clId="{0451DCF8-3408-40F2-860F-5E2AA70951EF}" dt="2026-04-02T19:34:04.913" v="862" actId="1035"/>
          <ac:spMkLst>
            <pc:docMk/>
            <pc:sldMk cId="714723595" sldId="282"/>
            <ac:spMk id="4" creationId="{9E7D6B34-34CA-9D9C-37B6-FCBAABEDA851}"/>
          </ac:spMkLst>
        </pc:spChg>
        <pc:cxnChg chg="mod">
          <ac:chgData name="Pastor Zach Dudenhofer" userId="c4a63011-f6e8-401d-b235-a1891ff3d58e" providerId="ADAL" clId="{0451DCF8-3408-40F2-860F-5E2AA70951EF}" dt="2026-04-02T19:34:04.913" v="862" actId="1035"/>
          <ac:cxnSpMkLst>
            <pc:docMk/>
            <pc:sldMk cId="714723595" sldId="282"/>
            <ac:cxnSpMk id="5" creationId="{8A110BCD-0844-C7C8-F76D-B66EEF60BE8D}"/>
          </ac:cxnSpMkLst>
        </pc:cxnChg>
      </pc:sldChg>
      <pc:sldChg chg="addSp delSp modSp add mod">
        <pc:chgData name="Pastor Zach Dudenhofer" userId="c4a63011-f6e8-401d-b235-a1891ff3d58e" providerId="ADAL" clId="{0451DCF8-3408-40F2-860F-5E2AA70951EF}" dt="2026-04-02T19:41:32.666" v="945" actId="478"/>
        <pc:sldMkLst>
          <pc:docMk/>
          <pc:sldMk cId="1488068998" sldId="283"/>
        </pc:sldMkLst>
        <pc:spChg chg="mod">
          <ac:chgData name="Pastor Zach Dudenhofer" userId="c4a63011-f6e8-401d-b235-a1891ff3d58e" providerId="ADAL" clId="{0451DCF8-3408-40F2-860F-5E2AA70951EF}" dt="2026-04-02T19:37:48.655" v="896" actId="255"/>
          <ac:spMkLst>
            <pc:docMk/>
            <pc:sldMk cId="1488068998" sldId="283"/>
            <ac:spMk id="2" creationId="{EA46B9A7-9550-EC65-4A26-DC51C4F10ED7}"/>
          </ac:spMkLst>
        </pc:spChg>
        <pc:spChg chg="mod">
          <ac:chgData name="Pastor Zach Dudenhofer" userId="c4a63011-f6e8-401d-b235-a1891ff3d58e" providerId="ADAL" clId="{0451DCF8-3408-40F2-860F-5E2AA70951EF}" dt="2026-04-02T19:41:29.709" v="944" actId="115"/>
          <ac:spMkLst>
            <pc:docMk/>
            <pc:sldMk cId="1488068998" sldId="283"/>
            <ac:spMk id="3" creationId="{D39FC68B-16B8-F1D2-E2F5-2E30D6CABE31}"/>
          </ac:spMkLst>
        </pc:spChg>
        <pc:spChg chg="add del mod">
          <ac:chgData name="Pastor Zach Dudenhofer" userId="c4a63011-f6e8-401d-b235-a1891ff3d58e" providerId="ADAL" clId="{0451DCF8-3408-40F2-860F-5E2AA70951EF}" dt="2026-04-02T19:41:32.666" v="945" actId="478"/>
          <ac:spMkLst>
            <pc:docMk/>
            <pc:sldMk cId="1488068998" sldId="283"/>
            <ac:spMk id="4" creationId="{01F2CA0F-97AF-4BE5-A49F-6C0E10ED9072}"/>
          </ac:spMkLst>
        </pc:spChg>
        <pc:cxnChg chg="add del mod">
          <ac:chgData name="Pastor Zach Dudenhofer" userId="c4a63011-f6e8-401d-b235-a1891ff3d58e" providerId="ADAL" clId="{0451DCF8-3408-40F2-860F-5E2AA70951EF}" dt="2026-04-02T19:41:32.666" v="945" actId="478"/>
          <ac:cxnSpMkLst>
            <pc:docMk/>
            <pc:sldMk cId="1488068998" sldId="283"/>
            <ac:cxnSpMk id="5" creationId="{E1409288-527D-30D0-0E73-9AEBA94B1A92}"/>
          </ac:cxnSpMkLst>
        </pc:cxnChg>
      </pc:sldChg>
      <pc:sldChg chg="modSp add mod">
        <pc:chgData name="Pastor Zach Dudenhofer" userId="c4a63011-f6e8-401d-b235-a1891ff3d58e" providerId="ADAL" clId="{0451DCF8-3408-40F2-860F-5E2AA70951EF}" dt="2026-04-02T19:43:11.868" v="1094" actId="1036"/>
        <pc:sldMkLst>
          <pc:docMk/>
          <pc:sldMk cId="1966006262" sldId="284"/>
        </pc:sldMkLst>
        <pc:spChg chg="mod">
          <ac:chgData name="Pastor Zach Dudenhofer" userId="c4a63011-f6e8-401d-b235-a1891ff3d58e" providerId="ADAL" clId="{0451DCF8-3408-40F2-860F-5E2AA70951EF}" dt="2026-04-02T19:41:16.564" v="941" actId="115"/>
          <ac:spMkLst>
            <pc:docMk/>
            <pc:sldMk cId="1966006262" sldId="284"/>
            <ac:spMk id="3" creationId="{D39FC68B-16B8-F1D2-E2F5-2E30D6CABE31}"/>
          </ac:spMkLst>
        </pc:spChg>
        <pc:spChg chg="mod">
          <ac:chgData name="Pastor Zach Dudenhofer" userId="c4a63011-f6e8-401d-b235-a1891ff3d58e" providerId="ADAL" clId="{0451DCF8-3408-40F2-860F-5E2AA70951EF}" dt="2026-04-02T19:43:11.868" v="1094" actId="1036"/>
          <ac:spMkLst>
            <pc:docMk/>
            <pc:sldMk cId="1966006262" sldId="284"/>
            <ac:spMk id="4" creationId="{01F2CA0F-97AF-4BE5-A49F-6C0E10ED9072}"/>
          </ac:spMkLst>
        </pc:spChg>
        <pc:cxnChg chg="mod">
          <ac:chgData name="Pastor Zach Dudenhofer" userId="c4a63011-f6e8-401d-b235-a1891ff3d58e" providerId="ADAL" clId="{0451DCF8-3408-40F2-860F-5E2AA70951EF}" dt="2026-04-02T19:43:11.868" v="1094" actId="1036"/>
          <ac:cxnSpMkLst>
            <pc:docMk/>
            <pc:sldMk cId="1966006262" sldId="284"/>
            <ac:cxnSpMk id="5" creationId="{E1409288-527D-30D0-0E73-9AEBA94B1A92}"/>
          </ac:cxnSpMkLst>
        </pc:cxnChg>
      </pc:sldChg>
      <pc:sldChg chg="add">
        <pc:chgData name="Pastor Zach Dudenhofer" userId="c4a63011-f6e8-401d-b235-a1891ff3d58e" providerId="ADAL" clId="{0451DCF8-3408-40F2-860F-5E2AA70951EF}" dt="2026-04-02T19:41:25.713" v="942" actId="2890"/>
        <pc:sldMkLst>
          <pc:docMk/>
          <pc:sldMk cId="3279623676" sldId="285"/>
        </pc:sldMkLst>
      </pc:sldChg>
      <pc:sldChg chg="addSp delSp modSp new mod">
        <pc:chgData name="Pastor Zach Dudenhofer" userId="c4a63011-f6e8-401d-b235-a1891ff3d58e" providerId="ADAL" clId="{0451DCF8-3408-40F2-860F-5E2AA70951EF}" dt="2026-04-02T19:45:28.931" v="1102" actId="962"/>
        <pc:sldMkLst>
          <pc:docMk/>
          <pc:sldMk cId="3121828886" sldId="286"/>
        </pc:sldMkLst>
        <pc:picChg chg="add del mod">
          <ac:chgData name="Pastor Zach Dudenhofer" userId="c4a63011-f6e8-401d-b235-a1891ff3d58e" providerId="ADAL" clId="{0451DCF8-3408-40F2-860F-5E2AA70951EF}" dt="2026-04-02T19:45:25.698" v="1099" actId="478"/>
          <ac:picMkLst>
            <pc:docMk/>
            <pc:sldMk cId="3121828886" sldId="286"/>
            <ac:picMk id="3" creationId="{3C74BCAC-9181-49C5-2DB5-8C67861362A7}"/>
          </ac:picMkLst>
        </pc:picChg>
        <pc:picChg chg="add mod">
          <ac:chgData name="Pastor Zach Dudenhofer" userId="c4a63011-f6e8-401d-b235-a1891ff3d58e" providerId="ADAL" clId="{0451DCF8-3408-40F2-860F-5E2AA70951EF}" dt="2026-04-02T19:45:28.931" v="1102" actId="962"/>
          <ac:picMkLst>
            <pc:docMk/>
            <pc:sldMk cId="3121828886" sldId="286"/>
            <ac:picMk id="5" creationId="{CDF54565-9A56-DB72-0FE2-6D9AC334DBE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61A81-43D5-7380-B599-98147CCFA8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E82630-9CFB-A779-A4C1-A5F55E69BE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1E39BA-C823-1E2C-46D1-ABB4E64E6DFC}"/>
              </a:ext>
            </a:extLst>
          </p:cNvPr>
          <p:cNvSpPr>
            <a:spLocks noGrp="1"/>
          </p:cNvSpPr>
          <p:nvPr>
            <p:ph type="dt" sz="half" idx="10"/>
          </p:nvPr>
        </p:nvSpPr>
        <p:spPr/>
        <p:txBody>
          <a:bodyPr/>
          <a:lstStyle/>
          <a:p>
            <a:fld id="{51901BD6-24C2-4CF6-ABA0-D716441C186A}" type="datetimeFigureOut">
              <a:rPr lang="en-US" smtClean="0"/>
              <a:t>4/2/2026</a:t>
            </a:fld>
            <a:endParaRPr lang="en-US"/>
          </a:p>
        </p:txBody>
      </p:sp>
      <p:sp>
        <p:nvSpPr>
          <p:cNvPr id="5" name="Footer Placeholder 4">
            <a:extLst>
              <a:ext uri="{FF2B5EF4-FFF2-40B4-BE49-F238E27FC236}">
                <a16:creationId xmlns:a16="http://schemas.microsoft.com/office/drawing/2014/main" id="{B8DEB389-5A51-8A71-597B-014F92D348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828CD4-B86F-1679-0AC1-E05A7011DD4B}"/>
              </a:ext>
            </a:extLst>
          </p:cNvPr>
          <p:cNvSpPr>
            <a:spLocks noGrp="1"/>
          </p:cNvSpPr>
          <p:nvPr>
            <p:ph type="sldNum" sz="quarter" idx="12"/>
          </p:nvPr>
        </p:nvSpPr>
        <p:spPr/>
        <p:txBody>
          <a:bodyPr/>
          <a:lstStyle/>
          <a:p>
            <a:fld id="{408539CF-CA45-4386-A540-216B04B8E42B}" type="slidenum">
              <a:rPr lang="en-US" smtClean="0"/>
              <a:t>‹#›</a:t>
            </a:fld>
            <a:endParaRPr lang="en-US"/>
          </a:p>
        </p:txBody>
      </p:sp>
    </p:spTree>
    <p:extLst>
      <p:ext uri="{BB962C8B-B14F-4D97-AF65-F5344CB8AC3E}">
        <p14:creationId xmlns:p14="http://schemas.microsoft.com/office/powerpoint/2010/main" val="27142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9FA1D-23BE-E4B2-4B84-15DF3AA8D51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0FD4F0-300B-880A-F4F5-E0343990B7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6E0A8E-F434-0E10-8EC0-6F68FCF30AFD}"/>
              </a:ext>
            </a:extLst>
          </p:cNvPr>
          <p:cNvSpPr>
            <a:spLocks noGrp="1"/>
          </p:cNvSpPr>
          <p:nvPr>
            <p:ph type="dt" sz="half" idx="10"/>
          </p:nvPr>
        </p:nvSpPr>
        <p:spPr/>
        <p:txBody>
          <a:bodyPr/>
          <a:lstStyle/>
          <a:p>
            <a:fld id="{51901BD6-24C2-4CF6-ABA0-D716441C186A}" type="datetimeFigureOut">
              <a:rPr lang="en-US" smtClean="0"/>
              <a:t>4/2/2026</a:t>
            </a:fld>
            <a:endParaRPr lang="en-US"/>
          </a:p>
        </p:txBody>
      </p:sp>
      <p:sp>
        <p:nvSpPr>
          <p:cNvPr id="5" name="Footer Placeholder 4">
            <a:extLst>
              <a:ext uri="{FF2B5EF4-FFF2-40B4-BE49-F238E27FC236}">
                <a16:creationId xmlns:a16="http://schemas.microsoft.com/office/drawing/2014/main" id="{1204C5CC-FE69-2828-605F-AB4FA5E3B9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1A838B-B835-5C19-E32C-FDE6653CD774}"/>
              </a:ext>
            </a:extLst>
          </p:cNvPr>
          <p:cNvSpPr>
            <a:spLocks noGrp="1"/>
          </p:cNvSpPr>
          <p:nvPr>
            <p:ph type="sldNum" sz="quarter" idx="12"/>
          </p:nvPr>
        </p:nvSpPr>
        <p:spPr/>
        <p:txBody>
          <a:bodyPr/>
          <a:lstStyle/>
          <a:p>
            <a:fld id="{408539CF-CA45-4386-A540-216B04B8E42B}" type="slidenum">
              <a:rPr lang="en-US" smtClean="0"/>
              <a:t>‹#›</a:t>
            </a:fld>
            <a:endParaRPr lang="en-US"/>
          </a:p>
        </p:txBody>
      </p:sp>
    </p:spTree>
    <p:extLst>
      <p:ext uri="{BB962C8B-B14F-4D97-AF65-F5344CB8AC3E}">
        <p14:creationId xmlns:p14="http://schemas.microsoft.com/office/powerpoint/2010/main" val="1118331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15B9A1-B175-B4D6-0BCC-EA6BF961EA2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1FC00D-8950-C043-4889-5B055B39BB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4A416A-7365-DD13-5063-BB3C79A27F20}"/>
              </a:ext>
            </a:extLst>
          </p:cNvPr>
          <p:cNvSpPr>
            <a:spLocks noGrp="1"/>
          </p:cNvSpPr>
          <p:nvPr>
            <p:ph type="dt" sz="half" idx="10"/>
          </p:nvPr>
        </p:nvSpPr>
        <p:spPr/>
        <p:txBody>
          <a:bodyPr/>
          <a:lstStyle/>
          <a:p>
            <a:fld id="{51901BD6-24C2-4CF6-ABA0-D716441C186A}" type="datetimeFigureOut">
              <a:rPr lang="en-US" smtClean="0"/>
              <a:t>4/2/2026</a:t>
            </a:fld>
            <a:endParaRPr lang="en-US"/>
          </a:p>
        </p:txBody>
      </p:sp>
      <p:sp>
        <p:nvSpPr>
          <p:cNvPr id="5" name="Footer Placeholder 4">
            <a:extLst>
              <a:ext uri="{FF2B5EF4-FFF2-40B4-BE49-F238E27FC236}">
                <a16:creationId xmlns:a16="http://schemas.microsoft.com/office/drawing/2014/main" id="{6AA2F7F8-BCEA-1E0A-7698-1188309D6B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05557B-5E5D-AD71-4AFA-B14718ECFB10}"/>
              </a:ext>
            </a:extLst>
          </p:cNvPr>
          <p:cNvSpPr>
            <a:spLocks noGrp="1"/>
          </p:cNvSpPr>
          <p:nvPr>
            <p:ph type="sldNum" sz="quarter" idx="12"/>
          </p:nvPr>
        </p:nvSpPr>
        <p:spPr/>
        <p:txBody>
          <a:bodyPr/>
          <a:lstStyle/>
          <a:p>
            <a:fld id="{408539CF-CA45-4386-A540-216B04B8E42B}" type="slidenum">
              <a:rPr lang="en-US" smtClean="0"/>
              <a:t>‹#›</a:t>
            </a:fld>
            <a:endParaRPr lang="en-US"/>
          </a:p>
        </p:txBody>
      </p:sp>
    </p:spTree>
    <p:extLst>
      <p:ext uri="{BB962C8B-B14F-4D97-AF65-F5344CB8AC3E}">
        <p14:creationId xmlns:p14="http://schemas.microsoft.com/office/powerpoint/2010/main" val="2618365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42F5B-78E5-9948-FC70-1B5EF302BB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6290DA-261E-FDD1-3768-DFD2782463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F3EDA0-C82F-1610-AC6C-FEEE01033DCD}"/>
              </a:ext>
            </a:extLst>
          </p:cNvPr>
          <p:cNvSpPr>
            <a:spLocks noGrp="1"/>
          </p:cNvSpPr>
          <p:nvPr>
            <p:ph type="dt" sz="half" idx="10"/>
          </p:nvPr>
        </p:nvSpPr>
        <p:spPr/>
        <p:txBody>
          <a:bodyPr/>
          <a:lstStyle/>
          <a:p>
            <a:fld id="{51901BD6-24C2-4CF6-ABA0-D716441C186A}" type="datetimeFigureOut">
              <a:rPr lang="en-US" smtClean="0"/>
              <a:t>4/2/2026</a:t>
            </a:fld>
            <a:endParaRPr lang="en-US"/>
          </a:p>
        </p:txBody>
      </p:sp>
      <p:sp>
        <p:nvSpPr>
          <p:cNvPr id="5" name="Footer Placeholder 4">
            <a:extLst>
              <a:ext uri="{FF2B5EF4-FFF2-40B4-BE49-F238E27FC236}">
                <a16:creationId xmlns:a16="http://schemas.microsoft.com/office/drawing/2014/main" id="{7E458307-C0DC-5302-7975-87F216E763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F2FD91-74AC-B451-E012-5C0B09D92273}"/>
              </a:ext>
            </a:extLst>
          </p:cNvPr>
          <p:cNvSpPr>
            <a:spLocks noGrp="1"/>
          </p:cNvSpPr>
          <p:nvPr>
            <p:ph type="sldNum" sz="quarter" idx="12"/>
          </p:nvPr>
        </p:nvSpPr>
        <p:spPr/>
        <p:txBody>
          <a:bodyPr/>
          <a:lstStyle/>
          <a:p>
            <a:fld id="{408539CF-CA45-4386-A540-216B04B8E42B}" type="slidenum">
              <a:rPr lang="en-US" smtClean="0"/>
              <a:t>‹#›</a:t>
            </a:fld>
            <a:endParaRPr lang="en-US"/>
          </a:p>
        </p:txBody>
      </p:sp>
    </p:spTree>
    <p:extLst>
      <p:ext uri="{BB962C8B-B14F-4D97-AF65-F5344CB8AC3E}">
        <p14:creationId xmlns:p14="http://schemas.microsoft.com/office/powerpoint/2010/main" val="4113189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042F2-4EBD-4C94-8E77-0CAF7CF4B8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291879-E830-07B1-8FF1-9FC6053D7DA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695FDE5-ADF8-9212-F990-AA867A90DF66}"/>
              </a:ext>
            </a:extLst>
          </p:cNvPr>
          <p:cNvSpPr>
            <a:spLocks noGrp="1"/>
          </p:cNvSpPr>
          <p:nvPr>
            <p:ph type="dt" sz="half" idx="10"/>
          </p:nvPr>
        </p:nvSpPr>
        <p:spPr/>
        <p:txBody>
          <a:bodyPr/>
          <a:lstStyle/>
          <a:p>
            <a:fld id="{51901BD6-24C2-4CF6-ABA0-D716441C186A}" type="datetimeFigureOut">
              <a:rPr lang="en-US" smtClean="0"/>
              <a:t>4/2/2026</a:t>
            </a:fld>
            <a:endParaRPr lang="en-US"/>
          </a:p>
        </p:txBody>
      </p:sp>
      <p:sp>
        <p:nvSpPr>
          <p:cNvPr id="5" name="Footer Placeholder 4">
            <a:extLst>
              <a:ext uri="{FF2B5EF4-FFF2-40B4-BE49-F238E27FC236}">
                <a16:creationId xmlns:a16="http://schemas.microsoft.com/office/drawing/2014/main" id="{0B7410FC-0118-DC42-4207-823518CA7B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C79407-3963-BDAA-7B6B-AB115F5E3435}"/>
              </a:ext>
            </a:extLst>
          </p:cNvPr>
          <p:cNvSpPr>
            <a:spLocks noGrp="1"/>
          </p:cNvSpPr>
          <p:nvPr>
            <p:ph type="sldNum" sz="quarter" idx="12"/>
          </p:nvPr>
        </p:nvSpPr>
        <p:spPr/>
        <p:txBody>
          <a:bodyPr/>
          <a:lstStyle/>
          <a:p>
            <a:fld id="{408539CF-CA45-4386-A540-216B04B8E42B}" type="slidenum">
              <a:rPr lang="en-US" smtClean="0"/>
              <a:t>‹#›</a:t>
            </a:fld>
            <a:endParaRPr lang="en-US"/>
          </a:p>
        </p:txBody>
      </p:sp>
    </p:spTree>
    <p:extLst>
      <p:ext uri="{BB962C8B-B14F-4D97-AF65-F5344CB8AC3E}">
        <p14:creationId xmlns:p14="http://schemas.microsoft.com/office/powerpoint/2010/main" val="2952375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19ACB-62D6-10D0-9F23-6ED3B7A4E6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F01741-CB20-567C-C28B-9114AD56E0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591CBA-30C3-F6B4-35EC-FDCAFB6137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D2CBA0-989B-00C1-7A38-EB0787F5A460}"/>
              </a:ext>
            </a:extLst>
          </p:cNvPr>
          <p:cNvSpPr>
            <a:spLocks noGrp="1"/>
          </p:cNvSpPr>
          <p:nvPr>
            <p:ph type="dt" sz="half" idx="10"/>
          </p:nvPr>
        </p:nvSpPr>
        <p:spPr/>
        <p:txBody>
          <a:bodyPr/>
          <a:lstStyle/>
          <a:p>
            <a:fld id="{51901BD6-24C2-4CF6-ABA0-D716441C186A}" type="datetimeFigureOut">
              <a:rPr lang="en-US" smtClean="0"/>
              <a:t>4/2/2026</a:t>
            </a:fld>
            <a:endParaRPr lang="en-US"/>
          </a:p>
        </p:txBody>
      </p:sp>
      <p:sp>
        <p:nvSpPr>
          <p:cNvPr id="6" name="Footer Placeholder 5">
            <a:extLst>
              <a:ext uri="{FF2B5EF4-FFF2-40B4-BE49-F238E27FC236}">
                <a16:creationId xmlns:a16="http://schemas.microsoft.com/office/drawing/2014/main" id="{F558CC18-DB61-CB58-4559-DF9D1AB54F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ADC764-AD16-775F-6CDF-A18AB7EABEC9}"/>
              </a:ext>
            </a:extLst>
          </p:cNvPr>
          <p:cNvSpPr>
            <a:spLocks noGrp="1"/>
          </p:cNvSpPr>
          <p:nvPr>
            <p:ph type="sldNum" sz="quarter" idx="12"/>
          </p:nvPr>
        </p:nvSpPr>
        <p:spPr/>
        <p:txBody>
          <a:bodyPr/>
          <a:lstStyle/>
          <a:p>
            <a:fld id="{408539CF-CA45-4386-A540-216B04B8E42B}" type="slidenum">
              <a:rPr lang="en-US" smtClean="0"/>
              <a:t>‹#›</a:t>
            </a:fld>
            <a:endParaRPr lang="en-US"/>
          </a:p>
        </p:txBody>
      </p:sp>
    </p:spTree>
    <p:extLst>
      <p:ext uri="{BB962C8B-B14F-4D97-AF65-F5344CB8AC3E}">
        <p14:creationId xmlns:p14="http://schemas.microsoft.com/office/powerpoint/2010/main" val="3472337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3F794-2855-A92F-5A5B-A8345E85FC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1E4E72-D36A-9EEE-0986-14644EE769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CA8663-7927-BBF5-BE87-0F9EEC2109A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F6103C-27C5-EF4F-1572-C6F6403B46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EAEE63-9A54-40A9-EE61-F82787EAAA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FAFFBA-9095-0FD3-1A6D-779EE5E1B008}"/>
              </a:ext>
            </a:extLst>
          </p:cNvPr>
          <p:cNvSpPr>
            <a:spLocks noGrp="1"/>
          </p:cNvSpPr>
          <p:nvPr>
            <p:ph type="dt" sz="half" idx="10"/>
          </p:nvPr>
        </p:nvSpPr>
        <p:spPr/>
        <p:txBody>
          <a:bodyPr/>
          <a:lstStyle/>
          <a:p>
            <a:fld id="{51901BD6-24C2-4CF6-ABA0-D716441C186A}" type="datetimeFigureOut">
              <a:rPr lang="en-US" smtClean="0"/>
              <a:t>4/2/2026</a:t>
            </a:fld>
            <a:endParaRPr lang="en-US"/>
          </a:p>
        </p:txBody>
      </p:sp>
      <p:sp>
        <p:nvSpPr>
          <p:cNvPr id="8" name="Footer Placeholder 7">
            <a:extLst>
              <a:ext uri="{FF2B5EF4-FFF2-40B4-BE49-F238E27FC236}">
                <a16:creationId xmlns:a16="http://schemas.microsoft.com/office/drawing/2014/main" id="{99D58274-45F6-46DC-D132-853C80F78D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38F7177-6065-29C1-9237-5A64ECA9C605}"/>
              </a:ext>
            </a:extLst>
          </p:cNvPr>
          <p:cNvSpPr>
            <a:spLocks noGrp="1"/>
          </p:cNvSpPr>
          <p:nvPr>
            <p:ph type="sldNum" sz="quarter" idx="12"/>
          </p:nvPr>
        </p:nvSpPr>
        <p:spPr/>
        <p:txBody>
          <a:bodyPr/>
          <a:lstStyle/>
          <a:p>
            <a:fld id="{408539CF-CA45-4386-A540-216B04B8E42B}" type="slidenum">
              <a:rPr lang="en-US" smtClean="0"/>
              <a:t>‹#›</a:t>
            </a:fld>
            <a:endParaRPr lang="en-US"/>
          </a:p>
        </p:txBody>
      </p:sp>
    </p:spTree>
    <p:extLst>
      <p:ext uri="{BB962C8B-B14F-4D97-AF65-F5344CB8AC3E}">
        <p14:creationId xmlns:p14="http://schemas.microsoft.com/office/powerpoint/2010/main" val="3145622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4D720-BDCB-8B93-BEDB-262931261E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7CB10F-63AE-F5E1-DC42-52D252C39840}"/>
              </a:ext>
            </a:extLst>
          </p:cNvPr>
          <p:cNvSpPr>
            <a:spLocks noGrp="1"/>
          </p:cNvSpPr>
          <p:nvPr>
            <p:ph type="dt" sz="half" idx="10"/>
          </p:nvPr>
        </p:nvSpPr>
        <p:spPr/>
        <p:txBody>
          <a:bodyPr/>
          <a:lstStyle/>
          <a:p>
            <a:fld id="{51901BD6-24C2-4CF6-ABA0-D716441C186A}" type="datetimeFigureOut">
              <a:rPr lang="en-US" smtClean="0"/>
              <a:t>4/2/2026</a:t>
            </a:fld>
            <a:endParaRPr lang="en-US"/>
          </a:p>
        </p:txBody>
      </p:sp>
      <p:sp>
        <p:nvSpPr>
          <p:cNvPr id="4" name="Footer Placeholder 3">
            <a:extLst>
              <a:ext uri="{FF2B5EF4-FFF2-40B4-BE49-F238E27FC236}">
                <a16:creationId xmlns:a16="http://schemas.microsoft.com/office/drawing/2014/main" id="{B9994C9F-5C5C-1418-9D8E-8B37C0ED1C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E6DD1A8-311E-5D22-4CF4-D1004B224665}"/>
              </a:ext>
            </a:extLst>
          </p:cNvPr>
          <p:cNvSpPr>
            <a:spLocks noGrp="1"/>
          </p:cNvSpPr>
          <p:nvPr>
            <p:ph type="sldNum" sz="quarter" idx="12"/>
          </p:nvPr>
        </p:nvSpPr>
        <p:spPr/>
        <p:txBody>
          <a:bodyPr/>
          <a:lstStyle/>
          <a:p>
            <a:fld id="{408539CF-CA45-4386-A540-216B04B8E42B}" type="slidenum">
              <a:rPr lang="en-US" smtClean="0"/>
              <a:t>‹#›</a:t>
            </a:fld>
            <a:endParaRPr lang="en-US"/>
          </a:p>
        </p:txBody>
      </p:sp>
    </p:spTree>
    <p:extLst>
      <p:ext uri="{BB962C8B-B14F-4D97-AF65-F5344CB8AC3E}">
        <p14:creationId xmlns:p14="http://schemas.microsoft.com/office/powerpoint/2010/main" val="3209216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485E2-0257-1185-9758-F8F8CBB32D8A}"/>
              </a:ext>
            </a:extLst>
          </p:cNvPr>
          <p:cNvSpPr>
            <a:spLocks noGrp="1"/>
          </p:cNvSpPr>
          <p:nvPr>
            <p:ph type="dt" sz="half" idx="10"/>
          </p:nvPr>
        </p:nvSpPr>
        <p:spPr/>
        <p:txBody>
          <a:bodyPr/>
          <a:lstStyle/>
          <a:p>
            <a:fld id="{51901BD6-24C2-4CF6-ABA0-D716441C186A}" type="datetimeFigureOut">
              <a:rPr lang="en-US" smtClean="0"/>
              <a:t>4/2/2026</a:t>
            </a:fld>
            <a:endParaRPr lang="en-US"/>
          </a:p>
        </p:txBody>
      </p:sp>
      <p:sp>
        <p:nvSpPr>
          <p:cNvPr id="3" name="Footer Placeholder 2">
            <a:extLst>
              <a:ext uri="{FF2B5EF4-FFF2-40B4-BE49-F238E27FC236}">
                <a16:creationId xmlns:a16="http://schemas.microsoft.com/office/drawing/2014/main" id="{6A7CE41F-2EDF-B9A9-4D59-0BEE0106F1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4E3BE9-6450-E724-A72C-8E77BE246726}"/>
              </a:ext>
            </a:extLst>
          </p:cNvPr>
          <p:cNvSpPr>
            <a:spLocks noGrp="1"/>
          </p:cNvSpPr>
          <p:nvPr>
            <p:ph type="sldNum" sz="quarter" idx="12"/>
          </p:nvPr>
        </p:nvSpPr>
        <p:spPr/>
        <p:txBody>
          <a:bodyPr/>
          <a:lstStyle/>
          <a:p>
            <a:fld id="{408539CF-CA45-4386-A540-216B04B8E42B}" type="slidenum">
              <a:rPr lang="en-US" smtClean="0"/>
              <a:t>‹#›</a:t>
            </a:fld>
            <a:endParaRPr lang="en-US"/>
          </a:p>
        </p:txBody>
      </p:sp>
    </p:spTree>
    <p:extLst>
      <p:ext uri="{BB962C8B-B14F-4D97-AF65-F5344CB8AC3E}">
        <p14:creationId xmlns:p14="http://schemas.microsoft.com/office/powerpoint/2010/main" val="926257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921CC-8C14-552A-D82F-F91D7648EB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7F6F96-B8D7-070B-6E58-9C85ADA500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9AC7D1-5227-929A-5CC2-FD0BDBC69A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466511-E926-D756-BC2C-BAB851716225}"/>
              </a:ext>
            </a:extLst>
          </p:cNvPr>
          <p:cNvSpPr>
            <a:spLocks noGrp="1"/>
          </p:cNvSpPr>
          <p:nvPr>
            <p:ph type="dt" sz="half" idx="10"/>
          </p:nvPr>
        </p:nvSpPr>
        <p:spPr/>
        <p:txBody>
          <a:bodyPr/>
          <a:lstStyle/>
          <a:p>
            <a:fld id="{51901BD6-24C2-4CF6-ABA0-D716441C186A}" type="datetimeFigureOut">
              <a:rPr lang="en-US" smtClean="0"/>
              <a:t>4/2/2026</a:t>
            </a:fld>
            <a:endParaRPr lang="en-US"/>
          </a:p>
        </p:txBody>
      </p:sp>
      <p:sp>
        <p:nvSpPr>
          <p:cNvPr id="6" name="Footer Placeholder 5">
            <a:extLst>
              <a:ext uri="{FF2B5EF4-FFF2-40B4-BE49-F238E27FC236}">
                <a16:creationId xmlns:a16="http://schemas.microsoft.com/office/drawing/2014/main" id="{0E9967D0-7104-5706-77C1-A94FB49E3D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039406-902E-FA04-34A1-2C02BF4D2E13}"/>
              </a:ext>
            </a:extLst>
          </p:cNvPr>
          <p:cNvSpPr>
            <a:spLocks noGrp="1"/>
          </p:cNvSpPr>
          <p:nvPr>
            <p:ph type="sldNum" sz="quarter" idx="12"/>
          </p:nvPr>
        </p:nvSpPr>
        <p:spPr/>
        <p:txBody>
          <a:bodyPr/>
          <a:lstStyle/>
          <a:p>
            <a:fld id="{408539CF-CA45-4386-A540-216B04B8E42B}" type="slidenum">
              <a:rPr lang="en-US" smtClean="0"/>
              <a:t>‹#›</a:t>
            </a:fld>
            <a:endParaRPr lang="en-US"/>
          </a:p>
        </p:txBody>
      </p:sp>
    </p:spTree>
    <p:extLst>
      <p:ext uri="{BB962C8B-B14F-4D97-AF65-F5344CB8AC3E}">
        <p14:creationId xmlns:p14="http://schemas.microsoft.com/office/powerpoint/2010/main" val="677341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D984D-716C-9C76-A414-F2FC93A934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9821A6-A3CE-0E46-CE3C-9A08B9DB9E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435C39-FB00-1E38-0D6B-78C9118FA1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89EABA-EB56-5962-1961-7F1FABF466C6}"/>
              </a:ext>
            </a:extLst>
          </p:cNvPr>
          <p:cNvSpPr>
            <a:spLocks noGrp="1"/>
          </p:cNvSpPr>
          <p:nvPr>
            <p:ph type="dt" sz="half" idx="10"/>
          </p:nvPr>
        </p:nvSpPr>
        <p:spPr/>
        <p:txBody>
          <a:bodyPr/>
          <a:lstStyle/>
          <a:p>
            <a:fld id="{51901BD6-24C2-4CF6-ABA0-D716441C186A}" type="datetimeFigureOut">
              <a:rPr lang="en-US" smtClean="0"/>
              <a:t>4/2/2026</a:t>
            </a:fld>
            <a:endParaRPr lang="en-US"/>
          </a:p>
        </p:txBody>
      </p:sp>
      <p:sp>
        <p:nvSpPr>
          <p:cNvPr id="6" name="Footer Placeholder 5">
            <a:extLst>
              <a:ext uri="{FF2B5EF4-FFF2-40B4-BE49-F238E27FC236}">
                <a16:creationId xmlns:a16="http://schemas.microsoft.com/office/drawing/2014/main" id="{C75466FE-0E1C-8900-5DAB-FD1A004713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4971BA-59AE-401A-7321-94785D5A6E6C}"/>
              </a:ext>
            </a:extLst>
          </p:cNvPr>
          <p:cNvSpPr>
            <a:spLocks noGrp="1"/>
          </p:cNvSpPr>
          <p:nvPr>
            <p:ph type="sldNum" sz="quarter" idx="12"/>
          </p:nvPr>
        </p:nvSpPr>
        <p:spPr/>
        <p:txBody>
          <a:bodyPr/>
          <a:lstStyle/>
          <a:p>
            <a:fld id="{408539CF-CA45-4386-A540-216B04B8E42B}" type="slidenum">
              <a:rPr lang="en-US" smtClean="0"/>
              <a:t>‹#›</a:t>
            </a:fld>
            <a:endParaRPr lang="en-US"/>
          </a:p>
        </p:txBody>
      </p:sp>
    </p:spTree>
    <p:extLst>
      <p:ext uri="{BB962C8B-B14F-4D97-AF65-F5344CB8AC3E}">
        <p14:creationId xmlns:p14="http://schemas.microsoft.com/office/powerpoint/2010/main" val="281229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F28B43-9428-627B-C4AA-C3E90C89E9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C449FE7-EACC-2573-DE51-D0DF4398B1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7B5FC9-609F-F7A5-C98F-8148F62866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1901BD6-24C2-4CF6-ABA0-D716441C186A}" type="datetimeFigureOut">
              <a:rPr lang="en-US" smtClean="0"/>
              <a:t>4/2/2026</a:t>
            </a:fld>
            <a:endParaRPr lang="en-US"/>
          </a:p>
        </p:txBody>
      </p:sp>
      <p:sp>
        <p:nvSpPr>
          <p:cNvPr id="5" name="Footer Placeholder 4">
            <a:extLst>
              <a:ext uri="{FF2B5EF4-FFF2-40B4-BE49-F238E27FC236}">
                <a16:creationId xmlns:a16="http://schemas.microsoft.com/office/drawing/2014/main" id="{E49EF129-8607-FB43-2CCC-C44426BA9F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66E1386-6DC6-07AB-BA86-29E4AA00E9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08539CF-CA45-4386-A540-216B04B8E42B}" type="slidenum">
              <a:rPr lang="en-US" smtClean="0"/>
              <a:t>‹#›</a:t>
            </a:fld>
            <a:endParaRPr lang="en-US"/>
          </a:p>
        </p:txBody>
      </p:sp>
    </p:spTree>
    <p:extLst>
      <p:ext uri="{BB962C8B-B14F-4D97-AF65-F5344CB8AC3E}">
        <p14:creationId xmlns:p14="http://schemas.microsoft.com/office/powerpoint/2010/main" val="3691849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18F6AC-6BB8-C1FD-68EB-B121D66119AC}"/>
              </a:ext>
            </a:extLst>
          </p:cNvPr>
          <p:cNvSpPr txBox="1"/>
          <p:nvPr/>
        </p:nvSpPr>
        <p:spPr>
          <a:xfrm>
            <a:off x="0" y="2767280"/>
            <a:ext cx="12192000" cy="1323439"/>
          </a:xfrm>
          <a:prstGeom prst="rect">
            <a:avLst/>
          </a:prstGeom>
          <a:noFill/>
        </p:spPr>
        <p:txBody>
          <a:bodyPr wrap="square" rtlCol="0">
            <a:spAutoFit/>
          </a:bodyPr>
          <a:lstStyle/>
          <a:p>
            <a:pPr algn="ctr"/>
            <a:r>
              <a:rPr lang="en-US" sz="8000" b="1" dirty="0">
                <a:latin typeface="Avenir Next LT Pro" panose="020B0504020202020204" pitchFamily="34" charset="0"/>
              </a:rPr>
              <a:t>He is risen!</a:t>
            </a:r>
          </a:p>
        </p:txBody>
      </p:sp>
    </p:spTree>
    <p:extLst>
      <p:ext uri="{BB962C8B-B14F-4D97-AF65-F5344CB8AC3E}">
        <p14:creationId xmlns:p14="http://schemas.microsoft.com/office/powerpoint/2010/main" val="107000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6B9A7-9550-EC65-4A26-DC51C4F10ED7}"/>
              </a:ext>
            </a:extLst>
          </p:cNvPr>
          <p:cNvSpPr>
            <a:spLocks noGrp="1"/>
          </p:cNvSpPr>
          <p:nvPr>
            <p:ph type="title"/>
          </p:nvPr>
        </p:nvSpPr>
        <p:spPr/>
        <p:txBody>
          <a:bodyPr>
            <a:normAutofit/>
          </a:bodyPr>
          <a:lstStyle/>
          <a:p>
            <a:r>
              <a:rPr lang="en-US" sz="8800" b="1" dirty="0">
                <a:solidFill>
                  <a:srgbClr val="6B9389"/>
                </a:solidFill>
                <a:latin typeface="Avenir Next LT Pro" panose="020B0504020202020204" pitchFamily="34" charset="0"/>
              </a:rPr>
              <a:t>Romans 6:1-2</a:t>
            </a:r>
          </a:p>
        </p:txBody>
      </p:sp>
      <p:sp>
        <p:nvSpPr>
          <p:cNvPr id="3" name="Content Placeholder 2">
            <a:extLst>
              <a:ext uri="{FF2B5EF4-FFF2-40B4-BE49-F238E27FC236}">
                <a16:creationId xmlns:a16="http://schemas.microsoft.com/office/drawing/2014/main" id="{D39FC68B-16B8-F1D2-E2F5-2E30D6CABE31}"/>
              </a:ext>
            </a:extLst>
          </p:cNvPr>
          <p:cNvSpPr>
            <a:spLocks noGrp="1"/>
          </p:cNvSpPr>
          <p:nvPr>
            <p:ph idx="1"/>
          </p:nvPr>
        </p:nvSpPr>
        <p:spPr/>
        <p:txBody>
          <a:bodyPr>
            <a:noAutofit/>
          </a:bodyPr>
          <a:lstStyle/>
          <a:p>
            <a:pPr marL="0" indent="0">
              <a:buNone/>
            </a:pPr>
            <a:r>
              <a:rPr lang="en-US" sz="5400" b="1" dirty="0">
                <a:latin typeface="Avenir Next LT Pro" panose="020B0504020202020204" pitchFamily="34" charset="0"/>
              </a:rPr>
              <a:t>1</a:t>
            </a:r>
            <a:r>
              <a:rPr lang="en-US" sz="5400" dirty="0">
                <a:latin typeface="Avenir Next LT Pro" panose="020B0504020202020204" pitchFamily="34" charset="0"/>
              </a:rPr>
              <a:t> What shall we say then? Are we to continue in sin that grace may abound? </a:t>
            </a:r>
            <a:r>
              <a:rPr lang="en-US" sz="5400" b="1" dirty="0">
                <a:latin typeface="Avenir Next LT Pro" panose="020B0504020202020204" pitchFamily="34" charset="0"/>
              </a:rPr>
              <a:t>2</a:t>
            </a:r>
            <a:r>
              <a:rPr lang="en-US" sz="5400" dirty="0">
                <a:latin typeface="Avenir Next LT Pro" panose="020B0504020202020204" pitchFamily="34" charset="0"/>
              </a:rPr>
              <a:t> By no means! How can we who died to sin still live in it?</a:t>
            </a:r>
          </a:p>
        </p:txBody>
      </p:sp>
    </p:spTree>
    <p:extLst>
      <p:ext uri="{BB962C8B-B14F-4D97-AF65-F5344CB8AC3E}">
        <p14:creationId xmlns:p14="http://schemas.microsoft.com/office/powerpoint/2010/main" val="2695309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6B9A7-9550-EC65-4A26-DC51C4F10ED7}"/>
              </a:ext>
            </a:extLst>
          </p:cNvPr>
          <p:cNvSpPr>
            <a:spLocks noGrp="1"/>
          </p:cNvSpPr>
          <p:nvPr>
            <p:ph type="title"/>
          </p:nvPr>
        </p:nvSpPr>
        <p:spPr/>
        <p:txBody>
          <a:bodyPr>
            <a:normAutofit/>
          </a:bodyPr>
          <a:lstStyle/>
          <a:p>
            <a:r>
              <a:rPr lang="en-US" sz="8800" b="1" dirty="0">
                <a:solidFill>
                  <a:srgbClr val="6B9389"/>
                </a:solidFill>
                <a:latin typeface="Avenir Next LT Pro" panose="020B0504020202020204" pitchFamily="34" charset="0"/>
              </a:rPr>
              <a:t>Romans 6:3</a:t>
            </a:r>
          </a:p>
        </p:txBody>
      </p:sp>
      <p:sp>
        <p:nvSpPr>
          <p:cNvPr id="3" name="Content Placeholder 2">
            <a:extLst>
              <a:ext uri="{FF2B5EF4-FFF2-40B4-BE49-F238E27FC236}">
                <a16:creationId xmlns:a16="http://schemas.microsoft.com/office/drawing/2014/main" id="{D39FC68B-16B8-F1D2-E2F5-2E30D6CABE31}"/>
              </a:ext>
            </a:extLst>
          </p:cNvPr>
          <p:cNvSpPr>
            <a:spLocks noGrp="1"/>
          </p:cNvSpPr>
          <p:nvPr>
            <p:ph idx="1"/>
          </p:nvPr>
        </p:nvSpPr>
        <p:spPr/>
        <p:txBody>
          <a:bodyPr>
            <a:noAutofit/>
          </a:bodyPr>
          <a:lstStyle/>
          <a:p>
            <a:pPr marL="0" indent="0">
              <a:buNone/>
            </a:pPr>
            <a:r>
              <a:rPr lang="en-US" sz="5400" b="1" dirty="0">
                <a:latin typeface="Avenir Next LT Pro" panose="020B0504020202020204" pitchFamily="34" charset="0"/>
              </a:rPr>
              <a:t>3</a:t>
            </a:r>
            <a:r>
              <a:rPr lang="en-US" sz="5400" dirty="0">
                <a:latin typeface="Avenir Next LT Pro" panose="020B0504020202020204" pitchFamily="34" charset="0"/>
              </a:rPr>
              <a:t> Do you not know that all of us who have been baptized into Christ Jesus were baptized into his death?</a:t>
            </a:r>
          </a:p>
        </p:txBody>
      </p:sp>
    </p:spTree>
    <p:extLst>
      <p:ext uri="{BB962C8B-B14F-4D97-AF65-F5344CB8AC3E}">
        <p14:creationId xmlns:p14="http://schemas.microsoft.com/office/powerpoint/2010/main" val="3502435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6B9A7-9550-EC65-4A26-DC51C4F10ED7}"/>
              </a:ext>
            </a:extLst>
          </p:cNvPr>
          <p:cNvSpPr>
            <a:spLocks noGrp="1"/>
          </p:cNvSpPr>
          <p:nvPr>
            <p:ph type="title"/>
          </p:nvPr>
        </p:nvSpPr>
        <p:spPr/>
        <p:txBody>
          <a:bodyPr>
            <a:normAutofit/>
          </a:bodyPr>
          <a:lstStyle/>
          <a:p>
            <a:r>
              <a:rPr lang="en-US" sz="8800" b="1" dirty="0">
                <a:solidFill>
                  <a:srgbClr val="6B9389"/>
                </a:solidFill>
                <a:latin typeface="Avenir Next LT Pro" panose="020B0504020202020204" pitchFamily="34" charset="0"/>
              </a:rPr>
              <a:t>Romans 6:4</a:t>
            </a:r>
          </a:p>
        </p:txBody>
      </p:sp>
      <p:sp>
        <p:nvSpPr>
          <p:cNvPr id="3" name="Content Placeholder 2">
            <a:extLst>
              <a:ext uri="{FF2B5EF4-FFF2-40B4-BE49-F238E27FC236}">
                <a16:creationId xmlns:a16="http://schemas.microsoft.com/office/drawing/2014/main" id="{D39FC68B-16B8-F1D2-E2F5-2E30D6CABE31}"/>
              </a:ext>
            </a:extLst>
          </p:cNvPr>
          <p:cNvSpPr>
            <a:spLocks noGrp="1"/>
          </p:cNvSpPr>
          <p:nvPr>
            <p:ph idx="1"/>
          </p:nvPr>
        </p:nvSpPr>
        <p:spPr/>
        <p:txBody>
          <a:bodyPr>
            <a:noAutofit/>
          </a:bodyPr>
          <a:lstStyle/>
          <a:p>
            <a:pPr marL="0" indent="0">
              <a:buNone/>
            </a:pPr>
            <a:r>
              <a:rPr lang="en-US" sz="4800" b="1" dirty="0">
                <a:latin typeface="Avenir Next LT Pro" panose="020B0504020202020204" pitchFamily="34" charset="0"/>
              </a:rPr>
              <a:t>4</a:t>
            </a:r>
            <a:r>
              <a:rPr lang="en-US" sz="4800" dirty="0">
                <a:latin typeface="Avenir Next LT Pro" panose="020B0504020202020204" pitchFamily="34" charset="0"/>
              </a:rPr>
              <a:t> We were buried therefore with him by baptism into death, in order that, just as Christ was raised from the dead by the glory of the Father, we too might walk in newness of life.</a:t>
            </a:r>
          </a:p>
        </p:txBody>
      </p:sp>
    </p:spTree>
    <p:extLst>
      <p:ext uri="{BB962C8B-B14F-4D97-AF65-F5344CB8AC3E}">
        <p14:creationId xmlns:p14="http://schemas.microsoft.com/office/powerpoint/2010/main" val="3097491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6B9A7-9550-EC65-4A26-DC51C4F10ED7}"/>
              </a:ext>
            </a:extLst>
          </p:cNvPr>
          <p:cNvSpPr>
            <a:spLocks noGrp="1"/>
          </p:cNvSpPr>
          <p:nvPr>
            <p:ph type="title"/>
          </p:nvPr>
        </p:nvSpPr>
        <p:spPr/>
        <p:txBody>
          <a:bodyPr>
            <a:normAutofit/>
          </a:bodyPr>
          <a:lstStyle/>
          <a:p>
            <a:r>
              <a:rPr lang="en-US" sz="8800" b="1" dirty="0">
                <a:solidFill>
                  <a:srgbClr val="6B9389"/>
                </a:solidFill>
                <a:latin typeface="Avenir Next LT Pro" panose="020B0504020202020204" pitchFamily="34" charset="0"/>
              </a:rPr>
              <a:t>Romans 6:5</a:t>
            </a:r>
          </a:p>
        </p:txBody>
      </p:sp>
      <p:sp>
        <p:nvSpPr>
          <p:cNvPr id="3" name="Content Placeholder 2">
            <a:extLst>
              <a:ext uri="{FF2B5EF4-FFF2-40B4-BE49-F238E27FC236}">
                <a16:creationId xmlns:a16="http://schemas.microsoft.com/office/drawing/2014/main" id="{D39FC68B-16B8-F1D2-E2F5-2E30D6CABE31}"/>
              </a:ext>
            </a:extLst>
          </p:cNvPr>
          <p:cNvSpPr>
            <a:spLocks noGrp="1"/>
          </p:cNvSpPr>
          <p:nvPr>
            <p:ph idx="1"/>
          </p:nvPr>
        </p:nvSpPr>
        <p:spPr/>
        <p:txBody>
          <a:bodyPr>
            <a:noAutofit/>
          </a:bodyPr>
          <a:lstStyle/>
          <a:p>
            <a:pPr marL="0" indent="0">
              <a:buNone/>
            </a:pPr>
            <a:r>
              <a:rPr lang="en-US" sz="5400" b="1" dirty="0">
                <a:latin typeface="Avenir Next LT Pro" panose="020B0504020202020204" pitchFamily="34" charset="0"/>
              </a:rPr>
              <a:t>5</a:t>
            </a:r>
            <a:r>
              <a:rPr lang="en-US" sz="5400" dirty="0">
                <a:latin typeface="Avenir Next LT Pro" panose="020B0504020202020204" pitchFamily="34" charset="0"/>
              </a:rPr>
              <a:t> For if we have been united with him in a death like his, we shall certainly be united with him in a resurrection like his.</a:t>
            </a:r>
          </a:p>
        </p:txBody>
      </p:sp>
    </p:spTree>
    <p:extLst>
      <p:ext uri="{BB962C8B-B14F-4D97-AF65-F5344CB8AC3E}">
        <p14:creationId xmlns:p14="http://schemas.microsoft.com/office/powerpoint/2010/main" val="2105125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ight coming out of a cave&#10;&#10;Description automatically generated">
            <a:extLst>
              <a:ext uri="{FF2B5EF4-FFF2-40B4-BE49-F238E27FC236}">
                <a16:creationId xmlns:a16="http://schemas.microsoft.com/office/drawing/2014/main" id="{8AD1B521-EB4F-4DEE-EAFF-347EFA6770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spTree>
    <p:extLst>
      <p:ext uri="{BB962C8B-B14F-4D97-AF65-F5344CB8AC3E}">
        <p14:creationId xmlns:p14="http://schemas.microsoft.com/office/powerpoint/2010/main" val="3191843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6B9A7-9550-EC65-4A26-DC51C4F10ED7}"/>
              </a:ext>
            </a:extLst>
          </p:cNvPr>
          <p:cNvSpPr>
            <a:spLocks noGrp="1"/>
          </p:cNvSpPr>
          <p:nvPr>
            <p:ph type="title"/>
          </p:nvPr>
        </p:nvSpPr>
        <p:spPr/>
        <p:txBody>
          <a:bodyPr>
            <a:normAutofit fontScale="90000"/>
          </a:bodyPr>
          <a:lstStyle/>
          <a:p>
            <a:r>
              <a:rPr lang="en-US" sz="8800" b="1" dirty="0">
                <a:solidFill>
                  <a:srgbClr val="6B9389"/>
                </a:solidFill>
                <a:latin typeface="Avenir Next LT Pro" panose="020B0504020202020204" pitchFamily="34" charset="0"/>
              </a:rPr>
              <a:t>I. Transforms Our Life</a:t>
            </a:r>
          </a:p>
        </p:txBody>
      </p:sp>
      <p:sp>
        <p:nvSpPr>
          <p:cNvPr id="3" name="Content Placeholder 2">
            <a:extLst>
              <a:ext uri="{FF2B5EF4-FFF2-40B4-BE49-F238E27FC236}">
                <a16:creationId xmlns:a16="http://schemas.microsoft.com/office/drawing/2014/main" id="{D39FC68B-16B8-F1D2-E2F5-2E30D6CABE31}"/>
              </a:ext>
            </a:extLst>
          </p:cNvPr>
          <p:cNvSpPr>
            <a:spLocks noGrp="1"/>
          </p:cNvSpPr>
          <p:nvPr>
            <p:ph idx="1"/>
          </p:nvPr>
        </p:nvSpPr>
        <p:spPr/>
        <p:txBody>
          <a:bodyPr>
            <a:noAutofit/>
          </a:bodyPr>
          <a:lstStyle/>
          <a:p>
            <a:pPr marL="0" indent="0">
              <a:buNone/>
            </a:pPr>
            <a:r>
              <a:rPr lang="en-US" sz="5400" b="1" dirty="0">
                <a:latin typeface="Avenir Next LT Pro" panose="020B0504020202020204" pitchFamily="34" charset="0"/>
              </a:rPr>
              <a:t>1</a:t>
            </a:r>
            <a:r>
              <a:rPr lang="en-US" sz="5400" dirty="0">
                <a:latin typeface="Avenir Next LT Pro" panose="020B0504020202020204" pitchFamily="34" charset="0"/>
              </a:rPr>
              <a:t> What shall we say then? Are we to continue in sin that grace may abound? </a:t>
            </a:r>
            <a:r>
              <a:rPr lang="en-US" sz="5400" b="1" dirty="0">
                <a:latin typeface="Avenir Next LT Pro" panose="020B0504020202020204" pitchFamily="34" charset="0"/>
              </a:rPr>
              <a:t>2</a:t>
            </a:r>
            <a:r>
              <a:rPr lang="en-US" sz="5400" dirty="0">
                <a:latin typeface="Avenir Next LT Pro" panose="020B0504020202020204" pitchFamily="34" charset="0"/>
              </a:rPr>
              <a:t> By no means! How can we who died to sin still live in it?</a:t>
            </a:r>
          </a:p>
        </p:txBody>
      </p:sp>
    </p:spTree>
    <p:extLst>
      <p:ext uri="{BB962C8B-B14F-4D97-AF65-F5344CB8AC3E}">
        <p14:creationId xmlns:p14="http://schemas.microsoft.com/office/powerpoint/2010/main" val="1781342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6B9A7-9550-EC65-4A26-DC51C4F10ED7}"/>
              </a:ext>
            </a:extLst>
          </p:cNvPr>
          <p:cNvSpPr>
            <a:spLocks noGrp="1"/>
          </p:cNvSpPr>
          <p:nvPr>
            <p:ph type="title"/>
          </p:nvPr>
        </p:nvSpPr>
        <p:spPr/>
        <p:txBody>
          <a:bodyPr>
            <a:normAutofit fontScale="90000"/>
          </a:bodyPr>
          <a:lstStyle/>
          <a:p>
            <a:r>
              <a:rPr lang="en-US" sz="8800" b="1" dirty="0">
                <a:solidFill>
                  <a:srgbClr val="6B9389"/>
                </a:solidFill>
                <a:latin typeface="Avenir Next LT Pro" panose="020B0504020202020204" pitchFamily="34" charset="0"/>
              </a:rPr>
              <a:t>I. Transforms Our Life</a:t>
            </a:r>
          </a:p>
        </p:txBody>
      </p:sp>
      <p:sp>
        <p:nvSpPr>
          <p:cNvPr id="3" name="Content Placeholder 2">
            <a:extLst>
              <a:ext uri="{FF2B5EF4-FFF2-40B4-BE49-F238E27FC236}">
                <a16:creationId xmlns:a16="http://schemas.microsoft.com/office/drawing/2014/main" id="{D39FC68B-16B8-F1D2-E2F5-2E30D6CABE31}"/>
              </a:ext>
            </a:extLst>
          </p:cNvPr>
          <p:cNvSpPr>
            <a:spLocks noGrp="1"/>
          </p:cNvSpPr>
          <p:nvPr>
            <p:ph idx="1"/>
          </p:nvPr>
        </p:nvSpPr>
        <p:spPr/>
        <p:txBody>
          <a:bodyPr>
            <a:noAutofit/>
          </a:bodyPr>
          <a:lstStyle/>
          <a:p>
            <a:pPr marL="0" indent="0">
              <a:buNone/>
            </a:pPr>
            <a:r>
              <a:rPr lang="en-US" sz="5400" b="1" dirty="0">
                <a:latin typeface="Avenir Next LT Pro" panose="020B0504020202020204" pitchFamily="34" charset="0"/>
              </a:rPr>
              <a:t>1</a:t>
            </a:r>
            <a:r>
              <a:rPr lang="en-US" sz="5400" dirty="0">
                <a:latin typeface="Avenir Next LT Pro" panose="020B0504020202020204" pitchFamily="34" charset="0"/>
              </a:rPr>
              <a:t> </a:t>
            </a:r>
            <a:r>
              <a:rPr lang="en-US" sz="5400" b="1" u="sng" dirty="0">
                <a:latin typeface="Avenir Next LT Pro" panose="020B0504020202020204" pitchFamily="34" charset="0"/>
              </a:rPr>
              <a:t>What shall we say then</a:t>
            </a:r>
            <a:r>
              <a:rPr lang="en-US" sz="5400" b="1" dirty="0">
                <a:latin typeface="Avenir Next LT Pro" panose="020B0504020202020204" pitchFamily="34" charset="0"/>
              </a:rPr>
              <a:t>? </a:t>
            </a:r>
            <a:r>
              <a:rPr lang="en-US" sz="5400" b="1" u="sng" dirty="0">
                <a:latin typeface="Avenir Next LT Pro" panose="020B0504020202020204" pitchFamily="34" charset="0"/>
              </a:rPr>
              <a:t>Are we to continue in sin that grace may abound</a:t>
            </a:r>
            <a:r>
              <a:rPr lang="en-US" sz="5400" b="1" dirty="0">
                <a:latin typeface="Avenir Next LT Pro" panose="020B0504020202020204" pitchFamily="34" charset="0"/>
              </a:rPr>
              <a:t>?</a:t>
            </a:r>
            <a:r>
              <a:rPr lang="en-US" sz="5400" dirty="0">
                <a:latin typeface="Avenir Next LT Pro" panose="020B0504020202020204" pitchFamily="34" charset="0"/>
              </a:rPr>
              <a:t> </a:t>
            </a:r>
            <a:r>
              <a:rPr lang="en-US" sz="5400" b="1" dirty="0">
                <a:latin typeface="Avenir Next LT Pro" panose="020B0504020202020204" pitchFamily="34" charset="0"/>
              </a:rPr>
              <a:t>2</a:t>
            </a:r>
            <a:r>
              <a:rPr lang="en-US" sz="5400" dirty="0">
                <a:latin typeface="Avenir Next LT Pro" panose="020B0504020202020204" pitchFamily="34" charset="0"/>
              </a:rPr>
              <a:t> By no means! How can we who died to sin still live in it?</a:t>
            </a:r>
          </a:p>
        </p:txBody>
      </p:sp>
      <p:sp>
        <p:nvSpPr>
          <p:cNvPr id="4" name="TextBox 3">
            <a:extLst>
              <a:ext uri="{FF2B5EF4-FFF2-40B4-BE49-F238E27FC236}">
                <a16:creationId xmlns:a16="http://schemas.microsoft.com/office/drawing/2014/main" id="{83297CA5-FE35-F17F-3EDA-265A1F57A4CD}"/>
              </a:ext>
            </a:extLst>
          </p:cNvPr>
          <p:cNvSpPr txBox="1"/>
          <p:nvPr/>
        </p:nvSpPr>
        <p:spPr>
          <a:xfrm>
            <a:off x="838200" y="6176963"/>
            <a:ext cx="10515600" cy="646331"/>
          </a:xfrm>
          <a:prstGeom prst="rect">
            <a:avLst/>
          </a:prstGeom>
          <a:noFill/>
        </p:spPr>
        <p:txBody>
          <a:bodyPr wrap="square" rtlCol="0">
            <a:spAutoFit/>
          </a:bodyPr>
          <a:lstStyle/>
          <a:p>
            <a:pPr marL="285750" indent="-285750">
              <a:buFont typeface="Arial" panose="020B0604020202020204" pitchFamily="34" charset="0"/>
              <a:buChar char="•"/>
            </a:pPr>
            <a:r>
              <a:rPr lang="en-US" sz="3600" dirty="0">
                <a:latin typeface="Avenir Next LT Pro" panose="020B0504020202020204" pitchFamily="34" charset="0"/>
              </a:rPr>
              <a:t>Romans 5:20; 3:23, 8; Jude 4; 1 Cor. 5:1-2.</a:t>
            </a:r>
          </a:p>
        </p:txBody>
      </p:sp>
      <p:cxnSp>
        <p:nvCxnSpPr>
          <p:cNvPr id="6" name="Straight Connector 5">
            <a:extLst>
              <a:ext uri="{FF2B5EF4-FFF2-40B4-BE49-F238E27FC236}">
                <a16:creationId xmlns:a16="http://schemas.microsoft.com/office/drawing/2014/main" id="{9F7A54A3-947B-10F4-B4E1-600FFD545D6A}"/>
              </a:ext>
            </a:extLst>
          </p:cNvPr>
          <p:cNvCxnSpPr/>
          <p:nvPr/>
        </p:nvCxnSpPr>
        <p:spPr>
          <a:xfrm>
            <a:off x="838200" y="6176963"/>
            <a:ext cx="10515600" cy="0"/>
          </a:xfrm>
          <a:prstGeom prst="line">
            <a:avLst/>
          </a:prstGeom>
          <a:ln w="38100">
            <a:solidFill>
              <a:srgbClr val="EDC898"/>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5620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6B9A7-9550-EC65-4A26-DC51C4F10ED7}"/>
              </a:ext>
            </a:extLst>
          </p:cNvPr>
          <p:cNvSpPr>
            <a:spLocks noGrp="1"/>
          </p:cNvSpPr>
          <p:nvPr>
            <p:ph type="title"/>
          </p:nvPr>
        </p:nvSpPr>
        <p:spPr/>
        <p:txBody>
          <a:bodyPr>
            <a:normAutofit fontScale="90000"/>
          </a:bodyPr>
          <a:lstStyle/>
          <a:p>
            <a:r>
              <a:rPr lang="en-US" sz="8800" b="1" dirty="0">
                <a:solidFill>
                  <a:srgbClr val="6B9389"/>
                </a:solidFill>
                <a:latin typeface="Avenir Next LT Pro" panose="020B0504020202020204" pitchFamily="34" charset="0"/>
              </a:rPr>
              <a:t>I. Transforms Our Life</a:t>
            </a:r>
          </a:p>
        </p:txBody>
      </p:sp>
      <p:sp>
        <p:nvSpPr>
          <p:cNvPr id="3" name="Content Placeholder 2">
            <a:extLst>
              <a:ext uri="{FF2B5EF4-FFF2-40B4-BE49-F238E27FC236}">
                <a16:creationId xmlns:a16="http://schemas.microsoft.com/office/drawing/2014/main" id="{D39FC68B-16B8-F1D2-E2F5-2E30D6CABE31}"/>
              </a:ext>
            </a:extLst>
          </p:cNvPr>
          <p:cNvSpPr>
            <a:spLocks noGrp="1"/>
          </p:cNvSpPr>
          <p:nvPr>
            <p:ph idx="1"/>
          </p:nvPr>
        </p:nvSpPr>
        <p:spPr/>
        <p:txBody>
          <a:bodyPr>
            <a:noAutofit/>
          </a:bodyPr>
          <a:lstStyle/>
          <a:p>
            <a:pPr marL="0" indent="0">
              <a:buNone/>
            </a:pPr>
            <a:r>
              <a:rPr lang="en-US" sz="5400" b="1" dirty="0">
                <a:latin typeface="Avenir Next LT Pro" panose="020B0504020202020204" pitchFamily="34" charset="0"/>
              </a:rPr>
              <a:t>1</a:t>
            </a:r>
            <a:r>
              <a:rPr lang="en-US" sz="5400" dirty="0">
                <a:latin typeface="Avenir Next LT Pro" panose="020B0504020202020204" pitchFamily="34" charset="0"/>
              </a:rPr>
              <a:t> What shall we say then? Are we to continue in sin that grace may abound? </a:t>
            </a:r>
            <a:r>
              <a:rPr lang="en-US" sz="5400" b="1" dirty="0">
                <a:latin typeface="Avenir Next LT Pro" panose="020B0504020202020204" pitchFamily="34" charset="0"/>
              </a:rPr>
              <a:t>2</a:t>
            </a:r>
            <a:r>
              <a:rPr lang="en-US" sz="5400" dirty="0">
                <a:latin typeface="Avenir Next LT Pro" panose="020B0504020202020204" pitchFamily="34" charset="0"/>
              </a:rPr>
              <a:t> </a:t>
            </a:r>
            <a:r>
              <a:rPr lang="en-US" sz="5400" b="1" u="sng" dirty="0">
                <a:latin typeface="Avenir Next LT Pro" panose="020B0504020202020204" pitchFamily="34" charset="0"/>
              </a:rPr>
              <a:t>By no means! How can we who died to sin still live in it</a:t>
            </a:r>
            <a:r>
              <a:rPr lang="en-US" sz="5400" dirty="0">
                <a:latin typeface="Avenir Next LT Pro" panose="020B0504020202020204" pitchFamily="34" charset="0"/>
              </a:rPr>
              <a:t>?</a:t>
            </a:r>
          </a:p>
        </p:txBody>
      </p:sp>
      <p:sp>
        <p:nvSpPr>
          <p:cNvPr id="4" name="TextBox 3">
            <a:extLst>
              <a:ext uri="{FF2B5EF4-FFF2-40B4-BE49-F238E27FC236}">
                <a16:creationId xmlns:a16="http://schemas.microsoft.com/office/drawing/2014/main" id="{83297CA5-FE35-F17F-3EDA-265A1F57A4CD}"/>
              </a:ext>
            </a:extLst>
          </p:cNvPr>
          <p:cNvSpPr txBox="1"/>
          <p:nvPr/>
        </p:nvSpPr>
        <p:spPr>
          <a:xfrm>
            <a:off x="838200" y="6176963"/>
            <a:ext cx="10515600" cy="646331"/>
          </a:xfrm>
          <a:prstGeom prst="rect">
            <a:avLst/>
          </a:prstGeom>
          <a:noFill/>
        </p:spPr>
        <p:txBody>
          <a:bodyPr wrap="square" rtlCol="0">
            <a:spAutoFit/>
          </a:bodyPr>
          <a:lstStyle/>
          <a:p>
            <a:pPr marL="285750" indent="-285750">
              <a:buFont typeface="Arial" panose="020B0604020202020204" pitchFamily="34" charset="0"/>
              <a:buChar char="•"/>
            </a:pPr>
            <a:r>
              <a:rPr lang="en-US" sz="3600" dirty="0">
                <a:latin typeface="Avenir Next LT Pro" panose="020B0504020202020204" pitchFamily="34" charset="0"/>
              </a:rPr>
              <a:t>1 John 3:9; 5:18.</a:t>
            </a:r>
          </a:p>
        </p:txBody>
      </p:sp>
      <p:cxnSp>
        <p:nvCxnSpPr>
          <p:cNvPr id="6" name="Straight Connector 5">
            <a:extLst>
              <a:ext uri="{FF2B5EF4-FFF2-40B4-BE49-F238E27FC236}">
                <a16:creationId xmlns:a16="http://schemas.microsoft.com/office/drawing/2014/main" id="{9F7A54A3-947B-10F4-B4E1-600FFD545D6A}"/>
              </a:ext>
            </a:extLst>
          </p:cNvPr>
          <p:cNvCxnSpPr/>
          <p:nvPr/>
        </p:nvCxnSpPr>
        <p:spPr>
          <a:xfrm>
            <a:off x="838200" y="6176963"/>
            <a:ext cx="10515600" cy="0"/>
          </a:xfrm>
          <a:prstGeom prst="line">
            <a:avLst/>
          </a:prstGeom>
          <a:ln w="38100">
            <a:solidFill>
              <a:srgbClr val="EDC898"/>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5325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6B9A7-9550-EC65-4A26-DC51C4F10ED7}"/>
              </a:ext>
            </a:extLst>
          </p:cNvPr>
          <p:cNvSpPr>
            <a:spLocks noGrp="1"/>
          </p:cNvSpPr>
          <p:nvPr>
            <p:ph type="title"/>
          </p:nvPr>
        </p:nvSpPr>
        <p:spPr/>
        <p:txBody>
          <a:bodyPr>
            <a:normAutofit fontScale="90000"/>
          </a:bodyPr>
          <a:lstStyle/>
          <a:p>
            <a:r>
              <a:rPr lang="en-US" sz="8800" b="1" dirty="0">
                <a:solidFill>
                  <a:srgbClr val="6B9389"/>
                </a:solidFill>
                <a:latin typeface="Avenir Next LT Pro" panose="020B0504020202020204" pitchFamily="34" charset="0"/>
              </a:rPr>
              <a:t>I. Transforms Our Life</a:t>
            </a:r>
          </a:p>
        </p:txBody>
      </p:sp>
      <p:sp>
        <p:nvSpPr>
          <p:cNvPr id="3" name="Content Placeholder 2">
            <a:extLst>
              <a:ext uri="{FF2B5EF4-FFF2-40B4-BE49-F238E27FC236}">
                <a16:creationId xmlns:a16="http://schemas.microsoft.com/office/drawing/2014/main" id="{D39FC68B-16B8-F1D2-E2F5-2E30D6CABE31}"/>
              </a:ext>
            </a:extLst>
          </p:cNvPr>
          <p:cNvSpPr>
            <a:spLocks noGrp="1"/>
          </p:cNvSpPr>
          <p:nvPr>
            <p:ph idx="1"/>
          </p:nvPr>
        </p:nvSpPr>
        <p:spPr/>
        <p:txBody>
          <a:bodyPr>
            <a:noAutofit/>
          </a:bodyPr>
          <a:lstStyle/>
          <a:p>
            <a:pPr marL="0" indent="0">
              <a:buNone/>
            </a:pPr>
            <a:r>
              <a:rPr lang="en-US" sz="5400" b="1" dirty="0">
                <a:latin typeface="Avenir Next LT Pro" panose="020B0504020202020204" pitchFamily="34" charset="0"/>
              </a:rPr>
              <a:t>1</a:t>
            </a:r>
            <a:r>
              <a:rPr lang="en-US" sz="5400" dirty="0">
                <a:latin typeface="Avenir Next LT Pro" panose="020B0504020202020204" pitchFamily="34" charset="0"/>
              </a:rPr>
              <a:t> What shall we say then? Are we to continue in sin that grace may abound? </a:t>
            </a:r>
            <a:r>
              <a:rPr lang="en-US" sz="5400" b="1" dirty="0">
                <a:latin typeface="Avenir Next LT Pro" panose="020B0504020202020204" pitchFamily="34" charset="0"/>
              </a:rPr>
              <a:t>2</a:t>
            </a:r>
            <a:r>
              <a:rPr lang="en-US" sz="5400" dirty="0">
                <a:latin typeface="Avenir Next LT Pro" panose="020B0504020202020204" pitchFamily="34" charset="0"/>
              </a:rPr>
              <a:t> </a:t>
            </a:r>
            <a:r>
              <a:rPr lang="en-US" sz="5400" b="1" u="sng" dirty="0">
                <a:latin typeface="Avenir Next LT Pro" panose="020B0504020202020204" pitchFamily="34" charset="0"/>
              </a:rPr>
              <a:t>By no means! How can we who died to sin still live in it</a:t>
            </a:r>
            <a:r>
              <a:rPr lang="en-US" sz="5400" dirty="0">
                <a:latin typeface="Avenir Next LT Pro" panose="020B0504020202020204" pitchFamily="34" charset="0"/>
              </a:rPr>
              <a:t>?</a:t>
            </a:r>
          </a:p>
        </p:txBody>
      </p:sp>
      <p:sp>
        <p:nvSpPr>
          <p:cNvPr id="4" name="TextBox 3">
            <a:extLst>
              <a:ext uri="{FF2B5EF4-FFF2-40B4-BE49-F238E27FC236}">
                <a16:creationId xmlns:a16="http://schemas.microsoft.com/office/drawing/2014/main" id="{83297CA5-FE35-F17F-3EDA-265A1F57A4CD}"/>
              </a:ext>
            </a:extLst>
          </p:cNvPr>
          <p:cNvSpPr txBox="1"/>
          <p:nvPr/>
        </p:nvSpPr>
        <p:spPr>
          <a:xfrm>
            <a:off x="838200" y="6176963"/>
            <a:ext cx="10515600" cy="646331"/>
          </a:xfrm>
          <a:prstGeom prst="rect">
            <a:avLst/>
          </a:prstGeom>
          <a:noFill/>
        </p:spPr>
        <p:txBody>
          <a:bodyPr wrap="square" rtlCol="0">
            <a:spAutoFit/>
          </a:bodyPr>
          <a:lstStyle/>
          <a:p>
            <a:pPr marL="285750" indent="-285750">
              <a:buFont typeface="Arial" panose="020B0604020202020204" pitchFamily="34" charset="0"/>
              <a:buChar char="•"/>
            </a:pPr>
            <a:r>
              <a:rPr lang="en-US" sz="3600" dirty="0">
                <a:latin typeface="Avenir Next LT Pro" panose="020B0504020202020204" pitchFamily="34" charset="0"/>
              </a:rPr>
              <a:t>1 John 3:9; 5:18.</a:t>
            </a:r>
          </a:p>
        </p:txBody>
      </p:sp>
      <p:cxnSp>
        <p:nvCxnSpPr>
          <p:cNvPr id="6" name="Straight Connector 5">
            <a:extLst>
              <a:ext uri="{FF2B5EF4-FFF2-40B4-BE49-F238E27FC236}">
                <a16:creationId xmlns:a16="http://schemas.microsoft.com/office/drawing/2014/main" id="{9F7A54A3-947B-10F4-B4E1-600FFD545D6A}"/>
              </a:ext>
            </a:extLst>
          </p:cNvPr>
          <p:cNvCxnSpPr/>
          <p:nvPr/>
        </p:nvCxnSpPr>
        <p:spPr>
          <a:xfrm>
            <a:off x="838200" y="6176963"/>
            <a:ext cx="10515600" cy="0"/>
          </a:xfrm>
          <a:prstGeom prst="line">
            <a:avLst/>
          </a:prstGeom>
          <a:ln w="38100">
            <a:solidFill>
              <a:srgbClr val="EDC898"/>
            </a:solidFill>
          </a:ln>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6EF26364-23D8-2ADC-DB1F-FECEE4FDDD9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7432" b="90000" l="10000" r="90000">
                        <a14:foregroundMark x1="50811" y1="7432" x2="50811" y2="7432"/>
                        <a14:foregroundMark x1="74054" y1="27297" x2="74054" y2="27297"/>
                        <a14:foregroundMark x1="73243" y1="26486" x2="73243" y2="26486"/>
                        <a14:foregroundMark x1="75811" y1="33378" x2="75811" y2="33378"/>
                        <a14:foregroundMark x1="75405" y1="33784" x2="75405" y2="33784"/>
                        <a14:foregroundMark x1="77027" y1="32703" x2="77027" y2="32703"/>
                        <a14:foregroundMark x1="77703" y1="31892" x2="77703" y2="31892"/>
                        <a14:foregroundMark x1="74595" y1="35000" x2="74595" y2="35000"/>
                        <a14:foregroundMark x1="74189" y1="35676" x2="74189" y2="35676"/>
                        <a14:foregroundMark x1="28108" y1="31351" x2="28108" y2="31351"/>
                        <a14:foregroundMark x1="26622" y1="29595" x2="26622" y2="29595"/>
                        <a14:foregroundMark x1="26081" y1="28919" x2="26081" y2="28919"/>
                        <a14:foregroundMark x1="26081" y1="28378" x2="26081" y2="28378"/>
                        <a14:foregroundMark x1="54865" y1="50541" x2="54865" y2="50541"/>
                        <a14:foregroundMark x1="47703" y1="20000" x2="47703" y2="20000"/>
                        <a14:foregroundMark x1="48378" y1="19595" x2="48378" y2="19595"/>
                        <a14:foregroundMark x1="48649" y1="19459" x2="48649" y2="19459"/>
                        <a14:foregroundMark x1="66892" y1="9189" x2="66892" y2="9189"/>
                        <a14:foregroundMark x1="57973" y1="31486" x2="57973" y2="31486"/>
                        <a14:foregroundMark x1="60135" y1="31081" x2="60135" y2="31081"/>
                        <a14:foregroundMark x1="57432" y1="27027" x2="57432" y2="27027"/>
                        <a14:foregroundMark x1="60000" y1="26216" x2="60000" y2="26216"/>
                        <a14:foregroundMark x1="62297" y1="26486" x2="62297" y2="26486"/>
                        <a14:foregroundMark x1="28649" y1="22162" x2="28649" y2="22162"/>
                        <a14:foregroundMark x1="60135" y1="42432" x2="60135" y2="42432"/>
                        <a14:foregroundMark x1="71081" y1="45135" x2="71081" y2="45135"/>
                        <a14:foregroundMark x1="72027" y1="45811" x2="72027" y2="45811"/>
                        <a14:foregroundMark x1="62027" y1="53649" x2="62027" y2="53649"/>
                        <a14:foregroundMark x1="74324" y1="55270" x2="74324" y2="55270"/>
                        <a14:foregroundMark x1="70270" y1="54324" x2="70270" y2="54324"/>
                        <a14:foregroundMark x1="71081" y1="51081" x2="71081" y2="51081"/>
                        <a14:foregroundMark x1="70135" y1="51486" x2="70135" y2="51486"/>
                        <a14:foregroundMark x1="80135" y1="54730" x2="80135" y2="54730"/>
                        <a14:foregroundMark x1="81892" y1="30811" x2="81892" y2="30811"/>
                      </a14:backgroundRemoval>
                    </a14:imgEffect>
                  </a14:imgLayer>
                </a14:imgProps>
              </a:ext>
              <a:ext uri="{28A0092B-C50C-407E-A947-70E740481C1C}">
                <a14:useLocalDpi xmlns:a14="http://schemas.microsoft.com/office/drawing/2010/main" val="0"/>
              </a:ext>
            </a:extLst>
          </a:blip>
          <a:stretch>
            <a:fillRect/>
          </a:stretch>
        </p:blipFill>
        <p:spPr>
          <a:xfrm>
            <a:off x="8877786" y="4241519"/>
            <a:ext cx="3659939" cy="3659939"/>
          </a:xfrm>
          <a:prstGeom prst="rect">
            <a:avLst/>
          </a:prstGeom>
        </p:spPr>
      </p:pic>
    </p:spTree>
    <p:extLst>
      <p:ext uri="{BB962C8B-B14F-4D97-AF65-F5344CB8AC3E}">
        <p14:creationId xmlns:p14="http://schemas.microsoft.com/office/powerpoint/2010/main" val="3063835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6B9A7-9550-EC65-4A26-DC51C4F10ED7}"/>
              </a:ext>
            </a:extLst>
          </p:cNvPr>
          <p:cNvSpPr>
            <a:spLocks noGrp="1"/>
          </p:cNvSpPr>
          <p:nvPr>
            <p:ph type="title"/>
          </p:nvPr>
        </p:nvSpPr>
        <p:spPr/>
        <p:txBody>
          <a:bodyPr>
            <a:normAutofit fontScale="90000"/>
          </a:bodyPr>
          <a:lstStyle/>
          <a:p>
            <a:r>
              <a:rPr lang="en-US" sz="8800" b="1" dirty="0">
                <a:solidFill>
                  <a:srgbClr val="6B9389"/>
                </a:solidFill>
                <a:latin typeface="Avenir Next LT Pro" panose="020B0504020202020204" pitchFamily="34" charset="0"/>
              </a:rPr>
              <a:t>I. Transforms Our Life</a:t>
            </a:r>
          </a:p>
        </p:txBody>
      </p:sp>
      <p:sp>
        <p:nvSpPr>
          <p:cNvPr id="3" name="Content Placeholder 2">
            <a:extLst>
              <a:ext uri="{FF2B5EF4-FFF2-40B4-BE49-F238E27FC236}">
                <a16:creationId xmlns:a16="http://schemas.microsoft.com/office/drawing/2014/main" id="{D39FC68B-16B8-F1D2-E2F5-2E30D6CABE31}"/>
              </a:ext>
            </a:extLst>
          </p:cNvPr>
          <p:cNvSpPr>
            <a:spLocks noGrp="1"/>
          </p:cNvSpPr>
          <p:nvPr>
            <p:ph idx="1"/>
          </p:nvPr>
        </p:nvSpPr>
        <p:spPr/>
        <p:txBody>
          <a:bodyPr>
            <a:noAutofit/>
          </a:bodyPr>
          <a:lstStyle/>
          <a:p>
            <a:pPr marL="0" indent="0">
              <a:buNone/>
            </a:pPr>
            <a:r>
              <a:rPr lang="en-US" sz="5400" b="1" dirty="0">
                <a:latin typeface="Avenir Next LT Pro" panose="020B0504020202020204" pitchFamily="34" charset="0"/>
              </a:rPr>
              <a:t>3</a:t>
            </a:r>
            <a:r>
              <a:rPr lang="en-US" sz="5400" dirty="0">
                <a:latin typeface="Avenir Next LT Pro" panose="020B0504020202020204" pitchFamily="34" charset="0"/>
              </a:rPr>
              <a:t> Do you not know that all of us who have been baptized into Christ Jesus were baptized into his death?</a:t>
            </a:r>
          </a:p>
        </p:txBody>
      </p:sp>
    </p:spTree>
    <p:extLst>
      <p:ext uri="{BB962C8B-B14F-4D97-AF65-F5344CB8AC3E}">
        <p14:creationId xmlns:p14="http://schemas.microsoft.com/office/powerpoint/2010/main" val="1783036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18F6AC-6BB8-C1FD-68EB-B121D66119AC}"/>
              </a:ext>
            </a:extLst>
          </p:cNvPr>
          <p:cNvSpPr txBox="1"/>
          <p:nvPr/>
        </p:nvSpPr>
        <p:spPr>
          <a:xfrm>
            <a:off x="0" y="2151727"/>
            <a:ext cx="12192000" cy="2431435"/>
          </a:xfrm>
          <a:prstGeom prst="rect">
            <a:avLst/>
          </a:prstGeom>
          <a:noFill/>
        </p:spPr>
        <p:txBody>
          <a:bodyPr wrap="square" rtlCol="0">
            <a:spAutoFit/>
          </a:bodyPr>
          <a:lstStyle/>
          <a:p>
            <a:pPr algn="ctr"/>
            <a:r>
              <a:rPr lang="en-US" sz="8000" b="1" dirty="0">
                <a:latin typeface="Avenir Next LT Pro" panose="020B0504020202020204" pitchFamily="34" charset="0"/>
              </a:rPr>
              <a:t>He is risen!</a:t>
            </a:r>
          </a:p>
          <a:p>
            <a:pPr algn="ctr"/>
            <a:r>
              <a:rPr lang="en-US" sz="6600" i="1" dirty="0">
                <a:latin typeface="Avenir Next LT Pro" panose="020B0504020202020204" pitchFamily="34" charset="0"/>
              </a:rPr>
              <a:t>“He is risen indeed!”</a:t>
            </a:r>
          </a:p>
        </p:txBody>
      </p:sp>
    </p:spTree>
    <p:extLst>
      <p:ext uri="{BB962C8B-B14F-4D97-AF65-F5344CB8AC3E}">
        <p14:creationId xmlns:p14="http://schemas.microsoft.com/office/powerpoint/2010/main" val="17749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6B9A7-9550-EC65-4A26-DC51C4F10ED7}"/>
              </a:ext>
            </a:extLst>
          </p:cNvPr>
          <p:cNvSpPr>
            <a:spLocks noGrp="1"/>
          </p:cNvSpPr>
          <p:nvPr>
            <p:ph type="title"/>
          </p:nvPr>
        </p:nvSpPr>
        <p:spPr/>
        <p:txBody>
          <a:bodyPr>
            <a:normAutofit fontScale="90000"/>
          </a:bodyPr>
          <a:lstStyle/>
          <a:p>
            <a:r>
              <a:rPr lang="en-US" sz="8800" b="1" dirty="0">
                <a:solidFill>
                  <a:srgbClr val="6B9389"/>
                </a:solidFill>
                <a:latin typeface="Avenir Next LT Pro" panose="020B0504020202020204" pitchFamily="34" charset="0"/>
              </a:rPr>
              <a:t>I. Transforms Our Life</a:t>
            </a:r>
          </a:p>
        </p:txBody>
      </p:sp>
      <p:sp>
        <p:nvSpPr>
          <p:cNvPr id="3" name="Content Placeholder 2">
            <a:extLst>
              <a:ext uri="{FF2B5EF4-FFF2-40B4-BE49-F238E27FC236}">
                <a16:creationId xmlns:a16="http://schemas.microsoft.com/office/drawing/2014/main" id="{D39FC68B-16B8-F1D2-E2F5-2E30D6CABE31}"/>
              </a:ext>
            </a:extLst>
          </p:cNvPr>
          <p:cNvSpPr>
            <a:spLocks noGrp="1"/>
          </p:cNvSpPr>
          <p:nvPr>
            <p:ph idx="1"/>
          </p:nvPr>
        </p:nvSpPr>
        <p:spPr/>
        <p:txBody>
          <a:bodyPr>
            <a:noAutofit/>
          </a:bodyPr>
          <a:lstStyle/>
          <a:p>
            <a:pPr marL="0" indent="0">
              <a:buNone/>
            </a:pPr>
            <a:r>
              <a:rPr lang="en-US" sz="5400" b="1" dirty="0">
                <a:latin typeface="Avenir Next LT Pro" panose="020B0504020202020204" pitchFamily="34" charset="0"/>
              </a:rPr>
              <a:t>3</a:t>
            </a:r>
            <a:r>
              <a:rPr lang="en-US" sz="5400" dirty="0">
                <a:latin typeface="Avenir Next LT Pro" panose="020B0504020202020204" pitchFamily="34" charset="0"/>
              </a:rPr>
              <a:t> </a:t>
            </a:r>
            <a:r>
              <a:rPr lang="en-US" sz="5400" b="1" u="sng" dirty="0">
                <a:latin typeface="Avenir Next LT Pro" panose="020B0504020202020204" pitchFamily="34" charset="0"/>
              </a:rPr>
              <a:t>Do you not know</a:t>
            </a:r>
            <a:r>
              <a:rPr lang="en-US" sz="5400" dirty="0">
                <a:latin typeface="Avenir Next LT Pro" panose="020B0504020202020204" pitchFamily="34" charset="0"/>
              </a:rPr>
              <a:t> that all of us who have been baptized into Christ Jesus were baptized into his death?</a:t>
            </a:r>
          </a:p>
        </p:txBody>
      </p:sp>
      <p:sp>
        <p:nvSpPr>
          <p:cNvPr id="4" name="TextBox 3">
            <a:extLst>
              <a:ext uri="{FF2B5EF4-FFF2-40B4-BE49-F238E27FC236}">
                <a16:creationId xmlns:a16="http://schemas.microsoft.com/office/drawing/2014/main" id="{5402FEAA-0710-07AC-45C3-EDC36FFD7BA4}"/>
              </a:ext>
            </a:extLst>
          </p:cNvPr>
          <p:cNvSpPr txBox="1"/>
          <p:nvPr/>
        </p:nvSpPr>
        <p:spPr>
          <a:xfrm>
            <a:off x="838200" y="6176963"/>
            <a:ext cx="10515600" cy="646331"/>
          </a:xfrm>
          <a:prstGeom prst="rect">
            <a:avLst/>
          </a:prstGeom>
          <a:noFill/>
        </p:spPr>
        <p:txBody>
          <a:bodyPr wrap="square" rtlCol="0">
            <a:spAutoFit/>
          </a:bodyPr>
          <a:lstStyle/>
          <a:p>
            <a:pPr marL="285750" indent="-285750">
              <a:buFont typeface="Arial" panose="020B0604020202020204" pitchFamily="34" charset="0"/>
              <a:buChar char="•"/>
            </a:pPr>
            <a:r>
              <a:rPr lang="en-US" sz="3600" dirty="0">
                <a:latin typeface="Avenir Next LT Pro" panose="020B0504020202020204" pitchFamily="34" charset="0"/>
              </a:rPr>
              <a:t>Hosea 4:6; John 8:32.</a:t>
            </a:r>
          </a:p>
        </p:txBody>
      </p:sp>
      <p:cxnSp>
        <p:nvCxnSpPr>
          <p:cNvPr id="5" name="Straight Connector 4">
            <a:extLst>
              <a:ext uri="{FF2B5EF4-FFF2-40B4-BE49-F238E27FC236}">
                <a16:creationId xmlns:a16="http://schemas.microsoft.com/office/drawing/2014/main" id="{F99B47D7-6820-0910-B857-65A821BA8EC2}"/>
              </a:ext>
            </a:extLst>
          </p:cNvPr>
          <p:cNvCxnSpPr/>
          <p:nvPr/>
        </p:nvCxnSpPr>
        <p:spPr>
          <a:xfrm>
            <a:off x="838200" y="6176963"/>
            <a:ext cx="10515600" cy="0"/>
          </a:xfrm>
          <a:prstGeom prst="line">
            <a:avLst/>
          </a:prstGeom>
          <a:ln w="38100">
            <a:solidFill>
              <a:srgbClr val="EDC898"/>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5244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6B9A7-9550-EC65-4A26-DC51C4F10ED7}"/>
              </a:ext>
            </a:extLst>
          </p:cNvPr>
          <p:cNvSpPr>
            <a:spLocks noGrp="1"/>
          </p:cNvSpPr>
          <p:nvPr>
            <p:ph type="title"/>
          </p:nvPr>
        </p:nvSpPr>
        <p:spPr/>
        <p:txBody>
          <a:bodyPr>
            <a:normAutofit fontScale="90000"/>
          </a:bodyPr>
          <a:lstStyle/>
          <a:p>
            <a:r>
              <a:rPr lang="en-US" sz="8800" b="1" dirty="0">
                <a:solidFill>
                  <a:srgbClr val="6B9389"/>
                </a:solidFill>
                <a:latin typeface="Avenir Next LT Pro" panose="020B0504020202020204" pitchFamily="34" charset="0"/>
              </a:rPr>
              <a:t>I. Transforms Our Life</a:t>
            </a:r>
          </a:p>
        </p:txBody>
      </p:sp>
      <p:sp>
        <p:nvSpPr>
          <p:cNvPr id="3" name="Content Placeholder 2">
            <a:extLst>
              <a:ext uri="{FF2B5EF4-FFF2-40B4-BE49-F238E27FC236}">
                <a16:creationId xmlns:a16="http://schemas.microsoft.com/office/drawing/2014/main" id="{D39FC68B-16B8-F1D2-E2F5-2E30D6CABE31}"/>
              </a:ext>
            </a:extLst>
          </p:cNvPr>
          <p:cNvSpPr>
            <a:spLocks noGrp="1"/>
          </p:cNvSpPr>
          <p:nvPr>
            <p:ph idx="1"/>
          </p:nvPr>
        </p:nvSpPr>
        <p:spPr/>
        <p:txBody>
          <a:bodyPr>
            <a:noAutofit/>
          </a:bodyPr>
          <a:lstStyle/>
          <a:p>
            <a:pPr marL="0" indent="0">
              <a:buNone/>
            </a:pPr>
            <a:r>
              <a:rPr lang="en-US" sz="5400" b="1" dirty="0">
                <a:latin typeface="Avenir Next LT Pro" panose="020B0504020202020204" pitchFamily="34" charset="0"/>
              </a:rPr>
              <a:t>3</a:t>
            </a:r>
            <a:r>
              <a:rPr lang="en-US" sz="5400" dirty="0">
                <a:latin typeface="Avenir Next LT Pro" panose="020B0504020202020204" pitchFamily="34" charset="0"/>
              </a:rPr>
              <a:t> </a:t>
            </a:r>
            <a:r>
              <a:rPr lang="en-US" sz="5400" b="1" u="sng" dirty="0">
                <a:latin typeface="Avenir Next LT Pro" panose="020B0504020202020204" pitchFamily="34" charset="0"/>
              </a:rPr>
              <a:t>Do you not know</a:t>
            </a:r>
            <a:r>
              <a:rPr lang="en-US" sz="5400" b="1" dirty="0">
                <a:latin typeface="Avenir Next LT Pro" panose="020B0504020202020204" pitchFamily="34" charset="0"/>
              </a:rPr>
              <a:t> </a:t>
            </a:r>
            <a:r>
              <a:rPr lang="en-US" sz="5400" b="1" u="sng" dirty="0">
                <a:latin typeface="Avenir Next LT Pro" panose="020B0504020202020204" pitchFamily="34" charset="0"/>
              </a:rPr>
              <a:t>that all of us who have been baptized into Christ Jesus</a:t>
            </a:r>
            <a:r>
              <a:rPr lang="en-US" sz="5400" dirty="0">
                <a:latin typeface="Avenir Next LT Pro" panose="020B0504020202020204" pitchFamily="34" charset="0"/>
              </a:rPr>
              <a:t> were baptized into his death?</a:t>
            </a:r>
          </a:p>
        </p:txBody>
      </p:sp>
      <p:sp>
        <p:nvSpPr>
          <p:cNvPr id="4" name="TextBox 3">
            <a:extLst>
              <a:ext uri="{FF2B5EF4-FFF2-40B4-BE49-F238E27FC236}">
                <a16:creationId xmlns:a16="http://schemas.microsoft.com/office/drawing/2014/main" id="{98A79FD8-49E9-5F43-E8AA-35487D5F3B53}"/>
              </a:ext>
            </a:extLst>
          </p:cNvPr>
          <p:cNvSpPr txBox="1"/>
          <p:nvPr/>
        </p:nvSpPr>
        <p:spPr>
          <a:xfrm>
            <a:off x="838200" y="5625636"/>
            <a:ext cx="10515600" cy="1200329"/>
          </a:xfrm>
          <a:prstGeom prst="rect">
            <a:avLst/>
          </a:prstGeom>
          <a:noFill/>
        </p:spPr>
        <p:txBody>
          <a:bodyPr wrap="square" rtlCol="0">
            <a:spAutoFit/>
          </a:bodyPr>
          <a:lstStyle/>
          <a:p>
            <a:pPr marL="285750" indent="-285750">
              <a:buFont typeface="Arial" panose="020B0604020202020204" pitchFamily="34" charset="0"/>
              <a:buChar char="•"/>
            </a:pPr>
            <a:r>
              <a:rPr lang="en-US" sz="3600" dirty="0">
                <a:latin typeface="Avenir Next LT Pro" panose="020B0504020202020204" pitchFamily="34" charset="0"/>
              </a:rPr>
              <a:t>1 Corinthians 10:2; 6:17; Galatians 3:27; 1 John 1:3; Matthew 28:20.</a:t>
            </a:r>
          </a:p>
        </p:txBody>
      </p:sp>
      <p:cxnSp>
        <p:nvCxnSpPr>
          <p:cNvPr id="5" name="Straight Connector 4">
            <a:extLst>
              <a:ext uri="{FF2B5EF4-FFF2-40B4-BE49-F238E27FC236}">
                <a16:creationId xmlns:a16="http://schemas.microsoft.com/office/drawing/2014/main" id="{D0977FA4-D4FF-051D-E930-D412199CAFFE}"/>
              </a:ext>
            </a:extLst>
          </p:cNvPr>
          <p:cNvCxnSpPr/>
          <p:nvPr/>
        </p:nvCxnSpPr>
        <p:spPr>
          <a:xfrm>
            <a:off x="838200" y="5625636"/>
            <a:ext cx="10515600" cy="0"/>
          </a:xfrm>
          <a:prstGeom prst="line">
            <a:avLst/>
          </a:prstGeom>
          <a:ln w="38100">
            <a:solidFill>
              <a:srgbClr val="EDC898"/>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333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6B9A7-9550-EC65-4A26-DC51C4F10ED7}"/>
              </a:ext>
            </a:extLst>
          </p:cNvPr>
          <p:cNvSpPr>
            <a:spLocks noGrp="1"/>
          </p:cNvSpPr>
          <p:nvPr>
            <p:ph type="title"/>
          </p:nvPr>
        </p:nvSpPr>
        <p:spPr/>
        <p:txBody>
          <a:bodyPr>
            <a:normAutofit fontScale="90000"/>
          </a:bodyPr>
          <a:lstStyle/>
          <a:p>
            <a:r>
              <a:rPr lang="en-US" sz="8800" b="1" dirty="0">
                <a:solidFill>
                  <a:srgbClr val="6B9389"/>
                </a:solidFill>
                <a:latin typeface="Avenir Next LT Pro" panose="020B0504020202020204" pitchFamily="34" charset="0"/>
              </a:rPr>
              <a:t>I. Transforms Our Life</a:t>
            </a:r>
          </a:p>
        </p:txBody>
      </p:sp>
      <p:sp>
        <p:nvSpPr>
          <p:cNvPr id="3" name="Content Placeholder 2">
            <a:extLst>
              <a:ext uri="{FF2B5EF4-FFF2-40B4-BE49-F238E27FC236}">
                <a16:creationId xmlns:a16="http://schemas.microsoft.com/office/drawing/2014/main" id="{D39FC68B-16B8-F1D2-E2F5-2E30D6CABE31}"/>
              </a:ext>
            </a:extLst>
          </p:cNvPr>
          <p:cNvSpPr>
            <a:spLocks noGrp="1"/>
          </p:cNvSpPr>
          <p:nvPr>
            <p:ph idx="1"/>
          </p:nvPr>
        </p:nvSpPr>
        <p:spPr/>
        <p:txBody>
          <a:bodyPr>
            <a:noAutofit/>
          </a:bodyPr>
          <a:lstStyle/>
          <a:p>
            <a:pPr marL="0" indent="0">
              <a:buNone/>
            </a:pPr>
            <a:r>
              <a:rPr lang="en-US" sz="4800" b="1" dirty="0">
                <a:latin typeface="Avenir Next LT Pro" panose="020B0504020202020204" pitchFamily="34" charset="0"/>
              </a:rPr>
              <a:t>4</a:t>
            </a:r>
            <a:r>
              <a:rPr lang="en-US" sz="4800" dirty="0">
                <a:latin typeface="Avenir Next LT Pro" panose="020B0504020202020204" pitchFamily="34" charset="0"/>
              </a:rPr>
              <a:t> </a:t>
            </a:r>
            <a:r>
              <a:rPr lang="en-US" sz="4800" b="1" u="sng" dirty="0">
                <a:latin typeface="Avenir Next LT Pro" panose="020B0504020202020204" pitchFamily="34" charset="0"/>
              </a:rPr>
              <a:t>We were buried therefore with him by baptism into death, in order that, just as Christ was raised from the dead by the glory of the Father, we too might walk in newness of life</a:t>
            </a:r>
            <a:r>
              <a:rPr lang="en-US" sz="4800" dirty="0">
                <a:latin typeface="Avenir Next LT Pro" panose="020B0504020202020204" pitchFamily="34" charset="0"/>
              </a:rPr>
              <a:t>.</a:t>
            </a:r>
          </a:p>
        </p:txBody>
      </p:sp>
    </p:spTree>
    <p:extLst>
      <p:ext uri="{BB962C8B-B14F-4D97-AF65-F5344CB8AC3E}">
        <p14:creationId xmlns:p14="http://schemas.microsoft.com/office/powerpoint/2010/main" val="22482066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6B9A7-9550-EC65-4A26-DC51C4F10ED7}"/>
              </a:ext>
            </a:extLst>
          </p:cNvPr>
          <p:cNvSpPr>
            <a:spLocks noGrp="1"/>
          </p:cNvSpPr>
          <p:nvPr>
            <p:ph type="title"/>
          </p:nvPr>
        </p:nvSpPr>
        <p:spPr/>
        <p:txBody>
          <a:bodyPr>
            <a:normAutofit fontScale="90000"/>
          </a:bodyPr>
          <a:lstStyle/>
          <a:p>
            <a:r>
              <a:rPr lang="en-US" sz="8800" b="1" dirty="0">
                <a:solidFill>
                  <a:srgbClr val="6B9389"/>
                </a:solidFill>
                <a:latin typeface="Avenir Next LT Pro" panose="020B0504020202020204" pitchFamily="34" charset="0"/>
              </a:rPr>
              <a:t>I. Transforms Our Life</a:t>
            </a:r>
          </a:p>
        </p:txBody>
      </p:sp>
      <p:sp>
        <p:nvSpPr>
          <p:cNvPr id="3" name="Content Placeholder 2">
            <a:extLst>
              <a:ext uri="{FF2B5EF4-FFF2-40B4-BE49-F238E27FC236}">
                <a16:creationId xmlns:a16="http://schemas.microsoft.com/office/drawing/2014/main" id="{D39FC68B-16B8-F1D2-E2F5-2E30D6CABE31}"/>
              </a:ext>
            </a:extLst>
          </p:cNvPr>
          <p:cNvSpPr>
            <a:spLocks noGrp="1"/>
          </p:cNvSpPr>
          <p:nvPr>
            <p:ph idx="1"/>
          </p:nvPr>
        </p:nvSpPr>
        <p:spPr/>
        <p:txBody>
          <a:bodyPr>
            <a:noAutofit/>
          </a:bodyPr>
          <a:lstStyle/>
          <a:p>
            <a:pPr marL="0" indent="0">
              <a:buNone/>
            </a:pPr>
            <a:r>
              <a:rPr lang="en-US" sz="4800" b="1" dirty="0">
                <a:latin typeface="Avenir Next LT Pro" panose="020B0504020202020204" pitchFamily="34" charset="0"/>
              </a:rPr>
              <a:t>4</a:t>
            </a:r>
            <a:r>
              <a:rPr lang="en-US" sz="4800" dirty="0">
                <a:latin typeface="Avenir Next LT Pro" panose="020B0504020202020204" pitchFamily="34" charset="0"/>
              </a:rPr>
              <a:t> We were buried therefore with him by baptism into death, in order that, </a:t>
            </a:r>
            <a:r>
              <a:rPr lang="en-US" sz="4800" b="1" u="sng" dirty="0">
                <a:latin typeface="Avenir Next LT Pro" panose="020B0504020202020204" pitchFamily="34" charset="0"/>
              </a:rPr>
              <a:t>just as Christ was raised from the dead by the glory of the Father</a:t>
            </a:r>
            <a:r>
              <a:rPr lang="en-US" sz="4800" dirty="0">
                <a:latin typeface="Avenir Next LT Pro" panose="020B0504020202020204" pitchFamily="34" charset="0"/>
              </a:rPr>
              <a:t>, we too might walk in newness of life.</a:t>
            </a:r>
          </a:p>
        </p:txBody>
      </p:sp>
      <p:sp>
        <p:nvSpPr>
          <p:cNvPr id="4" name="TextBox 3">
            <a:extLst>
              <a:ext uri="{FF2B5EF4-FFF2-40B4-BE49-F238E27FC236}">
                <a16:creationId xmlns:a16="http://schemas.microsoft.com/office/drawing/2014/main" id="{9E7D6B34-34CA-9D9C-37B6-FCBAABEDA851}"/>
              </a:ext>
            </a:extLst>
          </p:cNvPr>
          <p:cNvSpPr txBox="1"/>
          <p:nvPr/>
        </p:nvSpPr>
        <p:spPr>
          <a:xfrm>
            <a:off x="838200" y="6176963"/>
            <a:ext cx="10515600" cy="646331"/>
          </a:xfrm>
          <a:prstGeom prst="rect">
            <a:avLst/>
          </a:prstGeom>
          <a:noFill/>
        </p:spPr>
        <p:txBody>
          <a:bodyPr wrap="square" rtlCol="0">
            <a:spAutoFit/>
          </a:bodyPr>
          <a:lstStyle/>
          <a:p>
            <a:pPr marL="285750" indent="-285750">
              <a:buFont typeface="Arial" panose="020B0604020202020204" pitchFamily="34" charset="0"/>
              <a:buChar char="•"/>
            </a:pPr>
            <a:r>
              <a:rPr lang="en-US" sz="3600" dirty="0">
                <a:latin typeface="Avenir Next LT Pro" panose="020B0504020202020204" pitchFamily="34" charset="0"/>
              </a:rPr>
              <a:t>1 Cor. 15:43; John 20:11-19; Luke 23:13-37. </a:t>
            </a:r>
          </a:p>
        </p:txBody>
      </p:sp>
      <p:cxnSp>
        <p:nvCxnSpPr>
          <p:cNvPr id="5" name="Straight Connector 4">
            <a:extLst>
              <a:ext uri="{FF2B5EF4-FFF2-40B4-BE49-F238E27FC236}">
                <a16:creationId xmlns:a16="http://schemas.microsoft.com/office/drawing/2014/main" id="{8A110BCD-0844-C7C8-F76D-B66EEF60BE8D}"/>
              </a:ext>
            </a:extLst>
          </p:cNvPr>
          <p:cNvCxnSpPr/>
          <p:nvPr/>
        </p:nvCxnSpPr>
        <p:spPr>
          <a:xfrm>
            <a:off x="838200" y="6176963"/>
            <a:ext cx="10515600" cy="0"/>
          </a:xfrm>
          <a:prstGeom prst="line">
            <a:avLst/>
          </a:prstGeom>
          <a:ln w="38100">
            <a:solidFill>
              <a:srgbClr val="EDC898"/>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71922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6B9A7-9550-EC65-4A26-DC51C4F10ED7}"/>
              </a:ext>
            </a:extLst>
          </p:cNvPr>
          <p:cNvSpPr>
            <a:spLocks noGrp="1"/>
          </p:cNvSpPr>
          <p:nvPr>
            <p:ph type="title"/>
          </p:nvPr>
        </p:nvSpPr>
        <p:spPr/>
        <p:txBody>
          <a:bodyPr>
            <a:normAutofit fontScale="90000"/>
          </a:bodyPr>
          <a:lstStyle/>
          <a:p>
            <a:r>
              <a:rPr lang="en-US" sz="8800" b="1" dirty="0">
                <a:solidFill>
                  <a:srgbClr val="6B9389"/>
                </a:solidFill>
                <a:latin typeface="Avenir Next LT Pro" panose="020B0504020202020204" pitchFamily="34" charset="0"/>
              </a:rPr>
              <a:t>I. Transforms Our Life</a:t>
            </a:r>
          </a:p>
        </p:txBody>
      </p:sp>
      <p:sp>
        <p:nvSpPr>
          <p:cNvPr id="3" name="Content Placeholder 2">
            <a:extLst>
              <a:ext uri="{FF2B5EF4-FFF2-40B4-BE49-F238E27FC236}">
                <a16:creationId xmlns:a16="http://schemas.microsoft.com/office/drawing/2014/main" id="{D39FC68B-16B8-F1D2-E2F5-2E30D6CABE31}"/>
              </a:ext>
            </a:extLst>
          </p:cNvPr>
          <p:cNvSpPr>
            <a:spLocks noGrp="1"/>
          </p:cNvSpPr>
          <p:nvPr>
            <p:ph idx="1"/>
          </p:nvPr>
        </p:nvSpPr>
        <p:spPr/>
        <p:txBody>
          <a:bodyPr>
            <a:noAutofit/>
          </a:bodyPr>
          <a:lstStyle/>
          <a:p>
            <a:pPr marL="0" indent="0">
              <a:buNone/>
            </a:pPr>
            <a:r>
              <a:rPr lang="en-US" sz="4800" b="1" dirty="0">
                <a:latin typeface="Avenir Next LT Pro" panose="020B0504020202020204" pitchFamily="34" charset="0"/>
              </a:rPr>
              <a:t>4</a:t>
            </a:r>
            <a:r>
              <a:rPr lang="en-US" sz="4800" dirty="0">
                <a:latin typeface="Avenir Next LT Pro" panose="020B0504020202020204" pitchFamily="34" charset="0"/>
              </a:rPr>
              <a:t> We were buried therefore with him by baptism into death, in order that, just as Christ was raised from the dead by the glory of the Father, </a:t>
            </a:r>
            <a:r>
              <a:rPr lang="en-US" sz="4800" b="1" u="sng" dirty="0">
                <a:latin typeface="Avenir Next LT Pro" panose="020B0504020202020204" pitchFamily="34" charset="0"/>
              </a:rPr>
              <a:t>we too might walk in newness of life</a:t>
            </a:r>
            <a:r>
              <a:rPr lang="en-US" sz="4800" dirty="0">
                <a:latin typeface="Avenir Next LT Pro" panose="020B0504020202020204" pitchFamily="34" charset="0"/>
              </a:rPr>
              <a:t>.</a:t>
            </a:r>
          </a:p>
        </p:txBody>
      </p:sp>
      <p:sp>
        <p:nvSpPr>
          <p:cNvPr id="4" name="TextBox 3">
            <a:extLst>
              <a:ext uri="{FF2B5EF4-FFF2-40B4-BE49-F238E27FC236}">
                <a16:creationId xmlns:a16="http://schemas.microsoft.com/office/drawing/2014/main" id="{9E7D6B34-34CA-9D9C-37B6-FCBAABEDA851}"/>
              </a:ext>
            </a:extLst>
          </p:cNvPr>
          <p:cNvSpPr txBox="1"/>
          <p:nvPr/>
        </p:nvSpPr>
        <p:spPr>
          <a:xfrm>
            <a:off x="838200" y="5625636"/>
            <a:ext cx="10515600" cy="1200329"/>
          </a:xfrm>
          <a:prstGeom prst="rect">
            <a:avLst/>
          </a:prstGeom>
          <a:noFill/>
        </p:spPr>
        <p:txBody>
          <a:bodyPr wrap="square" rtlCol="0">
            <a:spAutoFit/>
          </a:bodyPr>
          <a:lstStyle/>
          <a:p>
            <a:pPr marL="285750" indent="-285750">
              <a:buFont typeface="Arial" panose="020B0604020202020204" pitchFamily="34" charset="0"/>
              <a:buChar char="•"/>
            </a:pPr>
            <a:r>
              <a:rPr lang="en-US" sz="3600" dirty="0">
                <a:latin typeface="Avenir Next LT Pro" panose="020B0504020202020204" pitchFamily="34" charset="0"/>
              </a:rPr>
              <a:t>2 Corinthians 5:17; Ezekiel 36:26-27; Psalm 40:1-3; Galatians 2:20; 1 Corinthians 15:10.</a:t>
            </a:r>
          </a:p>
        </p:txBody>
      </p:sp>
      <p:cxnSp>
        <p:nvCxnSpPr>
          <p:cNvPr id="5" name="Straight Connector 4">
            <a:extLst>
              <a:ext uri="{FF2B5EF4-FFF2-40B4-BE49-F238E27FC236}">
                <a16:creationId xmlns:a16="http://schemas.microsoft.com/office/drawing/2014/main" id="{8A110BCD-0844-C7C8-F76D-B66EEF60BE8D}"/>
              </a:ext>
            </a:extLst>
          </p:cNvPr>
          <p:cNvCxnSpPr/>
          <p:nvPr/>
        </p:nvCxnSpPr>
        <p:spPr>
          <a:xfrm>
            <a:off x="838200" y="5625636"/>
            <a:ext cx="10515600" cy="0"/>
          </a:xfrm>
          <a:prstGeom prst="line">
            <a:avLst/>
          </a:prstGeom>
          <a:ln w="38100">
            <a:solidFill>
              <a:srgbClr val="EDC898"/>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47235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6B9A7-9550-EC65-4A26-DC51C4F10ED7}"/>
              </a:ext>
            </a:extLst>
          </p:cNvPr>
          <p:cNvSpPr>
            <a:spLocks noGrp="1"/>
          </p:cNvSpPr>
          <p:nvPr>
            <p:ph type="title"/>
          </p:nvPr>
        </p:nvSpPr>
        <p:spPr/>
        <p:txBody>
          <a:bodyPr>
            <a:noAutofit/>
          </a:bodyPr>
          <a:lstStyle/>
          <a:p>
            <a:r>
              <a:rPr lang="en-US" sz="6300" b="1" dirty="0">
                <a:solidFill>
                  <a:srgbClr val="6B9389"/>
                </a:solidFill>
                <a:latin typeface="Avenir Next LT Pro" panose="020B0504020202020204" pitchFamily="34" charset="0"/>
              </a:rPr>
              <a:t>II. Guarantees Our Destiny</a:t>
            </a:r>
          </a:p>
        </p:txBody>
      </p:sp>
      <p:sp>
        <p:nvSpPr>
          <p:cNvPr id="3" name="Content Placeholder 2">
            <a:extLst>
              <a:ext uri="{FF2B5EF4-FFF2-40B4-BE49-F238E27FC236}">
                <a16:creationId xmlns:a16="http://schemas.microsoft.com/office/drawing/2014/main" id="{D39FC68B-16B8-F1D2-E2F5-2E30D6CABE31}"/>
              </a:ext>
            </a:extLst>
          </p:cNvPr>
          <p:cNvSpPr>
            <a:spLocks noGrp="1"/>
          </p:cNvSpPr>
          <p:nvPr>
            <p:ph idx="1"/>
          </p:nvPr>
        </p:nvSpPr>
        <p:spPr/>
        <p:txBody>
          <a:bodyPr>
            <a:noAutofit/>
          </a:bodyPr>
          <a:lstStyle/>
          <a:p>
            <a:pPr marL="0" indent="0">
              <a:buNone/>
            </a:pPr>
            <a:r>
              <a:rPr lang="en-US" sz="5400" b="1" dirty="0">
                <a:latin typeface="Avenir Next LT Pro" panose="020B0504020202020204" pitchFamily="34" charset="0"/>
              </a:rPr>
              <a:t>5</a:t>
            </a:r>
            <a:r>
              <a:rPr lang="en-US" sz="5400" dirty="0">
                <a:latin typeface="Avenir Next LT Pro" panose="020B0504020202020204" pitchFamily="34" charset="0"/>
              </a:rPr>
              <a:t> For if we have been united with him in a death like his, we shall certainly be united with him in a resurrection like his.</a:t>
            </a:r>
          </a:p>
        </p:txBody>
      </p:sp>
    </p:spTree>
    <p:extLst>
      <p:ext uri="{BB962C8B-B14F-4D97-AF65-F5344CB8AC3E}">
        <p14:creationId xmlns:p14="http://schemas.microsoft.com/office/powerpoint/2010/main" val="14880689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6B9A7-9550-EC65-4A26-DC51C4F10ED7}"/>
              </a:ext>
            </a:extLst>
          </p:cNvPr>
          <p:cNvSpPr>
            <a:spLocks noGrp="1"/>
          </p:cNvSpPr>
          <p:nvPr>
            <p:ph type="title"/>
          </p:nvPr>
        </p:nvSpPr>
        <p:spPr/>
        <p:txBody>
          <a:bodyPr>
            <a:noAutofit/>
          </a:bodyPr>
          <a:lstStyle/>
          <a:p>
            <a:r>
              <a:rPr lang="en-US" sz="6300" b="1" dirty="0">
                <a:solidFill>
                  <a:srgbClr val="6B9389"/>
                </a:solidFill>
                <a:latin typeface="Avenir Next LT Pro" panose="020B0504020202020204" pitchFamily="34" charset="0"/>
              </a:rPr>
              <a:t>II. Guarantees Our Destiny</a:t>
            </a:r>
          </a:p>
        </p:txBody>
      </p:sp>
      <p:sp>
        <p:nvSpPr>
          <p:cNvPr id="3" name="Content Placeholder 2">
            <a:extLst>
              <a:ext uri="{FF2B5EF4-FFF2-40B4-BE49-F238E27FC236}">
                <a16:creationId xmlns:a16="http://schemas.microsoft.com/office/drawing/2014/main" id="{D39FC68B-16B8-F1D2-E2F5-2E30D6CABE31}"/>
              </a:ext>
            </a:extLst>
          </p:cNvPr>
          <p:cNvSpPr>
            <a:spLocks noGrp="1"/>
          </p:cNvSpPr>
          <p:nvPr>
            <p:ph idx="1"/>
          </p:nvPr>
        </p:nvSpPr>
        <p:spPr/>
        <p:txBody>
          <a:bodyPr>
            <a:noAutofit/>
          </a:bodyPr>
          <a:lstStyle/>
          <a:p>
            <a:pPr marL="0" indent="0">
              <a:buNone/>
            </a:pPr>
            <a:r>
              <a:rPr lang="en-US" sz="5400" b="1" dirty="0">
                <a:latin typeface="Avenir Next LT Pro" panose="020B0504020202020204" pitchFamily="34" charset="0"/>
              </a:rPr>
              <a:t>5</a:t>
            </a:r>
            <a:r>
              <a:rPr lang="en-US" sz="5400" dirty="0">
                <a:latin typeface="Avenir Next LT Pro" panose="020B0504020202020204" pitchFamily="34" charset="0"/>
              </a:rPr>
              <a:t> </a:t>
            </a:r>
            <a:r>
              <a:rPr lang="en-US" sz="5400" b="1" u="sng" dirty="0">
                <a:latin typeface="Avenir Next LT Pro" panose="020B0504020202020204" pitchFamily="34" charset="0"/>
              </a:rPr>
              <a:t>For if we have been united with him in a death like his</a:t>
            </a:r>
            <a:r>
              <a:rPr lang="en-US" sz="5400" dirty="0">
                <a:latin typeface="Avenir Next LT Pro" panose="020B0504020202020204" pitchFamily="34" charset="0"/>
              </a:rPr>
              <a:t>, we shall certainly be united with him in a resurrection like his.</a:t>
            </a:r>
          </a:p>
        </p:txBody>
      </p:sp>
      <p:sp>
        <p:nvSpPr>
          <p:cNvPr id="4" name="TextBox 3">
            <a:extLst>
              <a:ext uri="{FF2B5EF4-FFF2-40B4-BE49-F238E27FC236}">
                <a16:creationId xmlns:a16="http://schemas.microsoft.com/office/drawing/2014/main" id="{01F2CA0F-97AF-4BE5-A49F-6C0E10ED9072}"/>
              </a:ext>
            </a:extLst>
          </p:cNvPr>
          <p:cNvSpPr txBox="1"/>
          <p:nvPr/>
        </p:nvSpPr>
        <p:spPr>
          <a:xfrm>
            <a:off x="838200" y="6176963"/>
            <a:ext cx="10515600" cy="646331"/>
          </a:xfrm>
          <a:prstGeom prst="rect">
            <a:avLst/>
          </a:prstGeom>
          <a:noFill/>
        </p:spPr>
        <p:txBody>
          <a:bodyPr wrap="square" rtlCol="0">
            <a:spAutoFit/>
          </a:bodyPr>
          <a:lstStyle/>
          <a:p>
            <a:pPr marL="285750" indent="-285750">
              <a:buFont typeface="Arial" panose="020B0604020202020204" pitchFamily="34" charset="0"/>
              <a:buChar char="•"/>
            </a:pPr>
            <a:r>
              <a:rPr lang="en-US" sz="3600" dirty="0">
                <a:latin typeface="Avenir Next LT Pro" panose="020B0504020202020204" pitchFamily="34" charset="0"/>
              </a:rPr>
              <a:t>John 14:20; 15:4-5; 1 John 4:13.</a:t>
            </a:r>
          </a:p>
        </p:txBody>
      </p:sp>
      <p:cxnSp>
        <p:nvCxnSpPr>
          <p:cNvPr id="5" name="Straight Connector 4">
            <a:extLst>
              <a:ext uri="{FF2B5EF4-FFF2-40B4-BE49-F238E27FC236}">
                <a16:creationId xmlns:a16="http://schemas.microsoft.com/office/drawing/2014/main" id="{E1409288-527D-30D0-0E73-9AEBA94B1A92}"/>
              </a:ext>
            </a:extLst>
          </p:cNvPr>
          <p:cNvCxnSpPr/>
          <p:nvPr/>
        </p:nvCxnSpPr>
        <p:spPr>
          <a:xfrm>
            <a:off x="838200" y="6176963"/>
            <a:ext cx="10515600" cy="0"/>
          </a:xfrm>
          <a:prstGeom prst="line">
            <a:avLst/>
          </a:prstGeom>
          <a:ln w="38100">
            <a:solidFill>
              <a:srgbClr val="EDC898"/>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9623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6B9A7-9550-EC65-4A26-DC51C4F10ED7}"/>
              </a:ext>
            </a:extLst>
          </p:cNvPr>
          <p:cNvSpPr>
            <a:spLocks noGrp="1"/>
          </p:cNvSpPr>
          <p:nvPr>
            <p:ph type="title"/>
          </p:nvPr>
        </p:nvSpPr>
        <p:spPr/>
        <p:txBody>
          <a:bodyPr>
            <a:noAutofit/>
          </a:bodyPr>
          <a:lstStyle/>
          <a:p>
            <a:r>
              <a:rPr lang="en-US" sz="6300" b="1" dirty="0">
                <a:solidFill>
                  <a:srgbClr val="6B9389"/>
                </a:solidFill>
                <a:latin typeface="Avenir Next LT Pro" panose="020B0504020202020204" pitchFamily="34" charset="0"/>
              </a:rPr>
              <a:t>II. Guarantees Our Destiny</a:t>
            </a:r>
          </a:p>
        </p:txBody>
      </p:sp>
      <p:sp>
        <p:nvSpPr>
          <p:cNvPr id="3" name="Content Placeholder 2">
            <a:extLst>
              <a:ext uri="{FF2B5EF4-FFF2-40B4-BE49-F238E27FC236}">
                <a16:creationId xmlns:a16="http://schemas.microsoft.com/office/drawing/2014/main" id="{D39FC68B-16B8-F1D2-E2F5-2E30D6CABE31}"/>
              </a:ext>
            </a:extLst>
          </p:cNvPr>
          <p:cNvSpPr>
            <a:spLocks noGrp="1"/>
          </p:cNvSpPr>
          <p:nvPr>
            <p:ph idx="1"/>
          </p:nvPr>
        </p:nvSpPr>
        <p:spPr/>
        <p:txBody>
          <a:bodyPr>
            <a:noAutofit/>
          </a:bodyPr>
          <a:lstStyle/>
          <a:p>
            <a:pPr marL="0" indent="0">
              <a:buNone/>
            </a:pPr>
            <a:r>
              <a:rPr lang="en-US" sz="5400" b="1" dirty="0">
                <a:latin typeface="Avenir Next LT Pro" panose="020B0504020202020204" pitchFamily="34" charset="0"/>
              </a:rPr>
              <a:t>5</a:t>
            </a:r>
            <a:r>
              <a:rPr lang="en-US" sz="5400" dirty="0">
                <a:latin typeface="Avenir Next LT Pro" panose="020B0504020202020204" pitchFamily="34" charset="0"/>
              </a:rPr>
              <a:t> For if we have been united with him in a death like his, </a:t>
            </a:r>
            <a:r>
              <a:rPr lang="en-US" sz="5400" b="1" u="sng" dirty="0">
                <a:latin typeface="Avenir Next LT Pro" panose="020B0504020202020204" pitchFamily="34" charset="0"/>
              </a:rPr>
              <a:t>we shall certainly be united with him in a resurrection like his</a:t>
            </a:r>
            <a:r>
              <a:rPr lang="en-US" sz="5400" dirty="0">
                <a:latin typeface="Avenir Next LT Pro" panose="020B0504020202020204" pitchFamily="34" charset="0"/>
              </a:rPr>
              <a:t>.</a:t>
            </a:r>
          </a:p>
        </p:txBody>
      </p:sp>
      <p:sp>
        <p:nvSpPr>
          <p:cNvPr id="4" name="TextBox 3">
            <a:extLst>
              <a:ext uri="{FF2B5EF4-FFF2-40B4-BE49-F238E27FC236}">
                <a16:creationId xmlns:a16="http://schemas.microsoft.com/office/drawing/2014/main" id="{01F2CA0F-97AF-4BE5-A49F-6C0E10ED9072}"/>
              </a:ext>
            </a:extLst>
          </p:cNvPr>
          <p:cNvSpPr txBox="1"/>
          <p:nvPr/>
        </p:nvSpPr>
        <p:spPr>
          <a:xfrm>
            <a:off x="838200" y="5625636"/>
            <a:ext cx="10515600" cy="1200329"/>
          </a:xfrm>
          <a:prstGeom prst="rect">
            <a:avLst/>
          </a:prstGeom>
          <a:noFill/>
        </p:spPr>
        <p:txBody>
          <a:bodyPr wrap="square" rtlCol="0">
            <a:spAutoFit/>
          </a:bodyPr>
          <a:lstStyle/>
          <a:p>
            <a:pPr marL="285750" indent="-285750">
              <a:buFont typeface="Arial" panose="020B0604020202020204" pitchFamily="34" charset="0"/>
              <a:buChar char="•"/>
            </a:pPr>
            <a:r>
              <a:rPr lang="en-US" sz="3600" dirty="0">
                <a:latin typeface="Avenir Next LT Pro" panose="020B0504020202020204" pitchFamily="34" charset="0"/>
              </a:rPr>
              <a:t>Luke 24:39-41; Romans 8:11; 1 Cor. 15:20-23; Philippians 3:20-21; 2 Cor. 4:14; John 11:25-26.</a:t>
            </a:r>
          </a:p>
        </p:txBody>
      </p:sp>
      <p:cxnSp>
        <p:nvCxnSpPr>
          <p:cNvPr id="5" name="Straight Connector 4">
            <a:extLst>
              <a:ext uri="{FF2B5EF4-FFF2-40B4-BE49-F238E27FC236}">
                <a16:creationId xmlns:a16="http://schemas.microsoft.com/office/drawing/2014/main" id="{E1409288-527D-30D0-0E73-9AEBA94B1A92}"/>
              </a:ext>
            </a:extLst>
          </p:cNvPr>
          <p:cNvCxnSpPr/>
          <p:nvPr/>
        </p:nvCxnSpPr>
        <p:spPr>
          <a:xfrm>
            <a:off x="838200" y="5625636"/>
            <a:ext cx="10515600" cy="0"/>
          </a:xfrm>
          <a:prstGeom prst="line">
            <a:avLst/>
          </a:prstGeom>
          <a:ln w="38100">
            <a:solidFill>
              <a:srgbClr val="EDC898"/>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6006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sign&#10;&#10;Description automatically generated">
            <a:extLst>
              <a:ext uri="{FF2B5EF4-FFF2-40B4-BE49-F238E27FC236}">
                <a16:creationId xmlns:a16="http://schemas.microsoft.com/office/drawing/2014/main" id="{CDF54565-9A56-DB72-0FE2-6D9AC334DB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spTree>
    <p:extLst>
      <p:ext uri="{BB962C8B-B14F-4D97-AF65-F5344CB8AC3E}">
        <p14:creationId xmlns:p14="http://schemas.microsoft.com/office/powerpoint/2010/main" val="3121828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18F6AC-6BB8-C1FD-68EB-B121D66119AC}"/>
              </a:ext>
            </a:extLst>
          </p:cNvPr>
          <p:cNvSpPr txBox="1"/>
          <p:nvPr/>
        </p:nvSpPr>
        <p:spPr>
          <a:xfrm>
            <a:off x="0" y="2151727"/>
            <a:ext cx="12192000" cy="2431435"/>
          </a:xfrm>
          <a:prstGeom prst="rect">
            <a:avLst/>
          </a:prstGeom>
          <a:noFill/>
        </p:spPr>
        <p:txBody>
          <a:bodyPr wrap="square" rtlCol="0">
            <a:spAutoFit/>
          </a:bodyPr>
          <a:lstStyle/>
          <a:p>
            <a:pPr algn="ctr"/>
            <a:r>
              <a:rPr lang="en-US" sz="8000" b="1" dirty="0">
                <a:latin typeface="Avenir Next LT Pro" panose="020B0504020202020204" pitchFamily="34" charset="0"/>
              </a:rPr>
              <a:t>He is risen!</a:t>
            </a:r>
          </a:p>
          <a:p>
            <a:pPr algn="ctr"/>
            <a:r>
              <a:rPr lang="en-US" sz="6600" i="1" dirty="0">
                <a:latin typeface="Avenir Next LT Pro" panose="020B0504020202020204" pitchFamily="34" charset="0"/>
              </a:rPr>
              <a:t>“Really?”</a:t>
            </a:r>
          </a:p>
        </p:txBody>
      </p:sp>
    </p:spTree>
    <p:extLst>
      <p:ext uri="{BB962C8B-B14F-4D97-AF65-F5344CB8AC3E}">
        <p14:creationId xmlns:p14="http://schemas.microsoft.com/office/powerpoint/2010/main" val="3819017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18F6AC-6BB8-C1FD-68EB-B121D66119AC}"/>
              </a:ext>
            </a:extLst>
          </p:cNvPr>
          <p:cNvSpPr txBox="1"/>
          <p:nvPr/>
        </p:nvSpPr>
        <p:spPr>
          <a:xfrm>
            <a:off x="0" y="2151727"/>
            <a:ext cx="12192000" cy="2431435"/>
          </a:xfrm>
          <a:prstGeom prst="rect">
            <a:avLst/>
          </a:prstGeom>
          <a:noFill/>
        </p:spPr>
        <p:txBody>
          <a:bodyPr wrap="square" rtlCol="0">
            <a:spAutoFit/>
          </a:bodyPr>
          <a:lstStyle/>
          <a:p>
            <a:pPr algn="ctr"/>
            <a:r>
              <a:rPr lang="en-US" sz="8000" b="1" dirty="0">
                <a:latin typeface="Avenir Next LT Pro" panose="020B0504020202020204" pitchFamily="34" charset="0"/>
              </a:rPr>
              <a:t>He is risen!</a:t>
            </a:r>
          </a:p>
          <a:p>
            <a:pPr algn="ctr"/>
            <a:r>
              <a:rPr lang="en-US" sz="6600" i="1" dirty="0">
                <a:latin typeface="Avenir Next LT Pro" panose="020B0504020202020204" pitchFamily="34" charset="0"/>
              </a:rPr>
              <a:t>“So what?”</a:t>
            </a:r>
          </a:p>
        </p:txBody>
      </p:sp>
    </p:spTree>
    <p:extLst>
      <p:ext uri="{BB962C8B-B14F-4D97-AF65-F5344CB8AC3E}">
        <p14:creationId xmlns:p14="http://schemas.microsoft.com/office/powerpoint/2010/main" val="537776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18F6AC-6BB8-C1FD-68EB-B121D66119AC}"/>
              </a:ext>
            </a:extLst>
          </p:cNvPr>
          <p:cNvSpPr txBox="1"/>
          <p:nvPr/>
        </p:nvSpPr>
        <p:spPr>
          <a:xfrm>
            <a:off x="0" y="2151727"/>
            <a:ext cx="12192000" cy="2431435"/>
          </a:xfrm>
          <a:prstGeom prst="rect">
            <a:avLst/>
          </a:prstGeom>
          <a:noFill/>
        </p:spPr>
        <p:txBody>
          <a:bodyPr wrap="square" rtlCol="0">
            <a:spAutoFit/>
          </a:bodyPr>
          <a:lstStyle/>
          <a:p>
            <a:pPr algn="ctr"/>
            <a:r>
              <a:rPr lang="en-US" sz="8000" b="1" dirty="0">
                <a:latin typeface="Avenir Next LT Pro" panose="020B0504020202020204" pitchFamily="34" charset="0"/>
              </a:rPr>
              <a:t>He is risen!</a:t>
            </a:r>
          </a:p>
          <a:p>
            <a:pPr algn="ctr"/>
            <a:r>
              <a:rPr lang="en-US" sz="6600" b="1" i="1" dirty="0">
                <a:latin typeface="Avenir Next LT Pro" panose="020B0504020202020204" pitchFamily="34" charset="0"/>
              </a:rPr>
              <a:t>“He is risen indeed!”</a:t>
            </a:r>
          </a:p>
        </p:txBody>
      </p:sp>
      <p:cxnSp>
        <p:nvCxnSpPr>
          <p:cNvPr id="4" name="Straight Connector 3">
            <a:extLst>
              <a:ext uri="{FF2B5EF4-FFF2-40B4-BE49-F238E27FC236}">
                <a16:creationId xmlns:a16="http://schemas.microsoft.com/office/drawing/2014/main" id="{DF0A815B-09DF-E40B-49B1-89CA48E995F8}"/>
              </a:ext>
            </a:extLst>
          </p:cNvPr>
          <p:cNvCxnSpPr>
            <a:stCxn id="2" idx="2"/>
          </p:cNvCxnSpPr>
          <p:nvPr/>
        </p:nvCxnSpPr>
        <p:spPr>
          <a:xfrm>
            <a:off x="6096000" y="4583162"/>
            <a:ext cx="0" cy="1956183"/>
          </a:xfrm>
          <a:prstGeom prst="line">
            <a:avLst/>
          </a:prstGeom>
          <a:ln w="57150">
            <a:solidFill>
              <a:srgbClr val="6B9389"/>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9855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18F6AC-6BB8-C1FD-68EB-B121D66119AC}"/>
              </a:ext>
            </a:extLst>
          </p:cNvPr>
          <p:cNvSpPr txBox="1"/>
          <p:nvPr/>
        </p:nvSpPr>
        <p:spPr>
          <a:xfrm>
            <a:off x="0" y="2151727"/>
            <a:ext cx="12192000" cy="2431435"/>
          </a:xfrm>
          <a:prstGeom prst="rect">
            <a:avLst/>
          </a:prstGeom>
          <a:noFill/>
        </p:spPr>
        <p:txBody>
          <a:bodyPr wrap="square" rtlCol="0">
            <a:spAutoFit/>
          </a:bodyPr>
          <a:lstStyle/>
          <a:p>
            <a:pPr algn="ctr"/>
            <a:r>
              <a:rPr lang="en-US" sz="8000" b="1" dirty="0">
                <a:latin typeface="Avenir Next LT Pro" panose="020B0504020202020204" pitchFamily="34" charset="0"/>
              </a:rPr>
              <a:t>He is risen!</a:t>
            </a:r>
          </a:p>
          <a:p>
            <a:pPr algn="ctr"/>
            <a:r>
              <a:rPr lang="en-US" sz="6600" b="1" i="1" dirty="0">
                <a:latin typeface="Avenir Next LT Pro" panose="020B0504020202020204" pitchFamily="34" charset="0"/>
              </a:rPr>
              <a:t>“He is risen indeed!”</a:t>
            </a:r>
          </a:p>
        </p:txBody>
      </p:sp>
      <p:pic>
        <p:nvPicPr>
          <p:cNvPr id="1026" name="Picture 2">
            <a:extLst>
              <a:ext uri="{FF2B5EF4-FFF2-40B4-BE49-F238E27FC236}">
                <a16:creationId xmlns:a16="http://schemas.microsoft.com/office/drawing/2014/main" id="{8BB92AA9-1506-0248-D980-AF45553C7E4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38333" y1="46667" x2="38333" y2="46667"/>
                        <a14:foregroundMark x1="38333" y1="58611" x2="38333" y2="58611"/>
                        <a14:foregroundMark x1="64167" y1="52500" x2="64167" y2="52500"/>
                        <a14:foregroundMark x1="63056" y1="60278" x2="63056" y2="60278"/>
                      </a14:backgroundRemoval>
                    </a14:imgEffect>
                  </a14:imgLayer>
                </a14:imgProps>
              </a:ext>
              <a:ext uri="{28A0092B-C50C-407E-A947-70E740481C1C}">
                <a14:useLocalDpi xmlns:a14="http://schemas.microsoft.com/office/drawing/2010/main" val="0"/>
              </a:ext>
            </a:extLst>
          </a:blip>
          <a:srcRect/>
          <a:stretch>
            <a:fillRect/>
          </a:stretch>
        </p:blipFill>
        <p:spPr bwMode="auto">
          <a:xfrm>
            <a:off x="3983182" y="4749031"/>
            <a:ext cx="1624444" cy="1624444"/>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DF0A815B-09DF-E40B-49B1-89CA48E995F8}"/>
              </a:ext>
            </a:extLst>
          </p:cNvPr>
          <p:cNvCxnSpPr>
            <a:stCxn id="2" idx="2"/>
          </p:cNvCxnSpPr>
          <p:nvPr/>
        </p:nvCxnSpPr>
        <p:spPr>
          <a:xfrm>
            <a:off x="6096000" y="4583162"/>
            <a:ext cx="0" cy="1956183"/>
          </a:xfrm>
          <a:prstGeom prst="line">
            <a:avLst/>
          </a:prstGeom>
          <a:ln w="57150">
            <a:solidFill>
              <a:srgbClr val="6B9389"/>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8673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18F6AC-6BB8-C1FD-68EB-B121D66119AC}"/>
              </a:ext>
            </a:extLst>
          </p:cNvPr>
          <p:cNvSpPr txBox="1"/>
          <p:nvPr/>
        </p:nvSpPr>
        <p:spPr>
          <a:xfrm>
            <a:off x="0" y="2151727"/>
            <a:ext cx="12192000" cy="2431435"/>
          </a:xfrm>
          <a:prstGeom prst="rect">
            <a:avLst/>
          </a:prstGeom>
          <a:noFill/>
        </p:spPr>
        <p:txBody>
          <a:bodyPr wrap="square" rtlCol="0">
            <a:spAutoFit/>
          </a:bodyPr>
          <a:lstStyle/>
          <a:p>
            <a:pPr algn="ctr"/>
            <a:r>
              <a:rPr lang="en-US" sz="8000" b="1" dirty="0">
                <a:latin typeface="Avenir Next LT Pro" panose="020B0504020202020204" pitchFamily="34" charset="0"/>
              </a:rPr>
              <a:t>He is risen!</a:t>
            </a:r>
          </a:p>
          <a:p>
            <a:pPr algn="ctr"/>
            <a:r>
              <a:rPr lang="en-US" sz="6600" b="1" i="1" dirty="0">
                <a:latin typeface="Avenir Next LT Pro" panose="020B0504020202020204" pitchFamily="34" charset="0"/>
              </a:rPr>
              <a:t>“He is risen indeed!”</a:t>
            </a:r>
          </a:p>
        </p:txBody>
      </p:sp>
      <p:pic>
        <p:nvPicPr>
          <p:cNvPr id="1026" name="Picture 2">
            <a:extLst>
              <a:ext uri="{FF2B5EF4-FFF2-40B4-BE49-F238E27FC236}">
                <a16:creationId xmlns:a16="http://schemas.microsoft.com/office/drawing/2014/main" id="{8BB92AA9-1506-0248-D980-AF45553C7E4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38333" y1="46667" x2="38333" y2="46667"/>
                        <a14:foregroundMark x1="38333" y1="58611" x2="38333" y2="58611"/>
                        <a14:foregroundMark x1="64167" y1="52500" x2="64167" y2="52500"/>
                        <a14:foregroundMark x1="63056" y1="60278" x2="63056" y2="60278"/>
                      </a14:backgroundRemoval>
                    </a14:imgEffect>
                  </a14:imgLayer>
                </a14:imgProps>
              </a:ext>
              <a:ext uri="{28A0092B-C50C-407E-A947-70E740481C1C}">
                <a14:useLocalDpi xmlns:a14="http://schemas.microsoft.com/office/drawing/2010/main" val="0"/>
              </a:ext>
            </a:extLst>
          </a:blip>
          <a:srcRect/>
          <a:stretch>
            <a:fillRect/>
          </a:stretch>
        </p:blipFill>
        <p:spPr bwMode="auto">
          <a:xfrm>
            <a:off x="3983182" y="4749031"/>
            <a:ext cx="1624444" cy="1624444"/>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DF0A815B-09DF-E40B-49B1-89CA48E995F8}"/>
              </a:ext>
            </a:extLst>
          </p:cNvPr>
          <p:cNvCxnSpPr>
            <a:stCxn id="2" idx="2"/>
          </p:cNvCxnSpPr>
          <p:nvPr/>
        </p:nvCxnSpPr>
        <p:spPr>
          <a:xfrm>
            <a:off x="6096000" y="4583162"/>
            <a:ext cx="0" cy="1956183"/>
          </a:xfrm>
          <a:prstGeom prst="line">
            <a:avLst/>
          </a:prstGeom>
          <a:ln w="57150">
            <a:solidFill>
              <a:srgbClr val="6B9389"/>
            </a:solidFill>
          </a:ln>
        </p:spPr>
        <p:style>
          <a:lnRef idx="2">
            <a:schemeClr val="accent1"/>
          </a:lnRef>
          <a:fillRef idx="0">
            <a:schemeClr val="accent1"/>
          </a:fillRef>
          <a:effectRef idx="1">
            <a:schemeClr val="accent1"/>
          </a:effectRef>
          <a:fontRef idx="minor">
            <a:schemeClr val="tx1"/>
          </a:fontRef>
        </p:style>
      </p:cxnSp>
      <p:pic>
        <p:nvPicPr>
          <p:cNvPr id="1028" name="Picture 4">
            <a:extLst>
              <a:ext uri="{FF2B5EF4-FFF2-40B4-BE49-F238E27FC236}">
                <a16:creationId xmlns:a16="http://schemas.microsoft.com/office/drawing/2014/main" id="{27B41E02-AD40-59E7-2E40-8606D1D067A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35742" y1="49023" x2="35742" y2="49023"/>
                        <a14:foregroundMark x1="83008" y1="19531" x2="83008" y2="19531"/>
                        <a14:foregroundMark x1="75000" y1="18359" x2="75000" y2="18359"/>
                        <a14:foregroundMark x1="68555" y1="20313" x2="68555" y2="20313"/>
                      </a14:backgroundRemoval>
                    </a14:imgEffect>
                  </a14:imgLayer>
                </a14:imgProps>
              </a:ext>
              <a:ext uri="{28A0092B-C50C-407E-A947-70E740481C1C}">
                <a14:useLocalDpi xmlns:a14="http://schemas.microsoft.com/office/drawing/2010/main" val="0"/>
              </a:ext>
            </a:extLst>
          </a:blip>
          <a:srcRect/>
          <a:stretch>
            <a:fillRect/>
          </a:stretch>
        </p:blipFill>
        <p:spPr bwMode="auto">
          <a:xfrm>
            <a:off x="6584375" y="4239490"/>
            <a:ext cx="2299855" cy="2299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577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ight coming out of a cave&#10;&#10;Description automatically generated">
            <a:extLst>
              <a:ext uri="{FF2B5EF4-FFF2-40B4-BE49-F238E27FC236}">
                <a16:creationId xmlns:a16="http://schemas.microsoft.com/office/drawing/2014/main" id="{8AD1B521-EB4F-4DEE-EAFF-347EFA6770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 y="428"/>
            <a:ext cx="12190476" cy="6857143"/>
          </a:xfrm>
          <a:prstGeom prst="rect">
            <a:avLst/>
          </a:prstGeom>
        </p:spPr>
      </p:pic>
    </p:spTree>
    <p:extLst>
      <p:ext uri="{BB962C8B-B14F-4D97-AF65-F5344CB8AC3E}">
        <p14:creationId xmlns:p14="http://schemas.microsoft.com/office/powerpoint/2010/main" val="3080817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1D03D-892D-1159-2142-129F94C5FCC8}"/>
              </a:ext>
            </a:extLst>
          </p:cNvPr>
          <p:cNvSpPr>
            <a:spLocks noGrp="1"/>
          </p:cNvSpPr>
          <p:nvPr>
            <p:ph type="title"/>
          </p:nvPr>
        </p:nvSpPr>
        <p:spPr/>
        <p:txBody>
          <a:bodyPr>
            <a:normAutofit/>
          </a:bodyPr>
          <a:lstStyle/>
          <a:p>
            <a:r>
              <a:rPr lang="en-US" sz="8800" b="1" dirty="0">
                <a:solidFill>
                  <a:srgbClr val="6B9389"/>
                </a:solidFill>
                <a:latin typeface="Avenir Next LT Pro" panose="020B0504020202020204" pitchFamily="34" charset="0"/>
              </a:rPr>
              <a:t>Outline:</a:t>
            </a:r>
          </a:p>
        </p:txBody>
      </p:sp>
      <p:sp>
        <p:nvSpPr>
          <p:cNvPr id="3" name="Content Placeholder 2">
            <a:extLst>
              <a:ext uri="{FF2B5EF4-FFF2-40B4-BE49-F238E27FC236}">
                <a16:creationId xmlns:a16="http://schemas.microsoft.com/office/drawing/2014/main" id="{20BD516E-7B45-DC39-1D4F-76C8B44C9853}"/>
              </a:ext>
            </a:extLst>
          </p:cNvPr>
          <p:cNvSpPr>
            <a:spLocks noGrp="1"/>
          </p:cNvSpPr>
          <p:nvPr>
            <p:ph idx="1"/>
          </p:nvPr>
        </p:nvSpPr>
        <p:spPr/>
        <p:txBody>
          <a:bodyPr/>
          <a:lstStyle/>
          <a:p>
            <a:pPr marL="0" indent="0">
              <a:buNone/>
            </a:pPr>
            <a:r>
              <a:rPr lang="en-US" sz="4800" i="1" dirty="0">
                <a:solidFill>
                  <a:schemeClr val="bg1">
                    <a:lumMod val="50000"/>
                  </a:schemeClr>
                </a:solidFill>
                <a:latin typeface="Avenir Next LT Pro" panose="020B0504020202020204" pitchFamily="34" charset="0"/>
              </a:rPr>
              <a:t>Jesus’ Resurrection…</a:t>
            </a:r>
          </a:p>
          <a:p>
            <a:r>
              <a:rPr lang="en-US" sz="6000" b="1" dirty="0">
                <a:latin typeface="Avenir Next LT Pro" panose="020B0504020202020204" pitchFamily="34" charset="0"/>
              </a:rPr>
              <a:t> Transforms</a:t>
            </a:r>
            <a:r>
              <a:rPr lang="en-US" sz="6000" dirty="0">
                <a:latin typeface="Avenir Next LT Pro" panose="020B0504020202020204" pitchFamily="34" charset="0"/>
              </a:rPr>
              <a:t> Our </a:t>
            </a:r>
            <a:r>
              <a:rPr lang="en-US" sz="6000" b="1" dirty="0">
                <a:latin typeface="Avenir Next LT Pro" panose="020B0504020202020204" pitchFamily="34" charset="0"/>
              </a:rPr>
              <a:t>Life</a:t>
            </a:r>
            <a:r>
              <a:rPr lang="en-US" sz="6000" dirty="0">
                <a:latin typeface="Avenir Next LT Pro" panose="020B0504020202020204" pitchFamily="34" charset="0"/>
              </a:rPr>
              <a:t> (1-4)</a:t>
            </a:r>
          </a:p>
          <a:p>
            <a:r>
              <a:rPr lang="en-US" sz="6000" b="1" dirty="0">
                <a:latin typeface="Avenir Next LT Pro" panose="020B0504020202020204" pitchFamily="34" charset="0"/>
              </a:rPr>
              <a:t> Guarantees</a:t>
            </a:r>
            <a:r>
              <a:rPr lang="en-US" sz="6000" dirty="0">
                <a:latin typeface="Avenir Next LT Pro" panose="020B0504020202020204" pitchFamily="34" charset="0"/>
              </a:rPr>
              <a:t> Our </a:t>
            </a:r>
            <a:r>
              <a:rPr lang="en-US" sz="6000" b="1" dirty="0">
                <a:latin typeface="Avenir Next LT Pro" panose="020B0504020202020204" pitchFamily="34" charset="0"/>
              </a:rPr>
              <a:t>Destiny</a:t>
            </a:r>
            <a:r>
              <a:rPr lang="en-US" sz="6000" dirty="0">
                <a:latin typeface="Avenir Next LT Pro" panose="020B0504020202020204" pitchFamily="34" charset="0"/>
              </a:rPr>
              <a:t> (5)</a:t>
            </a:r>
          </a:p>
        </p:txBody>
      </p:sp>
    </p:spTree>
    <p:extLst>
      <p:ext uri="{BB962C8B-B14F-4D97-AF65-F5344CB8AC3E}">
        <p14:creationId xmlns:p14="http://schemas.microsoft.com/office/powerpoint/2010/main" val="38308766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74</TotalTime>
  <Words>795</Words>
  <Application>Microsoft Office PowerPoint</Application>
  <PresentationFormat>Widescreen</PresentationFormat>
  <Paragraphs>60</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Aptos</vt:lpstr>
      <vt:lpstr>Aptos Display</vt:lpstr>
      <vt:lpstr>Arial</vt:lpstr>
      <vt:lpstr>Avenir Next LT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Outline:</vt:lpstr>
      <vt:lpstr>Romans 6:1-2</vt:lpstr>
      <vt:lpstr>Romans 6:3</vt:lpstr>
      <vt:lpstr>Romans 6:4</vt:lpstr>
      <vt:lpstr>Romans 6:5</vt:lpstr>
      <vt:lpstr>PowerPoint Presentation</vt:lpstr>
      <vt:lpstr>I. Transforms Our Life</vt:lpstr>
      <vt:lpstr>I. Transforms Our Life</vt:lpstr>
      <vt:lpstr>I. Transforms Our Life</vt:lpstr>
      <vt:lpstr>I. Transforms Our Life</vt:lpstr>
      <vt:lpstr>I. Transforms Our Life</vt:lpstr>
      <vt:lpstr>I. Transforms Our Life</vt:lpstr>
      <vt:lpstr>I. Transforms Our Life</vt:lpstr>
      <vt:lpstr>I. Transforms Our Life</vt:lpstr>
      <vt:lpstr>I. Transforms Our Life</vt:lpstr>
      <vt:lpstr>I. Transforms Our Life</vt:lpstr>
      <vt:lpstr>II. Guarantees Our Destiny</vt:lpstr>
      <vt:lpstr>II. Guarantees Our Destiny</vt:lpstr>
      <vt:lpstr>II. Guarantees Our Destiny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Pastor Zach Dudenhofer</dc:creator>
  <cp:lastModifiedBy>Pastor Zach Dudenhofer</cp:lastModifiedBy>
  <cp:revision>1</cp:revision>
  <dcterms:created xsi:type="dcterms:W3CDTF">2026-04-02T18:30:50Z</dcterms:created>
  <dcterms:modified xsi:type="dcterms:W3CDTF">2026-04-02T19:45:35Z</dcterms:modified>
</cp:coreProperties>
</file>