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3" r:id="rId11"/>
    <p:sldId id="274" r:id="rId12"/>
    <p:sldId id="270" r:id="rId13"/>
    <p:sldId id="275" r:id="rId14"/>
    <p:sldId id="276" r:id="rId15"/>
    <p:sldId id="271" r:id="rId16"/>
    <p:sldId id="277" r:id="rId17"/>
    <p:sldId id="278" r:id="rId18"/>
    <p:sldId id="272" r:id="rId19"/>
    <p:sldId id="279" r:id="rId20"/>
    <p:sldId id="273" r:id="rId21"/>
    <p:sldId id="269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4F5B"/>
    <a:srgbClr val="FAF0E4"/>
    <a:srgbClr val="FDAB35"/>
    <a:srgbClr val="FC8238"/>
    <a:srgbClr val="6FAA86"/>
    <a:srgbClr val="79C498"/>
    <a:srgbClr val="EDEBE3"/>
    <a:srgbClr val="092731"/>
    <a:srgbClr val="E1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131" d="100"/>
          <a:sy n="131" d="100"/>
        </p:scale>
        <p:origin x="606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08513" y="3344471"/>
            <a:ext cx="2723671" cy="204871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08513" y="3344471"/>
            <a:ext cx="2723671" cy="204871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52897" y="1704650"/>
            <a:ext cx="4270824" cy="133142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6290"/>
            <a:ext cx="8382000" cy="329706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6290"/>
            <a:ext cx="8382000" cy="329706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6290"/>
            <a:ext cx="8382000" cy="329706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59578" y="385719"/>
            <a:ext cx="1998582" cy="70170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56674"/>
            <a:ext cx="8382000" cy="443667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22EFDB-E46B-1BCE-4815-194EBF3F30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E3B04-24F7-BAD9-89B7-D7FC731CDB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C3F05-C03D-DAC2-1059-BC8DEF310D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6291"/>
            <a:ext cx="8382000" cy="2490494"/>
          </a:xfrm>
        </p:spPr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Crowd that Praises-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Misunderstands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6E4AF-D0B7-90B3-B14F-ED9C9BC4F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A32EA-EE5B-06E1-C9E3-47C0A896F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9 The crowds that went ahead of him and those that followed shouted,</a:t>
            </a:r>
          </a:p>
          <a:p>
            <a:r>
              <a:rPr lang="en-US" b="1" dirty="0"/>
              <a:t>“Hosanna to the Son of David!”</a:t>
            </a:r>
          </a:p>
          <a:p>
            <a:r>
              <a:rPr lang="en-US" dirty="0"/>
              <a:t>“Blessed is he who comes in </a:t>
            </a:r>
          </a:p>
          <a:p>
            <a:r>
              <a:rPr lang="en-US" dirty="0"/>
              <a:t>the name of the Lord!” </a:t>
            </a:r>
          </a:p>
          <a:p>
            <a:r>
              <a:rPr lang="en-US" b="1" dirty="0"/>
              <a:t>“Hosanna in the highest heaven!”</a:t>
            </a:r>
          </a:p>
          <a:p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ECCE4-B204-64FD-1CF8-1AF336A8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10" y="580591"/>
            <a:ext cx="3564468" cy="701702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21:9</a:t>
            </a:r>
          </a:p>
        </p:txBody>
      </p:sp>
    </p:spTree>
    <p:extLst>
      <p:ext uri="{BB962C8B-B14F-4D97-AF65-F5344CB8AC3E}">
        <p14:creationId xmlns:p14="http://schemas.microsoft.com/office/powerpoint/2010/main" val="306873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C38A-F179-4810-6869-580A29B69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EE425-050C-1F52-FF45-FF95A0FC2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6291"/>
            <a:ext cx="8382000" cy="1941853"/>
          </a:xfrm>
        </p:spPr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Crowd that </a:t>
            </a:r>
            <a:r>
              <a:rPr lang="en-US" sz="4400" b="1" dirty="0"/>
              <a:t>Resists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They Feel Threatened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05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C2587-7C69-8EF7-8BAA-06FBBECAD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BAB97-D620-8D58-A02F-F4EC2FB2D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39 Some of the Pharisees in the crowd said to Jesus, </a:t>
            </a:r>
            <a:r>
              <a:rPr lang="en-US" b="1" dirty="0"/>
              <a:t>“Teacher, rebuke your disciples!”</a:t>
            </a:r>
          </a:p>
          <a:p>
            <a:endParaRPr lang="en-US" dirty="0"/>
          </a:p>
          <a:p>
            <a:r>
              <a:rPr lang="en-US" dirty="0"/>
              <a:t>40 “I tell you,” he replied, “if they keep quiet, </a:t>
            </a:r>
          </a:p>
          <a:p>
            <a:r>
              <a:rPr lang="en-US" dirty="0"/>
              <a:t>the stones will cry out.”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3A477-DDCE-661B-882B-18288073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10" y="580591"/>
            <a:ext cx="3564468" cy="701702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19:39-40</a:t>
            </a:r>
          </a:p>
        </p:txBody>
      </p:sp>
    </p:spTree>
    <p:extLst>
      <p:ext uri="{BB962C8B-B14F-4D97-AF65-F5344CB8AC3E}">
        <p14:creationId xmlns:p14="http://schemas.microsoft.com/office/powerpoint/2010/main" val="267606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09CBA-473D-92A0-00F3-497F56858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9B775-14FD-B8F8-1C68-E909B9EA49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19 So the Pharisees said to one another, </a:t>
            </a:r>
          </a:p>
          <a:p>
            <a:r>
              <a:rPr lang="en-US" dirty="0"/>
              <a:t>“See, this is getting us nowhere. </a:t>
            </a:r>
          </a:p>
          <a:p>
            <a:r>
              <a:rPr lang="en-US" dirty="0"/>
              <a:t>Look how the whole world has gone after him!”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57A68-3936-8687-F03A-F2680827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10" y="580591"/>
            <a:ext cx="3564468" cy="701702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12:19 </a:t>
            </a:r>
          </a:p>
        </p:txBody>
      </p:sp>
    </p:spTree>
    <p:extLst>
      <p:ext uri="{BB962C8B-B14F-4D97-AF65-F5344CB8AC3E}">
        <p14:creationId xmlns:p14="http://schemas.microsoft.com/office/powerpoint/2010/main" val="1723708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E35DD-045B-88A5-986B-044A27FA3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EB73F-C259-85D9-40AB-0D44240A8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6291"/>
            <a:ext cx="8382000" cy="1941853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 Crowd Can Shift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235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CBF17-B918-54A4-B61C-B8E6375FC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54289-412D-E712-FC4C-3854C6A59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“Blessed is he who comes in the</a:t>
            </a:r>
          </a:p>
          <a:p>
            <a:r>
              <a:rPr lang="en-US" dirty="0"/>
              <a:t>name of the Lord!” </a:t>
            </a:r>
          </a:p>
          <a:p>
            <a:r>
              <a:rPr lang="en-US" b="1" dirty="0"/>
              <a:t>“Hosanna in the highest heaven!”</a:t>
            </a:r>
          </a:p>
          <a:p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2961F-A7CE-88C5-3085-1C2832AA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10" y="580591"/>
            <a:ext cx="3564468" cy="701702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21:9</a:t>
            </a:r>
          </a:p>
        </p:txBody>
      </p:sp>
    </p:spTree>
    <p:extLst>
      <p:ext uri="{BB962C8B-B14F-4D97-AF65-F5344CB8AC3E}">
        <p14:creationId xmlns:p14="http://schemas.microsoft.com/office/powerpoint/2010/main" val="181989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BD4E1-D8EC-BB2F-33EF-8B82935C7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27969-87C7-88D4-4672-D24BC6532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6291"/>
            <a:ext cx="8382000" cy="2527070"/>
          </a:xfrm>
        </p:spPr>
        <p:txBody>
          <a:bodyPr/>
          <a:lstStyle/>
          <a:p>
            <a:r>
              <a:rPr lang="en-US" dirty="0"/>
              <a:t>20 </a:t>
            </a:r>
            <a:r>
              <a:rPr lang="en-US" b="1" dirty="0"/>
              <a:t>Wanting to release Jesus, </a:t>
            </a:r>
          </a:p>
          <a:p>
            <a:r>
              <a:rPr lang="en-US" dirty="0"/>
              <a:t>Pilate appealed to them again. </a:t>
            </a:r>
          </a:p>
          <a:p>
            <a:r>
              <a:rPr lang="en-US" dirty="0"/>
              <a:t>21 But they kept shouting, </a:t>
            </a:r>
          </a:p>
          <a:p>
            <a:r>
              <a:rPr lang="en-US" b="1" i="1" dirty="0"/>
              <a:t>“Crucify him! Crucify him!”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69560-4DE8-3D04-557B-34C13FAA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10" y="580591"/>
            <a:ext cx="3564468" cy="701702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23:20</a:t>
            </a:r>
          </a:p>
        </p:txBody>
      </p:sp>
    </p:spTree>
    <p:extLst>
      <p:ext uri="{BB962C8B-B14F-4D97-AF65-F5344CB8AC3E}">
        <p14:creationId xmlns:p14="http://schemas.microsoft.com/office/powerpoint/2010/main" val="20200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BF5B1-E74C-46DB-96F6-CB2A489E6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2AE134-D944-1031-C121-22B158E332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6291"/>
            <a:ext cx="8382000" cy="1941853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Who Came Anyway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389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6AB5C-2E64-5E99-AA91-18AACB281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C121B-679E-CE9A-D9D9-F519D798F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41 As he approached Jerusalem and saw the city, </a:t>
            </a:r>
            <a:r>
              <a:rPr lang="en-US" b="1" dirty="0"/>
              <a:t>he wept over it </a:t>
            </a:r>
          </a:p>
          <a:p>
            <a:r>
              <a:rPr lang="en-US" dirty="0"/>
              <a:t>42 and said, </a:t>
            </a:r>
          </a:p>
          <a:p>
            <a:r>
              <a:rPr lang="en-US" dirty="0"/>
              <a:t>“If you, even you, had only known on this day what would bring you peace—</a:t>
            </a:r>
          </a:p>
          <a:p>
            <a:r>
              <a:rPr lang="en-US" b="1" dirty="0"/>
              <a:t>but now it is hidden from your eyes.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E2498-2B6F-FC71-4E60-3D342957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10" y="580591"/>
            <a:ext cx="3564468" cy="701702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19:41-42</a:t>
            </a:r>
          </a:p>
        </p:txBody>
      </p:sp>
    </p:spTree>
    <p:extLst>
      <p:ext uri="{BB962C8B-B14F-4D97-AF65-F5344CB8AC3E}">
        <p14:creationId xmlns:p14="http://schemas.microsoft.com/office/powerpoint/2010/main" val="346711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933732" y="3361126"/>
            <a:ext cx="5152695" cy="148237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Who Divides the Crowd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4CC982-E4F1-EA9F-DD01-26CECEB01E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356674"/>
            <a:ext cx="8382000" cy="4436677"/>
          </a:xfrm>
        </p:spPr>
        <p:txBody>
          <a:bodyPr anchor="ctr">
            <a:normAutofit/>
          </a:bodyPr>
          <a:lstStyle/>
          <a:p>
            <a:r>
              <a:rPr lang="en-US" b="1" dirty="0"/>
              <a:t>Conclusion: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 Sunday isn’t just about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welcoming Jesus—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about surrendering to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He actually is.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didn’t come to be the King we imagined—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came to be the King we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97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1DCF9A-E0C5-0567-C824-EB2D0EEAC6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7593E-E455-BF24-AF88-7C09FC97B6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0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43FD9-269B-BDDF-686C-2367C30789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 they approached Jerusalem and came to Bethphage on the Mount of Olives, Jesus sent two disciples, 2 saying to them, “Go to the village ahead of you, and at once you will find a donkey tied there, with her colt by her. Untie them and bring them to 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210" y="580591"/>
            <a:ext cx="3564468" cy="701702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21:1-11 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6995B-0EAF-BDBE-B97D-5A9095580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CFA0A-BFF4-653C-29FB-29C1FBAECC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 If anyone says anything to you, </a:t>
            </a:r>
          </a:p>
          <a:p>
            <a:r>
              <a:rPr lang="en-US" dirty="0"/>
              <a:t>say that the Lord needs them, </a:t>
            </a:r>
          </a:p>
          <a:p>
            <a:r>
              <a:rPr lang="en-US" dirty="0"/>
              <a:t>and he will send them right away.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CE566-981A-9CAF-C1CC-39D68E60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10" y="580591"/>
            <a:ext cx="3564468" cy="701702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21:1-11 </a:t>
            </a:r>
          </a:p>
        </p:txBody>
      </p:sp>
    </p:spTree>
    <p:extLst>
      <p:ext uri="{BB962C8B-B14F-4D97-AF65-F5344CB8AC3E}">
        <p14:creationId xmlns:p14="http://schemas.microsoft.com/office/powerpoint/2010/main" val="162194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56AB6-ECBF-3FA5-1076-D5E176D08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647B3-7C3D-7C86-031E-9247ED40D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 This took place to fulfill what was spoken through the prophet:</a:t>
            </a:r>
          </a:p>
          <a:p>
            <a:r>
              <a:rPr lang="en-US" dirty="0"/>
              <a:t>5 “Say to Daughter Zion, </a:t>
            </a:r>
          </a:p>
          <a:p>
            <a:r>
              <a:rPr lang="en-US" dirty="0"/>
              <a:t>‘See, your king comes to you,</a:t>
            </a:r>
          </a:p>
          <a:p>
            <a:r>
              <a:rPr lang="en-US" dirty="0"/>
              <a:t>gentle and riding on a donkey, </a:t>
            </a:r>
          </a:p>
          <a:p>
            <a:r>
              <a:rPr lang="en-US" dirty="0"/>
              <a:t>and on a colt, the foal of a donkey.’”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87CA6-7DB6-3895-8FA5-583FF201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10" y="580591"/>
            <a:ext cx="3564468" cy="701702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21:1-11 </a:t>
            </a:r>
          </a:p>
        </p:txBody>
      </p:sp>
    </p:spTree>
    <p:extLst>
      <p:ext uri="{BB962C8B-B14F-4D97-AF65-F5344CB8AC3E}">
        <p14:creationId xmlns:p14="http://schemas.microsoft.com/office/powerpoint/2010/main" val="200662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CBBAB-5493-03EE-866D-C52F9A7EA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37FFA-0393-E70D-8B40-EB7FBA75C3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 The disciples went and did as Jesus had instructed them. 7 They brought the donkey and the colt and placed their cloaks on them for Jesus to sit on. 8 A very large crowd spread their cloaks on the road, while others cut branches from the trees and spread them on the road.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AAF53-5969-7120-C170-DB1B27B3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10" y="580591"/>
            <a:ext cx="3564468" cy="701702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21:1-11 </a:t>
            </a:r>
          </a:p>
        </p:txBody>
      </p:sp>
    </p:spTree>
    <p:extLst>
      <p:ext uri="{BB962C8B-B14F-4D97-AF65-F5344CB8AC3E}">
        <p14:creationId xmlns:p14="http://schemas.microsoft.com/office/powerpoint/2010/main" val="287078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B40C3-2CBB-ECAD-5829-0B527EC7B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C98E9-B0C8-96A1-D886-32FA9E6A78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 The crowds that went ahead of him and those that followed shouted,</a:t>
            </a:r>
          </a:p>
          <a:p>
            <a:r>
              <a:rPr lang="en-US" dirty="0"/>
              <a:t>“Hosanna to the Son of David!”</a:t>
            </a:r>
          </a:p>
          <a:p>
            <a:r>
              <a:rPr lang="en-US" dirty="0"/>
              <a:t>“Blessed is he who comes in the </a:t>
            </a:r>
          </a:p>
          <a:p>
            <a:r>
              <a:rPr lang="en-US" dirty="0"/>
              <a:t>name of the Lord!” </a:t>
            </a:r>
          </a:p>
          <a:p>
            <a:r>
              <a:rPr lang="en-US" b="1" dirty="0"/>
              <a:t>“Hosanna in the highest heaven!”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D210B-CB7D-4C80-1A93-CA918D63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10" y="580591"/>
            <a:ext cx="3564468" cy="701702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21:1-11 </a:t>
            </a:r>
          </a:p>
        </p:txBody>
      </p:sp>
    </p:spTree>
    <p:extLst>
      <p:ext uri="{BB962C8B-B14F-4D97-AF65-F5344CB8AC3E}">
        <p14:creationId xmlns:p14="http://schemas.microsoft.com/office/powerpoint/2010/main" val="4608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1E32D-341A-8E3C-097F-AE698AEE6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DD55A-B3C4-E3B1-8C50-DE2A0C022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 When Jesus entered Jerusalem, the whole city was stirred and asked, “Who is this?” </a:t>
            </a:r>
          </a:p>
          <a:p>
            <a:r>
              <a:rPr lang="en-US" dirty="0"/>
              <a:t>11 The crowds answered, </a:t>
            </a:r>
          </a:p>
          <a:p>
            <a:r>
              <a:rPr lang="en-US" dirty="0"/>
              <a:t>“This is Jesus, the prophet </a:t>
            </a:r>
          </a:p>
          <a:p>
            <a:r>
              <a:rPr lang="en-US" dirty="0"/>
              <a:t>from Nazareth in Galilee.”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09E24-1ECF-D4C8-0EC6-EE2FA490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10" y="580591"/>
            <a:ext cx="3564468" cy="701702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21:1-11 </a:t>
            </a:r>
          </a:p>
        </p:txBody>
      </p:sp>
    </p:spTree>
    <p:extLst>
      <p:ext uri="{BB962C8B-B14F-4D97-AF65-F5344CB8AC3E}">
        <p14:creationId xmlns:p14="http://schemas.microsoft.com/office/powerpoint/2010/main" val="39942028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1697</TotalTime>
  <Words>561</Words>
  <Application>Microsoft Office PowerPoint</Application>
  <PresentationFormat>On-screen Show (16:9)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Georgia</vt:lpstr>
      <vt:lpstr>Default</vt:lpstr>
      <vt:lpstr>PowerPoint Presentation</vt:lpstr>
      <vt:lpstr>PowerPoint Presentation</vt:lpstr>
      <vt:lpstr>PowerPoint Presentation</vt:lpstr>
      <vt:lpstr>Matthew 21:1-11 </vt:lpstr>
      <vt:lpstr>Matthew 21:1-11 </vt:lpstr>
      <vt:lpstr>Matthew 21:1-11 </vt:lpstr>
      <vt:lpstr>Matthew 21:1-11 </vt:lpstr>
      <vt:lpstr>Matthew 21:1-11 </vt:lpstr>
      <vt:lpstr>Matthew 21:1-11 </vt:lpstr>
      <vt:lpstr>PowerPoint Presentation</vt:lpstr>
      <vt:lpstr>Matthew 21:9</vt:lpstr>
      <vt:lpstr>PowerPoint Presentation</vt:lpstr>
      <vt:lpstr>Luke 19:39-40</vt:lpstr>
      <vt:lpstr>John 12:19 </vt:lpstr>
      <vt:lpstr>PowerPoint Presentation</vt:lpstr>
      <vt:lpstr>Matthew 21:9</vt:lpstr>
      <vt:lpstr>Luke 23:20</vt:lpstr>
      <vt:lpstr>PowerPoint Presentation</vt:lpstr>
      <vt:lpstr>Luke 19:41-42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56</cp:revision>
  <dcterms:created xsi:type="dcterms:W3CDTF">2014-03-26T14:03:34Z</dcterms:created>
  <dcterms:modified xsi:type="dcterms:W3CDTF">2026-03-28T17:55:42Z</dcterms:modified>
</cp:coreProperties>
</file>