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72" r:id="rId2"/>
    <p:sldId id="273" r:id="rId3"/>
    <p:sldId id="274" r:id="rId4"/>
    <p:sldId id="280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01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 Fang" userId="a349bf32b3c98127" providerId="LiveId" clId="{A21441A6-B656-4DEE-8F71-47ECCF459B70}"/>
    <pc:docChg chg="modSld">
      <pc:chgData name="R Fang" userId="a349bf32b3c98127" providerId="LiveId" clId="{A21441A6-B656-4DEE-8F71-47ECCF459B70}" dt="2026-03-29T10:41:15.773" v="2" actId="1076"/>
      <pc:docMkLst>
        <pc:docMk/>
      </pc:docMkLst>
      <pc:sldChg chg="addSp modSp mod">
        <pc:chgData name="R Fang" userId="a349bf32b3c98127" providerId="LiveId" clId="{A21441A6-B656-4DEE-8F71-47ECCF459B70}" dt="2026-03-29T10:41:15.773" v="2" actId="1076"/>
        <pc:sldMkLst>
          <pc:docMk/>
          <pc:sldMk cId="3549628654" sldId="272"/>
        </pc:sldMkLst>
        <pc:picChg chg="add mod">
          <ac:chgData name="R Fang" userId="a349bf32b3c98127" providerId="LiveId" clId="{A21441A6-B656-4DEE-8F71-47ECCF459B70}" dt="2026-03-29T10:41:15.773" v="2" actId="1076"/>
          <ac:picMkLst>
            <pc:docMk/>
            <pc:sldMk cId="3549628654" sldId="272"/>
            <ac:picMk id="3" creationId="{7AA65BFC-BC4A-6DB7-3320-14D0BE2350E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4573-58E7-4156-A133-2731F5F8D1A6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B0CF2-7F87-4E02-A248-870047730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B0CF2-7F87-4E02-A248-870047730F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Straight Connector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1D30-C0A0-4124-A783-34D9F15FA0FE}" type="datetime1">
              <a:rPr lang="en-US" smtClean="0"/>
              <a:t>3/29/2026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5871-AB0F-4B3D-8861-97E78CB7B47E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8406-4C3F-4F3E-80BD-A22568EA37EB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28077-7188-48C5-8679-2287FAC952E9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B740-6776-4EE9-99FD-96D592FA5A23}" type="datetime1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BD99-6FFD-46C5-B5E2-43A34BDA2566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2678E-214C-4CF8-97C7-95015FB02960}" type="datetime1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660E0-FA77-4473-A859-74127B089143}" type="datetime1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8D7B8-9F07-4899-827D-5F3CFDDEB574}" type="datetime1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7C5C-1CD1-417D-A89C-14747F5222C7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9EFBB-CFA1-4AA8-9123-F0B52DBD84FE}" type="datetime1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reefor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marL="0" algn="l" rtl="0" eaLnBrk="1" latinLnBrk="0" hangingPunct="1"/>
                <a:endParaRPr kumimoji="0" lang="en-US" sz="18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anchor="t" compatLnSpc="1"/>
                <a:lstStyle/>
                <a:p>
                  <a:endParaRPr kumimoji="0" lang="en-US" sz="1800"/>
                </a:p>
              </p:txBody>
            </p:sp>
          </p:grpSp>
        </p:grpSp>
      </p:grp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61146459-E3C3-4969-9224-5ED50B492D17}" type="datetime1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546080" cy="1828800"/>
          </a:xfrm>
        </p:spPr>
        <p:txBody>
          <a:bodyPr/>
          <a:lstStyle/>
          <a:p>
            <a:pPr algn="ctr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不只是星期日</a:t>
            </a:r>
            <a:r>
              <a:rPr lang="en-US" altLang="zh-CN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福音在每一天</a:t>
            </a:r>
            <a:endParaRPr 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11200" y="3657601"/>
            <a:ext cx="10472928" cy="2214879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罗马书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12:1-2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；歌罗西书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3:17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23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</a:t>
            </a:r>
            <a:endParaRPr lang="en-AU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10:31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A65BFC-BC4A-6DB7-3320-14D0BE235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0562" y="673566"/>
            <a:ext cx="1231499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7A715-590D-E1DA-CE13-D6A668BB1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91570"/>
            <a:ext cx="10972800" cy="5533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保罗说这话的前提是什么？是罗马书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1-11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章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整整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章讲神在基督里做了什么：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基督为我们的罪死在十字架上（罗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3:23-25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我们因信称义，不是靠行为（罗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4:5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基督在我们还作罪人的时候为我们死（罗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5:8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我们已经在基督里，不再被定罪（罗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8:1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3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8722C-2849-9BA7-633D-61CCFB313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68991"/>
            <a:ext cx="10972800" cy="53556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看，基督已经把祂的身体为我们献上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被鞭打、被钉穿、为我们而死。因着祂的献上，我们的献上才成为可能的、甘心的回应。我们能够“每一天都敬拜”，不是因为我们“应该”这样做，而是因为我们已经被十字架的爱所推动。十字架是敬拜的动力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当我们看见基督为我们舍了身体，我们才甘心乐意地将自己的身体献上。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024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A2E2A-8403-56B1-F556-A73793813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50627"/>
            <a:ext cx="10972800" cy="823506"/>
          </a:xfrm>
        </p:spPr>
        <p:txBody>
          <a:bodyPr>
            <a:normAutofit/>
          </a:bodyPr>
          <a:lstStyle/>
          <a:p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二</a:t>
            </a:r>
            <a:r>
              <a:rPr lang="en-AU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不只是“圣俗二分”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而是“凡事为主”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33C77-37A7-15AD-2FA9-C962217DC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05970"/>
            <a:ext cx="10972800" cy="4618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无论做什么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，或说话或行事，都要奉主耶稣的名，藉着祂感谢父神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无论做什么，都要从心里做，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像是给主做的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，不是给人做的。”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歌罗西书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3:17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23</a:t>
            </a:r>
            <a:endParaRPr lang="zh-CN" altLang="en-US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“所以，你们或吃或喝，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无论做什么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，都要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为荣耀上帝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而行。”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哥林多前书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10:31</a:t>
            </a:r>
            <a:endParaRPr lang="en-US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5841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9F0B0-859B-3F79-D44F-130166AEC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50878"/>
            <a:ext cx="10972800" cy="527372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我们常常把生活分成“神圣”和“世俗”两个领域：读经祷告是神圣的，上班上学是世俗的；教会服事是神圣的，做家务是世俗的。但福音打破了这种二分法。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09921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7B204-C7A9-0654-5233-B4FECDCE6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41696"/>
            <a:ext cx="10972800" cy="538290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无论做什么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”：包括你的工作、学习、家务、人际关系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没有一个是“世俗”到神不关心。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像是给主做的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”：这改变了我们做一切事的动机。你不是在为老板打工，你是在为基督做工；你不是在应付家务，你是在服事那位为你舍命的主。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7135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474E-5672-F85E-EE04-76F84E07D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082" y="1075535"/>
            <a:ext cx="11614244" cy="139334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“凡事为主”的根基，是基督已经在“凡事”上为我们顺服了。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BC3F0-4FB5-8D7F-F5BE-2913C283C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468880"/>
            <a:ext cx="10972800" cy="391827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耶稣的“凡事为主”是彻底的</a:t>
            </a:r>
            <a:r>
              <a:rPr lang="en-US" altLang="zh-CN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0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祂放下天上的荣耀，成为人的样式；祂顺服至死，甚至在十字架上承受了天父的掩面。祂所做的一切，没有一件是为自己，都是为父、为我们。</a:t>
            </a:r>
            <a:endParaRPr lang="en-AU" sz="40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673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F579B-0D55-6584-77D1-51266757D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19116"/>
            <a:ext cx="10972800" cy="5205484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福音的大能在于，它让一个洗碗的人，可以像牧师讲道一样，带着对神的敬畏和爱去洗碗。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不是做什么决定了价值，而是为谁做决定了价值。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 当你的工作、家庭、日常琐事都成为“奉主的名”去行的时候，你的每一天就都成了“星期日”。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08935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5CFA5-3270-C890-6791-37690A08E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01003"/>
            <a:ext cx="10972800" cy="512359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不要把“凡事为主”变成“你要更努力地在工作中荣耀神”。而是先看耶稣：祂在每一件事上都完全为父而活。如今我们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因信与祂联合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，祂的生命在我们里面流淌，我们才能在洗碗、上班、育儿时，活出“奉主的名”。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179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947AA-805D-969F-1151-9520C0C3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三</a:t>
            </a:r>
            <a:r>
              <a:rPr lang="en-AU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不只是“个人灵修”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而是“群体见证”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00BCE-F255-CB04-844F-B1CFE3BF1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“又要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彼此相顾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激发爱心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，勉励行善。你们不可停止聚会，好像那些停止惯了的人，倒要彼此劝勉，既知道那日子临近，就更当如此。” 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（希伯来书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10:24-25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891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0E2E2-FEA9-1FF5-7169-A30881215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F7E58-2EBD-447D-6D26-8C07A1F38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39"/>
            <a:ext cx="10972800" cy="485246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34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我赐给你们一条新命令，乃是叫你们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彼此相爱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；我怎样爱你们，你们也要怎样相爱。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35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你们若有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彼此相爱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的心，众人因此就认出你们是我的门徒了。」约翰福音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13:34-35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601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360" y="599440"/>
            <a:ext cx="11856720" cy="572516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所以，弟兄们，我以上帝的慈悲劝你们，将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身体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献上，当作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活祭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，是圣洁的，是上帝所喜悦的；你们如此事奉乃是理所当然的。 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不要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效法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这个世界，只要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心意更新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而变化，叫你们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察验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何为上帝的善良、纯全、可喜悦的旨意。</a:t>
            </a:r>
            <a:endParaRPr lang="en-AU" altLang="zh-CN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（罗马书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12:1-2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0891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7B59A-ACB3-1CAC-C5B8-D7A98E82A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7230"/>
            <a:ext cx="10972800" cy="5287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彼此相顾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”：我们需要群体来提醒、鼓励、甚至必要时纠正我们。一个人独自行走，容易迷失；在群体中，我们彼此扶持。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彼此相爱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”：耶稣说，门徒的标志不是“每周聚会”，而是“彼此相爱”。星期日的聚会，是为了装备我们，在星期一到星期六的日常生活中，活出这种爱的见证。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524CA-2DD2-19BC-7C68-3FF806882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6287"/>
            <a:ext cx="10972800" cy="532831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“不只是星期日”并不意味着我们可以放弃星期日。因为福音不仅是个人与神的关系，更是群体性的生命。星期日的聚会不是宗教义务，而是为了支撑我们活出星期一到星期六的见证。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473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6BDFB-E941-FE12-32E7-5D3EC740C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0060"/>
            <a:ext cx="10972800" cy="51645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十字架不仅让我们与神和好，也让我们彼此和好。一个在十字架面前被赦免的人，才能真正赦免别人；一个在十字架面前被接纳的人，才能真正接纳别人。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7994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DDF44-A6BE-687A-2199-9BDB257EB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55594"/>
            <a:ext cx="10972800" cy="506900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福音不是让我们变成孤独的修士，而是把我们放进一个群体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教会。我们星期日聚集，是为了被福音更新、被彼此激励，然后分散到世界的各个角落，带着基督的馨香之气，成为盐和光。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242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7057-43DD-5210-6E7C-FC03E157B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结论</a:t>
            </a:r>
            <a:endParaRPr lang="en-AU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E5A72-43FD-C812-0208-12D13157D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我们之所以能将每一天献给神，不是因为我们‘应该’敬拜，而是因为基督已经在十字架上将祂自己完全献上。”</a:t>
            </a:r>
          </a:p>
          <a:p>
            <a:pPr marL="0" indent="0"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我们之所以能凡事为主做，不是因为我们‘应该’努力，而是因为基督已经为我们做了最不可能的事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祂在十字架上承担了我们的罪。”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554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6E40A-397F-A683-2326-119811A0E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0174"/>
            <a:ext cx="10972800" cy="526442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十字架是敬拜的动力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祂献上自己，所以我们献上自己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十字架是服事的根基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祂凡事顺服，所以我们奉祂的名行事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十字架是群体的源头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祂拆毁隔墙，所以我们彼此相爱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4330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8615" y="859809"/>
            <a:ext cx="11154770" cy="19823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如果我们把“星期日”从我们的生活中抽掉，剩下那六天，我们的信仰还有内容吗？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3955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60CE9-1022-D39B-7635-A35D0145C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790D5A-14E6-50E0-BC01-7934B0B39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859809"/>
            <a:ext cx="11154770" cy="19823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如果我们把“星期日”从我们的生活中抽掉，剩下那六天，我们的信仰还有内容吗？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0EB91A-C0D2-127F-2FF0-1AD9DA70B7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41" y="3054596"/>
            <a:ext cx="10972800" cy="316878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我们是否常常把上帝塞进星期日的</a:t>
            </a:r>
            <a:r>
              <a:rPr lang="en-AU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个小时里，而星期一到星期六，我们活得像一个没有福音的人？</a:t>
            </a:r>
            <a:endParaRPr lang="en-US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599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78CAF-D852-DAA2-A892-8FC50A336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一</a:t>
            </a:r>
            <a:r>
              <a:rPr lang="en-AU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. 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不只是“宗教行为”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而是“全人敬拜”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B69F8-80C3-B4F2-C948-0522C0082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所以，弟兄们，我以上帝的慈悲劝你们，将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身体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献上，当作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活祭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，是圣洁的，是上帝所喜悦的；你们如此事奉乃是理所当然的。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不要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效法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这个世界，只要</a:t>
            </a:r>
            <a:r>
              <a:rPr lang="zh-CN" altLang="en-US" sz="36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心意更新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而变化，叫你们察验何为上帝的善良、纯全、可喜悦的旨意。（罗马书 </a:t>
            </a:r>
            <a:r>
              <a:rPr lang="en-US" altLang="zh-CN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12:1-2</a:t>
            </a:r>
            <a:r>
              <a:rPr lang="zh-CN" altLang="en-US" sz="36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）</a:t>
            </a:r>
          </a:p>
          <a:p>
            <a:pPr marL="0" indent="0">
              <a:lnSpc>
                <a:spcPct val="150000"/>
              </a:lnSpc>
              <a:buNone/>
            </a:pPr>
            <a:endParaRPr lang="zh-CN" altLang="en-US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sz="36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98390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277E9-49A5-7ADD-081A-1EC2A029A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36979"/>
            <a:ext cx="10972800" cy="558762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身体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”：不只是灵魂，而是全人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你的手（做什么）、脚（去哪里）、口（说什么）、眼（看什么），都是敬拜的一部分。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· “</a:t>
            </a:r>
            <a:r>
              <a:rPr lang="zh-CN" altLang="en-US" sz="4400" dirty="0">
                <a:solidFill>
                  <a:srgbClr val="FF0000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活祭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”：旧约的祭物是死的，献上就结束了；但我们是“活”的祭物，意味着每一天、每一刻，我们活着就是在献上自己。</a:t>
            </a:r>
          </a:p>
          <a:p>
            <a:pPr marL="0" indent="0">
              <a:lnSpc>
                <a:spcPct val="150000"/>
              </a:lnSpc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160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65987-DC4C-8947-BC8C-C37E4F362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09934"/>
            <a:ext cx="10972800" cy="557397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敬拜不局限于星期日上午的诗歌和祷告。当你在星期一的办公室里以诚实代替谎言，就是在敬拜；当你在家中以忍耐代替发怒，就是在敬拜；当你面对诱惑时选择顺服神，就是在敬拜。你的整个人生，就是一场持续不断的敬拜。</a:t>
            </a: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230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B41AA-54F6-0B2E-FA6F-A8F577037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59809"/>
            <a:ext cx="10972800" cy="5464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“你星期日信了，但星期一到星期六也要活出来。所以你要更努力、更委身、更奉献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……”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925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580A4-D096-B39B-E4AE-8A097C64F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5994D-4201-EABF-6ECC-596F03379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59809"/>
            <a:ext cx="10972800" cy="54647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“你星期日信了，但星期一到星期六也要活出来。所以你要更努力、更委身、更奉献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……”</a:t>
            </a:r>
          </a:p>
          <a:p>
            <a:pPr marL="0" indent="0">
              <a:buNone/>
            </a:pP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这听起来很“属灵”，但本质上变成了律法主义</a:t>
            </a:r>
            <a:r>
              <a:rPr lang="en-US" altLang="zh-CN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——</a:t>
            </a:r>
            <a:r>
              <a:rPr lang="zh-CN" altLang="en-US" sz="44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它把福音变成了“你要做”的要求，而不是“基督已经做了”的好消息。</a:t>
            </a:r>
          </a:p>
          <a:p>
            <a:pPr marL="0" indent="0">
              <a:buNone/>
            </a:pPr>
            <a:endParaRPr lang="en-AU" sz="440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609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brainstorming presentation.potx" id="{DE77CA07-3D7A-4CF2-AF02-587F794CB3CB}" vid="{13C2A94F-C0A1-4622-B71C-29A3B00D5E0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brainstorming presentation</Template>
  <TotalTime>489</TotalTime>
  <Words>2293</Words>
  <Application>Microsoft Office PowerPoint</Application>
  <PresentationFormat>Widescreen</PresentationFormat>
  <Paragraphs>47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Microsoft YaHei UI</vt:lpstr>
      <vt:lpstr>Arial</vt:lpstr>
      <vt:lpstr>Calibri</vt:lpstr>
      <vt:lpstr>Century Gothic</vt:lpstr>
      <vt:lpstr>Palatino Linotype</vt:lpstr>
      <vt:lpstr>Wingdings 2</vt:lpstr>
      <vt:lpstr>Presentation on brainstorming</vt:lpstr>
      <vt:lpstr>不只是星期日——福音在每一天</vt:lpstr>
      <vt:lpstr>PowerPoint Presentation</vt:lpstr>
      <vt:lpstr>如果我们把“星期日”从我们的生活中抽掉，剩下那六天，我们的信仰还有内容吗？</vt:lpstr>
      <vt:lpstr>如果我们把“星期日”从我们的生活中抽掉，剩下那六天，我们的信仰还有内容吗？</vt:lpstr>
      <vt:lpstr>一. 不只是“宗教行为”——而是“全人敬拜”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二. 不只是“圣俗二分”——而是“凡事为主”</vt:lpstr>
      <vt:lpstr>PowerPoint Presentation</vt:lpstr>
      <vt:lpstr>PowerPoint Presentation</vt:lpstr>
      <vt:lpstr>“凡事为主”的根基，是基督已经在“凡事”上为我们顺服了。</vt:lpstr>
      <vt:lpstr>PowerPoint Presentation</vt:lpstr>
      <vt:lpstr>PowerPoint Presentation</vt:lpstr>
      <vt:lpstr>三. 不只是“个人灵修”——而是“群体见证”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结论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zheng</dc:creator>
  <cp:lastModifiedBy>R Fang</cp:lastModifiedBy>
  <cp:revision>2</cp:revision>
  <dcterms:created xsi:type="dcterms:W3CDTF">2026-03-28T03:22:14Z</dcterms:created>
  <dcterms:modified xsi:type="dcterms:W3CDTF">2026-03-29T10:41:16Z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