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notesMasterIdLst>
    <p:notesMasterId r:id="rId5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ype="http://schemas.openxmlformats.org/officeDocument/2006/relationships/presProps" Target="presProps.xml"/>  <Relationship Id="rId47" Type="http://schemas.openxmlformats.org/officeDocument/2006/relationships/viewProps" Target="viewProps.xml"/>  <Relationship Id="rId48" Type="http://schemas.openxmlformats.org/officeDocument/2006/relationships/theme" Target="theme/theme1.xml"/>  <Relationship Id="rId49" Type="http://schemas.openxmlformats.org/officeDocument/2006/relationships/tableStyles" Target="tableStyles.xml"/>  <Relationship Id="rId5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05454ae-9ce5-408e-9aec-98fb975fcfc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00b6e5c-78e3-4293-8d2a-6d56fafe90d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2b0ea9d-3f6e-4bfe-81a8-e9a3f76aadc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e1ef89-2551-46ac-a755-70904344003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83a7da-c820-4888-9612-0fb6be5a003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b07f90-e52b-460e-a86a-066a004922c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8e2bb9-60d4-42e7-8868-bbcf9f4f05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c18450-72d4-40ca-b18d-4b8cb945182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c9a520-1d29-4d29-8800-28b1769dd71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b567745-b173-4e12-b6c7-e41a130332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9b73e1-4c4c-4909-80b2-2052c7c610e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e9013a1-a847-4f9b-b53e-afcfa358f29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927219-0bcf-4b53-9df2-2a7c3790b0e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967f5b-4211-43e1-8447-35de8093f4b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ceacd9-3d0f-4723-b180-6ada6a98c3c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d510275-99df-4913-b0e5-b13944ad61f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fec178-e1d4-4fa0-9f49-d5b7c2fa5dd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a78afc-2b75-4b55-8c72-a8c50d95646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ec393a-6e8f-4560-b4db-bddce06cbfb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67c43a-d3d9-46e1-ba03-0dce028334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f52acfa-f53a-4ba0-b0e4-5806775c9e7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1c0f5b5-f768-42f5-90b3-0627f1b9da6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2a37c2-178b-4967-b5ff-eadbf9119e4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8b4676-1048-4c44-b8ae-110d67996ba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8324fe-3f90-4d23-a91d-074247b7437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d40f586-9e23-434b-96a9-98a1d1e5b0f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138c86f-5b27-4d2a-952c-64c836a766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9755a6-5c58-41d9-9927-bbe5632148f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c3958d3-c10f-4558-8084-08f1da0f767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18dbcbf-cfc8-4634-99d0-16041fcee2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82d4e1-836b-4224-b27f-d8cebd79e1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3de39d3-c1c6-4024-a938-e96c848cef4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f2c31d1-3867-4763-9ce2-f407d67ab4f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91a5059-58ed-4a87-8de8-7644dd63b9e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cbcb00-c624-4de0-9d77-deba56f217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8328f16-ee7c-4ce1-9e6d-4956465a2b1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2b455e-a68a-4a93-9a92-616303da61c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8e7062b-d996-459a-ba8e-64e8ff7ae86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df75b0-8dd3-4344-80a5-4c3d831a02c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5b9f20-9f0f-4d67-b0b9-6f142e60d61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11d5d38-6f8d-4ce5-be57-a9720febc55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9dc88db-38bb-44e8-bea2-750e5aef15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90337d0-48ec-46e6-ab39-e82d1e78224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b1a850d-41bc-4241-8fd1-a7968fde4de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2026-03-28T20:59:24.745Z</dcterms:created>
  <dcterms:modified xsi:type="dcterms:W3CDTF">2026-03-28T20:59:24.745Z</dcterms:modified>
</cp:coreProperties>
</file>