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61" r:id="rId5"/>
    <p:sldId id="258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5033" autoAdjust="0"/>
  </p:normalViewPr>
  <p:slideViewPr>
    <p:cSldViewPr snapToGrid="0">
      <p:cViewPr varScale="1">
        <p:scale>
          <a:sx n="48" d="100"/>
          <a:sy n="48" d="100"/>
        </p:scale>
        <p:origin x="67" y="8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elsea Garrett" userId="b3a358051795733a" providerId="LiveId" clId="{5B1799B0-2C9C-40C6-AF36-76091CE8BB4A}"/>
    <pc:docChg chg="undo custSel addSld delSld modSld sldOrd">
      <pc:chgData name="Chelsea Garrett" userId="b3a358051795733a" providerId="LiveId" clId="{5B1799B0-2C9C-40C6-AF36-76091CE8BB4A}" dt="2026-03-22T23:53:30.845" v="658" actId="20577"/>
      <pc:docMkLst>
        <pc:docMk/>
      </pc:docMkLst>
      <pc:sldChg chg="ord">
        <pc:chgData name="Chelsea Garrett" userId="b3a358051795733a" providerId="LiveId" clId="{5B1799B0-2C9C-40C6-AF36-76091CE8BB4A}" dt="2026-03-22T00:33:40.858" v="55"/>
        <pc:sldMkLst>
          <pc:docMk/>
          <pc:sldMk cId="1888200317" sldId="258"/>
        </pc:sldMkLst>
      </pc:sldChg>
      <pc:sldChg chg="addSp delSp modSp mod">
        <pc:chgData name="Chelsea Garrett" userId="b3a358051795733a" providerId="LiveId" clId="{5B1799B0-2C9C-40C6-AF36-76091CE8BB4A}" dt="2026-03-22T00:44:11.488" v="172" actId="20577"/>
        <pc:sldMkLst>
          <pc:docMk/>
          <pc:sldMk cId="2118997251" sldId="260"/>
        </pc:sldMkLst>
        <pc:spChg chg="mod">
          <ac:chgData name="Chelsea Garrett" userId="b3a358051795733a" providerId="LiveId" clId="{5B1799B0-2C9C-40C6-AF36-76091CE8BB4A}" dt="2026-03-22T00:44:11.488" v="172" actId="20577"/>
          <ac:spMkLst>
            <pc:docMk/>
            <pc:sldMk cId="2118997251" sldId="260"/>
            <ac:spMk id="2" creationId="{AEA977D5-99B0-1698-9F35-E46FBB3AC911}"/>
          </ac:spMkLst>
        </pc:spChg>
        <pc:spChg chg="del">
          <ac:chgData name="Chelsea Garrett" userId="b3a358051795733a" providerId="LiveId" clId="{5B1799B0-2C9C-40C6-AF36-76091CE8BB4A}" dt="2026-03-22T00:34:17.264" v="56" actId="931"/>
          <ac:spMkLst>
            <pc:docMk/>
            <pc:sldMk cId="2118997251" sldId="260"/>
            <ac:spMk id="3" creationId="{CBF1510B-C555-A23A-18CC-2248931C466B}"/>
          </ac:spMkLst>
        </pc:spChg>
        <pc:spChg chg="add del mod">
          <ac:chgData name="Chelsea Garrett" userId="b3a358051795733a" providerId="LiveId" clId="{5B1799B0-2C9C-40C6-AF36-76091CE8BB4A}" dt="2026-03-22T00:35:02.562" v="68" actId="931"/>
          <ac:spMkLst>
            <pc:docMk/>
            <pc:sldMk cId="2118997251" sldId="260"/>
            <ac:spMk id="9" creationId="{043009A8-7006-A099-FD78-9EEF55491E00}"/>
          </ac:spMkLst>
        </pc:spChg>
        <pc:picChg chg="add del mod ord">
          <ac:chgData name="Chelsea Garrett" userId="b3a358051795733a" providerId="LiveId" clId="{5B1799B0-2C9C-40C6-AF36-76091CE8BB4A}" dt="2026-03-22T00:34:54.258" v="67" actId="21"/>
          <ac:picMkLst>
            <pc:docMk/>
            <pc:sldMk cId="2118997251" sldId="260"/>
            <ac:picMk id="5" creationId="{8BFD8BD8-B691-C597-A7DC-AE932A7AA0D8}"/>
          </ac:picMkLst>
        </pc:picChg>
        <pc:picChg chg="add del mod">
          <ac:chgData name="Chelsea Garrett" userId="b3a358051795733a" providerId="LiveId" clId="{5B1799B0-2C9C-40C6-AF36-76091CE8BB4A}" dt="2026-03-22T00:34:54.258" v="67" actId="21"/>
          <ac:picMkLst>
            <pc:docMk/>
            <pc:sldMk cId="2118997251" sldId="260"/>
            <ac:picMk id="7" creationId="{37CCEE43-4057-56FD-3E5E-728F0ADB4C4B}"/>
          </ac:picMkLst>
        </pc:picChg>
        <pc:picChg chg="add mod ord">
          <ac:chgData name="Chelsea Garrett" userId="b3a358051795733a" providerId="LiveId" clId="{5B1799B0-2C9C-40C6-AF36-76091CE8BB4A}" dt="2026-03-22T00:35:06.069" v="69" actId="1076"/>
          <ac:picMkLst>
            <pc:docMk/>
            <pc:sldMk cId="2118997251" sldId="260"/>
            <ac:picMk id="11" creationId="{0EC5306C-4695-8183-03A5-8236B662A740}"/>
          </ac:picMkLst>
        </pc:picChg>
        <pc:picChg chg="add mod">
          <ac:chgData name="Chelsea Garrett" userId="b3a358051795733a" providerId="LiveId" clId="{5B1799B0-2C9C-40C6-AF36-76091CE8BB4A}" dt="2026-03-22T00:36:22.136" v="91" actId="14100"/>
          <ac:picMkLst>
            <pc:docMk/>
            <pc:sldMk cId="2118997251" sldId="260"/>
            <ac:picMk id="13" creationId="{95E8FF00-7970-AD1F-0018-07C1AE4482E7}"/>
          </ac:picMkLst>
        </pc:picChg>
      </pc:sldChg>
      <pc:sldChg chg="addSp delSp modSp new mod">
        <pc:chgData name="Chelsea Garrett" userId="b3a358051795733a" providerId="LiveId" clId="{5B1799B0-2C9C-40C6-AF36-76091CE8BB4A}" dt="2026-03-22T00:33:02.693" v="53" actId="20577"/>
        <pc:sldMkLst>
          <pc:docMk/>
          <pc:sldMk cId="3455268654" sldId="261"/>
        </pc:sldMkLst>
        <pc:spChg chg="mod">
          <ac:chgData name="Chelsea Garrett" userId="b3a358051795733a" providerId="LiveId" clId="{5B1799B0-2C9C-40C6-AF36-76091CE8BB4A}" dt="2026-03-22T00:33:02.693" v="53" actId="20577"/>
          <ac:spMkLst>
            <pc:docMk/>
            <pc:sldMk cId="3455268654" sldId="261"/>
            <ac:spMk id="2" creationId="{55D56743-B775-CEB1-3167-D158282BE97A}"/>
          </ac:spMkLst>
        </pc:spChg>
        <pc:spChg chg="del">
          <ac:chgData name="Chelsea Garrett" userId="b3a358051795733a" providerId="LiveId" clId="{5B1799B0-2C9C-40C6-AF36-76091CE8BB4A}" dt="2026-03-22T00:25:59.795" v="1" actId="931"/>
          <ac:spMkLst>
            <pc:docMk/>
            <pc:sldMk cId="3455268654" sldId="261"/>
            <ac:spMk id="3" creationId="{7C34155B-4C95-FD78-2268-09E06E94BA94}"/>
          </ac:spMkLst>
        </pc:spChg>
        <pc:spChg chg="add del mod">
          <ac:chgData name="Chelsea Garrett" userId="b3a358051795733a" providerId="LiveId" clId="{5B1799B0-2C9C-40C6-AF36-76091CE8BB4A}" dt="2026-03-22T00:31:08.892" v="4" actId="931"/>
          <ac:spMkLst>
            <pc:docMk/>
            <pc:sldMk cId="3455268654" sldId="261"/>
            <ac:spMk id="7" creationId="{9EEA3DED-8357-9D84-AC6C-81849E758794}"/>
          </ac:spMkLst>
        </pc:spChg>
        <pc:picChg chg="add del mod ord">
          <ac:chgData name="Chelsea Garrett" userId="b3a358051795733a" providerId="LiveId" clId="{5B1799B0-2C9C-40C6-AF36-76091CE8BB4A}" dt="2026-03-22T00:30:12.419" v="3" actId="21"/>
          <ac:picMkLst>
            <pc:docMk/>
            <pc:sldMk cId="3455268654" sldId="261"/>
            <ac:picMk id="5" creationId="{81C9E360-7CD8-9740-3B81-1DB3C01BDF16}"/>
          </ac:picMkLst>
        </pc:picChg>
        <pc:picChg chg="add mod ord">
          <ac:chgData name="Chelsea Garrett" userId="b3a358051795733a" providerId="LiveId" clId="{5B1799B0-2C9C-40C6-AF36-76091CE8BB4A}" dt="2026-03-22T00:32:18.194" v="12" actId="1076"/>
          <ac:picMkLst>
            <pc:docMk/>
            <pc:sldMk cId="3455268654" sldId="261"/>
            <ac:picMk id="9" creationId="{696445DB-8C6C-DA7B-3F2A-4AFD24C073F5}"/>
          </ac:picMkLst>
        </pc:picChg>
        <pc:picChg chg="add mod">
          <ac:chgData name="Chelsea Garrett" userId="b3a358051795733a" providerId="LiveId" clId="{5B1799B0-2C9C-40C6-AF36-76091CE8BB4A}" dt="2026-03-22T00:32:20.873" v="13" actId="1076"/>
          <ac:picMkLst>
            <pc:docMk/>
            <pc:sldMk cId="3455268654" sldId="261"/>
            <ac:picMk id="11" creationId="{1B3E795E-7926-0DEA-FFFB-04228CF8E2E4}"/>
          </ac:picMkLst>
        </pc:picChg>
      </pc:sldChg>
      <pc:sldChg chg="addSp delSp modSp new mod">
        <pc:chgData name="Chelsea Garrett" userId="b3a358051795733a" providerId="LiveId" clId="{5B1799B0-2C9C-40C6-AF36-76091CE8BB4A}" dt="2026-03-22T00:44:04.919" v="163" actId="20577"/>
        <pc:sldMkLst>
          <pc:docMk/>
          <pc:sldMk cId="2252254527" sldId="262"/>
        </pc:sldMkLst>
        <pc:spChg chg="mod">
          <ac:chgData name="Chelsea Garrett" userId="b3a358051795733a" providerId="LiveId" clId="{5B1799B0-2C9C-40C6-AF36-76091CE8BB4A}" dt="2026-03-22T00:44:04.919" v="163" actId="20577"/>
          <ac:spMkLst>
            <pc:docMk/>
            <pc:sldMk cId="2252254527" sldId="262"/>
            <ac:spMk id="2" creationId="{E46735DC-26B2-86F0-569C-E0D60EEF14E6}"/>
          </ac:spMkLst>
        </pc:spChg>
        <pc:spChg chg="del">
          <ac:chgData name="Chelsea Garrett" userId="b3a358051795733a" providerId="LiveId" clId="{5B1799B0-2C9C-40C6-AF36-76091CE8BB4A}" dt="2026-03-22T00:38:14.231" v="93" actId="931"/>
          <ac:spMkLst>
            <pc:docMk/>
            <pc:sldMk cId="2252254527" sldId="262"/>
            <ac:spMk id="3" creationId="{C6A4AA4E-DE9D-0653-3002-EEF87168E4C2}"/>
          </ac:spMkLst>
        </pc:spChg>
        <pc:picChg chg="add mod ord">
          <ac:chgData name="Chelsea Garrett" userId="b3a358051795733a" providerId="LiveId" clId="{5B1799B0-2C9C-40C6-AF36-76091CE8BB4A}" dt="2026-03-22T00:38:27.843" v="95" actId="14100"/>
          <ac:picMkLst>
            <pc:docMk/>
            <pc:sldMk cId="2252254527" sldId="262"/>
            <ac:picMk id="5" creationId="{A092CAA0-2948-ED22-D069-CCC33F8E4BFE}"/>
          </ac:picMkLst>
        </pc:picChg>
        <pc:picChg chg="add mod">
          <ac:chgData name="Chelsea Garrett" userId="b3a358051795733a" providerId="LiveId" clId="{5B1799B0-2C9C-40C6-AF36-76091CE8BB4A}" dt="2026-03-22T00:43:09.882" v="123" actId="14100"/>
          <ac:picMkLst>
            <pc:docMk/>
            <pc:sldMk cId="2252254527" sldId="262"/>
            <ac:picMk id="7" creationId="{726C3B21-3D5F-2E43-6166-97F07211E325}"/>
          </ac:picMkLst>
        </pc:picChg>
        <pc:picChg chg="add mod">
          <ac:chgData name="Chelsea Garrett" userId="b3a358051795733a" providerId="LiveId" clId="{5B1799B0-2C9C-40C6-AF36-76091CE8BB4A}" dt="2026-03-22T00:41:02.222" v="111" actId="14100"/>
          <ac:picMkLst>
            <pc:docMk/>
            <pc:sldMk cId="2252254527" sldId="262"/>
            <ac:picMk id="9" creationId="{D349B4EC-409C-5850-C8FD-FA3E8ACFE624}"/>
          </ac:picMkLst>
        </pc:picChg>
        <pc:picChg chg="add mod">
          <ac:chgData name="Chelsea Garrett" userId="b3a358051795733a" providerId="LiveId" clId="{5B1799B0-2C9C-40C6-AF36-76091CE8BB4A}" dt="2026-03-22T00:42:16.065" v="118" actId="14100"/>
          <ac:picMkLst>
            <pc:docMk/>
            <pc:sldMk cId="2252254527" sldId="262"/>
            <ac:picMk id="11" creationId="{7E7B1557-5E3D-D8F0-B9A7-BDFFD7BC4899}"/>
          </ac:picMkLst>
        </pc:picChg>
        <pc:picChg chg="add mod">
          <ac:chgData name="Chelsea Garrett" userId="b3a358051795733a" providerId="LiveId" clId="{5B1799B0-2C9C-40C6-AF36-76091CE8BB4A}" dt="2026-03-22T00:42:54.342" v="122" actId="14100"/>
          <ac:picMkLst>
            <pc:docMk/>
            <pc:sldMk cId="2252254527" sldId="262"/>
            <ac:picMk id="13" creationId="{DE08F61C-75C8-222F-8849-3EFB3952FBCA}"/>
          </ac:picMkLst>
        </pc:picChg>
      </pc:sldChg>
      <pc:sldChg chg="addSp delSp modSp new mod ord modClrScheme chgLayout">
        <pc:chgData name="Chelsea Garrett" userId="b3a358051795733a" providerId="LiveId" clId="{5B1799B0-2C9C-40C6-AF36-76091CE8BB4A}" dt="2026-03-22T00:57:36.276" v="219" actId="14100"/>
        <pc:sldMkLst>
          <pc:docMk/>
          <pc:sldMk cId="759689853" sldId="263"/>
        </pc:sldMkLst>
        <pc:spChg chg="del mod ord">
          <ac:chgData name="Chelsea Garrett" userId="b3a358051795733a" providerId="LiveId" clId="{5B1799B0-2C9C-40C6-AF36-76091CE8BB4A}" dt="2026-03-22T00:45:09.378" v="176" actId="700"/>
          <ac:spMkLst>
            <pc:docMk/>
            <pc:sldMk cId="759689853" sldId="263"/>
            <ac:spMk id="2" creationId="{149A441C-3DE0-4D29-22E5-8502E77990A4}"/>
          </ac:spMkLst>
        </pc:spChg>
        <pc:spChg chg="del mod ord">
          <ac:chgData name="Chelsea Garrett" userId="b3a358051795733a" providerId="LiveId" clId="{5B1799B0-2C9C-40C6-AF36-76091CE8BB4A}" dt="2026-03-22T00:45:09.378" v="176" actId="700"/>
          <ac:spMkLst>
            <pc:docMk/>
            <pc:sldMk cId="759689853" sldId="263"/>
            <ac:spMk id="3" creationId="{B62852AA-9A28-E6EE-B5DE-AD078D9FA72B}"/>
          </ac:spMkLst>
        </pc:spChg>
        <pc:spChg chg="add mod ord">
          <ac:chgData name="Chelsea Garrett" userId="b3a358051795733a" providerId="LiveId" clId="{5B1799B0-2C9C-40C6-AF36-76091CE8BB4A}" dt="2026-03-22T00:45:23.268" v="200" actId="20577"/>
          <ac:spMkLst>
            <pc:docMk/>
            <pc:sldMk cId="759689853" sldId="263"/>
            <ac:spMk id="4" creationId="{636F1112-5779-FB46-34C5-8AB3FE619BF7}"/>
          </ac:spMkLst>
        </pc:spChg>
        <pc:spChg chg="add mod ord">
          <ac:chgData name="Chelsea Garrett" userId="b3a358051795733a" providerId="LiveId" clId="{5B1799B0-2C9C-40C6-AF36-76091CE8BB4A}" dt="2026-03-22T00:45:09.378" v="176" actId="700"/>
          <ac:spMkLst>
            <pc:docMk/>
            <pc:sldMk cId="759689853" sldId="263"/>
            <ac:spMk id="5" creationId="{D029D367-C382-19F7-7D01-5DD7F4C2B0E8}"/>
          </ac:spMkLst>
        </pc:spChg>
        <pc:spChg chg="add mod ord">
          <ac:chgData name="Chelsea Garrett" userId="b3a358051795733a" providerId="LiveId" clId="{5B1799B0-2C9C-40C6-AF36-76091CE8BB4A}" dt="2026-03-22T00:45:09.378" v="176" actId="700"/>
          <ac:spMkLst>
            <pc:docMk/>
            <pc:sldMk cId="759689853" sldId="263"/>
            <ac:spMk id="6" creationId="{38C2127B-8412-EA88-96DC-EE4EFF6F48C9}"/>
          </ac:spMkLst>
        </pc:spChg>
        <pc:spChg chg="add mod ord">
          <ac:chgData name="Chelsea Garrett" userId="b3a358051795733a" providerId="LiveId" clId="{5B1799B0-2C9C-40C6-AF36-76091CE8BB4A}" dt="2026-03-22T00:45:09.378" v="176" actId="700"/>
          <ac:spMkLst>
            <pc:docMk/>
            <pc:sldMk cId="759689853" sldId="263"/>
            <ac:spMk id="7" creationId="{FC4E32CC-F4FF-80D2-1FCF-B39BEF9A5B17}"/>
          </ac:spMkLst>
        </pc:spChg>
        <pc:spChg chg="add mod ord">
          <ac:chgData name="Chelsea Garrett" userId="b3a358051795733a" providerId="LiveId" clId="{5B1799B0-2C9C-40C6-AF36-76091CE8BB4A}" dt="2026-03-22T00:45:09.378" v="176" actId="700"/>
          <ac:spMkLst>
            <pc:docMk/>
            <pc:sldMk cId="759689853" sldId="263"/>
            <ac:spMk id="8" creationId="{AE8EC402-DC11-FC50-5D8B-7C39628380D4}"/>
          </ac:spMkLst>
        </pc:spChg>
        <pc:spChg chg="add mod ord">
          <ac:chgData name="Chelsea Garrett" userId="b3a358051795733a" providerId="LiveId" clId="{5B1799B0-2C9C-40C6-AF36-76091CE8BB4A}" dt="2026-03-22T00:45:09.378" v="176" actId="700"/>
          <ac:spMkLst>
            <pc:docMk/>
            <pc:sldMk cId="759689853" sldId="263"/>
            <ac:spMk id="9" creationId="{F4F763F0-1347-732D-E549-AE6F1CF84F87}"/>
          </ac:spMkLst>
        </pc:spChg>
        <pc:spChg chg="add mod ord">
          <ac:chgData name="Chelsea Garrett" userId="b3a358051795733a" providerId="LiveId" clId="{5B1799B0-2C9C-40C6-AF36-76091CE8BB4A}" dt="2026-03-22T00:45:09.378" v="176" actId="700"/>
          <ac:spMkLst>
            <pc:docMk/>
            <pc:sldMk cId="759689853" sldId="263"/>
            <ac:spMk id="10" creationId="{DFB52F81-9F7C-F129-C537-31D52AFB1B04}"/>
          </ac:spMkLst>
        </pc:spChg>
        <pc:picChg chg="add mod">
          <ac:chgData name="Chelsea Garrett" userId="b3a358051795733a" providerId="LiveId" clId="{5B1799B0-2C9C-40C6-AF36-76091CE8BB4A}" dt="2026-03-22T00:57:24.875" v="217" actId="14100"/>
          <ac:picMkLst>
            <pc:docMk/>
            <pc:sldMk cId="759689853" sldId="263"/>
            <ac:picMk id="12" creationId="{B454C942-E969-8CE3-9288-86B396C39B66}"/>
          </ac:picMkLst>
        </pc:picChg>
        <pc:picChg chg="add mod">
          <ac:chgData name="Chelsea Garrett" userId="b3a358051795733a" providerId="LiveId" clId="{5B1799B0-2C9C-40C6-AF36-76091CE8BB4A}" dt="2026-03-22T00:57:30.961" v="218" actId="14100"/>
          <ac:picMkLst>
            <pc:docMk/>
            <pc:sldMk cId="759689853" sldId="263"/>
            <ac:picMk id="14" creationId="{629A3174-0F29-5E37-CD33-6DBE6E85A9E8}"/>
          </ac:picMkLst>
        </pc:picChg>
        <pc:picChg chg="add mod">
          <ac:chgData name="Chelsea Garrett" userId="b3a358051795733a" providerId="LiveId" clId="{5B1799B0-2C9C-40C6-AF36-76091CE8BB4A}" dt="2026-03-22T00:57:36.276" v="219" actId="14100"/>
          <ac:picMkLst>
            <pc:docMk/>
            <pc:sldMk cId="759689853" sldId="263"/>
            <ac:picMk id="16" creationId="{C69E0E39-7889-F5DB-4556-ABFDC3228FA8}"/>
          </ac:picMkLst>
        </pc:picChg>
      </pc:sldChg>
      <pc:sldChg chg="addSp delSp modSp new mod modClrScheme chgLayout">
        <pc:chgData name="Chelsea Garrett" userId="b3a358051795733a" providerId="LiveId" clId="{5B1799B0-2C9C-40C6-AF36-76091CE8BB4A}" dt="2026-03-22T01:00:32.945" v="246" actId="14100"/>
        <pc:sldMkLst>
          <pc:docMk/>
          <pc:sldMk cId="203614273" sldId="264"/>
        </pc:sldMkLst>
        <pc:spChg chg="del mod ord">
          <ac:chgData name="Chelsea Garrett" userId="b3a358051795733a" providerId="LiveId" clId="{5B1799B0-2C9C-40C6-AF36-76091CE8BB4A}" dt="2026-03-22T00:58:15.712" v="221" actId="700"/>
          <ac:spMkLst>
            <pc:docMk/>
            <pc:sldMk cId="203614273" sldId="264"/>
            <ac:spMk id="2" creationId="{201A07BD-1D7C-3CC5-B1B8-93919C2DF2F6}"/>
          </ac:spMkLst>
        </pc:spChg>
        <pc:spChg chg="del mod ord">
          <ac:chgData name="Chelsea Garrett" userId="b3a358051795733a" providerId="LiveId" clId="{5B1799B0-2C9C-40C6-AF36-76091CE8BB4A}" dt="2026-03-22T00:58:15.712" v="221" actId="700"/>
          <ac:spMkLst>
            <pc:docMk/>
            <pc:sldMk cId="203614273" sldId="264"/>
            <ac:spMk id="3" creationId="{77A42DCE-776F-9450-4199-9CFE9970511A}"/>
          </ac:spMkLst>
        </pc:spChg>
        <pc:spChg chg="del">
          <ac:chgData name="Chelsea Garrett" userId="b3a358051795733a" providerId="LiveId" clId="{5B1799B0-2C9C-40C6-AF36-76091CE8BB4A}" dt="2026-03-22T00:58:15.712" v="221" actId="700"/>
          <ac:spMkLst>
            <pc:docMk/>
            <pc:sldMk cId="203614273" sldId="264"/>
            <ac:spMk id="4" creationId="{2A8F108A-BA91-E0A5-0E33-16A12096C5EF}"/>
          </ac:spMkLst>
        </pc:spChg>
        <pc:spChg chg="del">
          <ac:chgData name="Chelsea Garrett" userId="b3a358051795733a" providerId="LiveId" clId="{5B1799B0-2C9C-40C6-AF36-76091CE8BB4A}" dt="2026-03-22T00:58:15.712" v="221" actId="700"/>
          <ac:spMkLst>
            <pc:docMk/>
            <pc:sldMk cId="203614273" sldId="264"/>
            <ac:spMk id="5" creationId="{69E57E48-416C-13C7-A6E2-809F2F794AA4}"/>
          </ac:spMkLst>
        </pc:spChg>
        <pc:spChg chg="del">
          <ac:chgData name="Chelsea Garrett" userId="b3a358051795733a" providerId="LiveId" clId="{5B1799B0-2C9C-40C6-AF36-76091CE8BB4A}" dt="2026-03-22T00:58:15.712" v="221" actId="700"/>
          <ac:spMkLst>
            <pc:docMk/>
            <pc:sldMk cId="203614273" sldId="264"/>
            <ac:spMk id="6" creationId="{1364751A-51F6-EE2B-D133-E2D28586DE12}"/>
          </ac:spMkLst>
        </pc:spChg>
        <pc:spChg chg="del">
          <ac:chgData name="Chelsea Garrett" userId="b3a358051795733a" providerId="LiveId" clId="{5B1799B0-2C9C-40C6-AF36-76091CE8BB4A}" dt="2026-03-22T00:58:15.712" v="221" actId="700"/>
          <ac:spMkLst>
            <pc:docMk/>
            <pc:sldMk cId="203614273" sldId="264"/>
            <ac:spMk id="7" creationId="{7EFC125D-8C5E-248B-4E7E-4F34799550B9}"/>
          </ac:spMkLst>
        </pc:spChg>
        <pc:spChg chg="del">
          <ac:chgData name="Chelsea Garrett" userId="b3a358051795733a" providerId="LiveId" clId="{5B1799B0-2C9C-40C6-AF36-76091CE8BB4A}" dt="2026-03-22T00:58:15.712" v="221" actId="700"/>
          <ac:spMkLst>
            <pc:docMk/>
            <pc:sldMk cId="203614273" sldId="264"/>
            <ac:spMk id="8" creationId="{51E9D9BB-552F-BAC6-EBF9-4158623004DF}"/>
          </ac:spMkLst>
        </pc:spChg>
        <pc:spChg chg="add mod ord">
          <ac:chgData name="Chelsea Garrett" userId="b3a358051795733a" providerId="LiveId" clId="{5B1799B0-2C9C-40C6-AF36-76091CE8BB4A}" dt="2026-03-22T00:58:21.298" v="227" actId="20577"/>
          <ac:spMkLst>
            <pc:docMk/>
            <pc:sldMk cId="203614273" sldId="264"/>
            <ac:spMk id="9" creationId="{CCCDC738-D873-7ABB-6540-42D285D342DD}"/>
          </ac:spMkLst>
        </pc:spChg>
        <pc:spChg chg="add mod ord">
          <ac:chgData name="Chelsea Garrett" userId="b3a358051795733a" providerId="LiveId" clId="{5B1799B0-2C9C-40C6-AF36-76091CE8BB4A}" dt="2026-03-22T00:58:15.712" v="221" actId="700"/>
          <ac:spMkLst>
            <pc:docMk/>
            <pc:sldMk cId="203614273" sldId="264"/>
            <ac:spMk id="10" creationId="{F0F4BFD6-25E4-3AE5-BA39-7D644178CF39}"/>
          </ac:spMkLst>
        </pc:spChg>
        <pc:picChg chg="add mod">
          <ac:chgData name="Chelsea Garrett" userId="b3a358051795733a" providerId="LiveId" clId="{5B1799B0-2C9C-40C6-AF36-76091CE8BB4A}" dt="2026-03-22T00:59:01.343" v="233" actId="14100"/>
          <ac:picMkLst>
            <pc:docMk/>
            <pc:sldMk cId="203614273" sldId="264"/>
            <ac:picMk id="12" creationId="{21AFCD94-B6F8-B747-C0F1-59EA1D5AAD18}"/>
          </ac:picMkLst>
        </pc:picChg>
        <pc:picChg chg="add mod">
          <ac:chgData name="Chelsea Garrett" userId="b3a358051795733a" providerId="LiveId" clId="{5B1799B0-2C9C-40C6-AF36-76091CE8BB4A}" dt="2026-03-22T01:00:32.945" v="246" actId="14100"/>
          <ac:picMkLst>
            <pc:docMk/>
            <pc:sldMk cId="203614273" sldId="264"/>
            <ac:picMk id="14" creationId="{9D60B8C8-9AED-FE9A-84DD-91B5D4F4A834}"/>
          </ac:picMkLst>
        </pc:picChg>
        <pc:picChg chg="add mod">
          <ac:chgData name="Chelsea Garrett" userId="b3a358051795733a" providerId="LiveId" clId="{5B1799B0-2C9C-40C6-AF36-76091CE8BB4A}" dt="2026-03-22T01:00:27.894" v="245" actId="14100"/>
          <ac:picMkLst>
            <pc:docMk/>
            <pc:sldMk cId="203614273" sldId="264"/>
            <ac:picMk id="16" creationId="{6B3F9A4C-F1FA-BBD0-AFCE-8785F07AA953}"/>
          </ac:picMkLst>
        </pc:picChg>
      </pc:sldChg>
      <pc:sldChg chg="addSp delSp modSp new mod modClrScheme chgLayout">
        <pc:chgData name="Chelsea Garrett" userId="b3a358051795733a" providerId="LiveId" clId="{5B1799B0-2C9C-40C6-AF36-76091CE8BB4A}" dt="2026-03-22T01:03:34.014" v="278" actId="1076"/>
        <pc:sldMkLst>
          <pc:docMk/>
          <pc:sldMk cId="849209881" sldId="265"/>
        </pc:sldMkLst>
        <pc:spChg chg="add del mod ord">
          <ac:chgData name="Chelsea Garrett" userId="b3a358051795733a" providerId="LiveId" clId="{5B1799B0-2C9C-40C6-AF36-76091CE8BB4A}" dt="2026-03-22T01:01:30.391" v="267" actId="20577"/>
          <ac:spMkLst>
            <pc:docMk/>
            <pc:sldMk cId="849209881" sldId="265"/>
            <ac:spMk id="2" creationId="{F1007461-5285-38FE-C087-2CA82B9B941B}"/>
          </ac:spMkLst>
        </pc:spChg>
        <pc:spChg chg="add del mod ord">
          <ac:chgData name="Chelsea Garrett" userId="b3a358051795733a" providerId="LiveId" clId="{5B1799B0-2C9C-40C6-AF36-76091CE8BB4A}" dt="2026-03-22T01:01:16.032" v="251" actId="700"/>
          <ac:spMkLst>
            <pc:docMk/>
            <pc:sldMk cId="849209881" sldId="265"/>
            <ac:spMk id="3" creationId="{6BFF9854-5A65-9EC6-5D44-9021FFC063D6}"/>
          </ac:spMkLst>
        </pc:spChg>
        <pc:spChg chg="add del mod ord">
          <ac:chgData name="Chelsea Garrett" userId="b3a358051795733a" providerId="LiveId" clId="{5B1799B0-2C9C-40C6-AF36-76091CE8BB4A}" dt="2026-03-22T01:01:16.032" v="251" actId="700"/>
          <ac:spMkLst>
            <pc:docMk/>
            <pc:sldMk cId="849209881" sldId="265"/>
            <ac:spMk id="4" creationId="{B04A54DE-FBF0-3B42-2CA8-DB6366766BB8}"/>
          </ac:spMkLst>
        </pc:spChg>
        <pc:spChg chg="add del mod ord">
          <ac:chgData name="Chelsea Garrett" userId="b3a358051795733a" providerId="LiveId" clId="{5B1799B0-2C9C-40C6-AF36-76091CE8BB4A}" dt="2026-03-22T01:01:16.032" v="251" actId="700"/>
          <ac:spMkLst>
            <pc:docMk/>
            <pc:sldMk cId="849209881" sldId="265"/>
            <ac:spMk id="5" creationId="{CCE03EC0-5A6C-AAF1-1452-86491BA3B754}"/>
          </ac:spMkLst>
        </pc:spChg>
        <pc:spChg chg="add del mod ord">
          <ac:chgData name="Chelsea Garrett" userId="b3a358051795733a" providerId="LiveId" clId="{5B1799B0-2C9C-40C6-AF36-76091CE8BB4A}" dt="2026-03-22T01:01:12.043" v="250" actId="700"/>
          <ac:spMkLst>
            <pc:docMk/>
            <pc:sldMk cId="849209881" sldId="265"/>
            <ac:spMk id="6" creationId="{FD204942-E88C-ED06-0650-CD5FCEB72BE3}"/>
          </ac:spMkLst>
        </pc:spChg>
        <pc:spChg chg="add del mod ord">
          <ac:chgData name="Chelsea Garrett" userId="b3a358051795733a" providerId="LiveId" clId="{5B1799B0-2C9C-40C6-AF36-76091CE8BB4A}" dt="2026-03-22T01:01:12.043" v="250" actId="700"/>
          <ac:spMkLst>
            <pc:docMk/>
            <pc:sldMk cId="849209881" sldId="265"/>
            <ac:spMk id="7" creationId="{FE246898-F177-F58B-48AF-02662B82D3A2}"/>
          </ac:spMkLst>
        </pc:spChg>
        <pc:spChg chg="add del mod ord">
          <ac:chgData name="Chelsea Garrett" userId="b3a358051795733a" providerId="LiveId" clId="{5B1799B0-2C9C-40C6-AF36-76091CE8BB4A}" dt="2026-03-22T01:01:12.043" v="250" actId="700"/>
          <ac:spMkLst>
            <pc:docMk/>
            <pc:sldMk cId="849209881" sldId="265"/>
            <ac:spMk id="8" creationId="{E6940D73-3066-7372-911A-C68E809DF066}"/>
          </ac:spMkLst>
        </pc:spChg>
        <pc:picChg chg="add mod">
          <ac:chgData name="Chelsea Garrett" userId="b3a358051795733a" providerId="LiveId" clId="{5B1799B0-2C9C-40C6-AF36-76091CE8BB4A}" dt="2026-03-22T01:02:15.610" v="272" actId="14100"/>
          <ac:picMkLst>
            <pc:docMk/>
            <pc:sldMk cId="849209881" sldId="265"/>
            <ac:picMk id="10" creationId="{E3153818-D844-C801-83E8-AE421B452168}"/>
          </ac:picMkLst>
        </pc:picChg>
        <pc:picChg chg="add mod">
          <ac:chgData name="Chelsea Garrett" userId="b3a358051795733a" providerId="LiveId" clId="{5B1799B0-2C9C-40C6-AF36-76091CE8BB4A}" dt="2026-03-22T01:03:34.014" v="278" actId="1076"/>
          <ac:picMkLst>
            <pc:docMk/>
            <pc:sldMk cId="849209881" sldId="265"/>
            <ac:picMk id="12" creationId="{C5B9D0E9-ED25-AB2C-C2B3-7FF354AD155C}"/>
          </ac:picMkLst>
        </pc:picChg>
      </pc:sldChg>
      <pc:sldChg chg="addSp delSp modSp new mod modClrScheme chgLayout">
        <pc:chgData name="Chelsea Garrett" userId="b3a358051795733a" providerId="LiveId" clId="{5B1799B0-2C9C-40C6-AF36-76091CE8BB4A}" dt="2026-03-22T01:24:58.119" v="326" actId="14100"/>
        <pc:sldMkLst>
          <pc:docMk/>
          <pc:sldMk cId="230801791" sldId="266"/>
        </pc:sldMkLst>
        <pc:spChg chg="del mod ord">
          <ac:chgData name="Chelsea Garrett" userId="b3a358051795733a" providerId="LiveId" clId="{5B1799B0-2C9C-40C6-AF36-76091CE8BB4A}" dt="2026-03-22T01:07:34.410" v="310" actId="700"/>
          <ac:spMkLst>
            <pc:docMk/>
            <pc:sldMk cId="230801791" sldId="266"/>
            <ac:spMk id="2" creationId="{809BA092-A1EF-F7C2-3E8C-3410295743F9}"/>
          </ac:spMkLst>
        </pc:spChg>
        <pc:spChg chg="del mod ord">
          <ac:chgData name="Chelsea Garrett" userId="b3a358051795733a" providerId="LiveId" clId="{5B1799B0-2C9C-40C6-AF36-76091CE8BB4A}" dt="2026-03-22T01:07:34.410" v="310" actId="700"/>
          <ac:spMkLst>
            <pc:docMk/>
            <pc:sldMk cId="230801791" sldId="266"/>
            <ac:spMk id="3" creationId="{89AF5C8C-65A4-E353-EFB2-8F4283190155}"/>
          </ac:spMkLst>
        </pc:spChg>
        <pc:spChg chg="add mod ord">
          <ac:chgData name="Chelsea Garrett" userId="b3a358051795733a" providerId="LiveId" clId="{5B1799B0-2C9C-40C6-AF36-76091CE8BB4A}" dt="2026-03-22T01:07:39.673" v="318" actId="20577"/>
          <ac:spMkLst>
            <pc:docMk/>
            <pc:sldMk cId="230801791" sldId="266"/>
            <ac:spMk id="4" creationId="{52556F63-C5C1-669A-1E9E-3F50152B5617}"/>
          </ac:spMkLst>
        </pc:spChg>
        <pc:spChg chg="add mod ord">
          <ac:chgData name="Chelsea Garrett" userId="b3a358051795733a" providerId="LiveId" clId="{5B1799B0-2C9C-40C6-AF36-76091CE8BB4A}" dt="2026-03-22T01:07:34.410" v="310" actId="700"/>
          <ac:spMkLst>
            <pc:docMk/>
            <pc:sldMk cId="230801791" sldId="266"/>
            <ac:spMk id="5" creationId="{6F6D47E8-279A-CB88-E257-2A117668BC10}"/>
          </ac:spMkLst>
        </pc:spChg>
        <pc:spChg chg="add del mod ord">
          <ac:chgData name="Chelsea Garrett" userId="b3a358051795733a" providerId="LiveId" clId="{5B1799B0-2C9C-40C6-AF36-76091CE8BB4A}" dt="2026-03-22T01:08:09.294" v="319" actId="931"/>
          <ac:spMkLst>
            <pc:docMk/>
            <pc:sldMk cId="230801791" sldId="266"/>
            <ac:spMk id="6" creationId="{A89D0488-361E-C56B-0DF0-AE6135E16395}"/>
          </ac:spMkLst>
        </pc:spChg>
        <pc:spChg chg="add mod ord">
          <ac:chgData name="Chelsea Garrett" userId="b3a358051795733a" providerId="LiveId" clId="{5B1799B0-2C9C-40C6-AF36-76091CE8BB4A}" dt="2026-03-22T01:07:34.410" v="310" actId="700"/>
          <ac:spMkLst>
            <pc:docMk/>
            <pc:sldMk cId="230801791" sldId="266"/>
            <ac:spMk id="7" creationId="{8619A28D-1989-2848-6F02-6ACB53B5DC4B}"/>
          </ac:spMkLst>
        </pc:spChg>
        <pc:spChg chg="add del mod ord">
          <ac:chgData name="Chelsea Garrett" userId="b3a358051795733a" providerId="LiveId" clId="{5B1799B0-2C9C-40C6-AF36-76091CE8BB4A}" dt="2026-03-22T01:17:38.042" v="323" actId="931"/>
          <ac:spMkLst>
            <pc:docMk/>
            <pc:sldMk cId="230801791" sldId="266"/>
            <ac:spMk id="8" creationId="{A4A6B1EB-F960-76C3-50FB-0C201171B196}"/>
          </ac:spMkLst>
        </pc:spChg>
        <pc:picChg chg="add mod ord">
          <ac:chgData name="Chelsea Garrett" userId="b3a358051795733a" providerId="LiveId" clId="{5B1799B0-2C9C-40C6-AF36-76091CE8BB4A}" dt="2026-03-22T01:08:23.090" v="322" actId="14100"/>
          <ac:picMkLst>
            <pc:docMk/>
            <pc:sldMk cId="230801791" sldId="266"/>
            <ac:picMk id="10" creationId="{8348BBCD-A230-A81C-51D8-D589C2F9E0EA}"/>
          </ac:picMkLst>
        </pc:picChg>
        <pc:picChg chg="add mod ord">
          <ac:chgData name="Chelsea Garrett" userId="b3a358051795733a" providerId="LiveId" clId="{5B1799B0-2C9C-40C6-AF36-76091CE8BB4A}" dt="2026-03-22T01:24:58.119" v="326" actId="14100"/>
          <ac:picMkLst>
            <pc:docMk/>
            <pc:sldMk cId="230801791" sldId="266"/>
            <ac:picMk id="12" creationId="{9E864871-205A-5E52-CD42-8671A3550348}"/>
          </ac:picMkLst>
        </pc:picChg>
      </pc:sldChg>
      <pc:sldChg chg="addSp delSp modSp new del mod">
        <pc:chgData name="Chelsea Garrett" userId="b3a358051795733a" providerId="LiveId" clId="{5B1799B0-2C9C-40C6-AF36-76091CE8BB4A}" dt="2026-03-22T01:07:12.642" v="308" actId="2696"/>
        <pc:sldMkLst>
          <pc:docMk/>
          <pc:sldMk cId="2486899508" sldId="266"/>
        </pc:sldMkLst>
        <pc:spChg chg="mod">
          <ac:chgData name="Chelsea Garrett" userId="b3a358051795733a" providerId="LiveId" clId="{5B1799B0-2C9C-40C6-AF36-76091CE8BB4A}" dt="2026-03-22T01:04:06.053" v="287" actId="20577"/>
          <ac:spMkLst>
            <pc:docMk/>
            <pc:sldMk cId="2486899508" sldId="266"/>
            <ac:spMk id="2" creationId="{BF00CE42-359D-B442-F476-4217F5854BFC}"/>
          </ac:spMkLst>
        </pc:spChg>
        <pc:spChg chg="del">
          <ac:chgData name="Chelsea Garrett" userId="b3a358051795733a" providerId="LiveId" clId="{5B1799B0-2C9C-40C6-AF36-76091CE8BB4A}" dt="2026-03-22T01:04:27.405" v="288" actId="931"/>
          <ac:spMkLst>
            <pc:docMk/>
            <pc:sldMk cId="2486899508" sldId="266"/>
            <ac:spMk id="4" creationId="{21A8733E-A558-6784-7306-CE89BF918AF5}"/>
          </ac:spMkLst>
        </pc:spChg>
        <pc:spChg chg="del">
          <ac:chgData name="Chelsea Garrett" userId="b3a358051795733a" providerId="LiveId" clId="{5B1799B0-2C9C-40C6-AF36-76091CE8BB4A}" dt="2026-03-22T01:05:32.884" v="294" actId="931"/>
          <ac:spMkLst>
            <pc:docMk/>
            <pc:sldMk cId="2486899508" sldId="266"/>
            <ac:spMk id="7" creationId="{12C6B145-10FF-D0F6-99F9-35FDBBA10BF1}"/>
          </ac:spMkLst>
        </pc:spChg>
        <pc:spChg chg="mod">
          <ac:chgData name="Chelsea Garrett" userId="b3a358051795733a" providerId="LiveId" clId="{5B1799B0-2C9C-40C6-AF36-76091CE8BB4A}" dt="2026-03-22T01:06:16.669" v="300" actId="14100"/>
          <ac:spMkLst>
            <pc:docMk/>
            <pc:sldMk cId="2486899508" sldId="266"/>
            <ac:spMk id="8" creationId="{F19A38D2-3006-9EE2-83BD-3860636CE3F3}"/>
          </ac:spMkLst>
        </pc:spChg>
        <pc:spChg chg="add del mod">
          <ac:chgData name="Chelsea Garrett" userId="b3a358051795733a" providerId="LiveId" clId="{5B1799B0-2C9C-40C6-AF36-76091CE8BB4A}" dt="2026-03-22T01:04:55.951" v="290" actId="931"/>
          <ac:spMkLst>
            <pc:docMk/>
            <pc:sldMk cId="2486899508" sldId="266"/>
            <ac:spMk id="15" creationId="{081D9E66-3C09-1018-C28E-588A08D39CA7}"/>
          </ac:spMkLst>
        </pc:spChg>
        <pc:picChg chg="add del mod ord">
          <ac:chgData name="Chelsea Garrett" userId="b3a358051795733a" providerId="LiveId" clId="{5B1799B0-2C9C-40C6-AF36-76091CE8BB4A}" dt="2026-03-22T01:04:32.119" v="289" actId="21"/>
          <ac:picMkLst>
            <pc:docMk/>
            <pc:sldMk cId="2486899508" sldId="266"/>
            <ac:picMk id="13" creationId="{38882250-802F-E67A-148D-EB8E4FC3F539}"/>
          </ac:picMkLst>
        </pc:picChg>
        <pc:picChg chg="add mod ord">
          <ac:chgData name="Chelsea Garrett" userId="b3a358051795733a" providerId="LiveId" clId="{5B1799B0-2C9C-40C6-AF36-76091CE8BB4A}" dt="2026-03-22T01:05:06.258" v="293" actId="14100"/>
          <ac:picMkLst>
            <pc:docMk/>
            <pc:sldMk cId="2486899508" sldId="266"/>
            <ac:picMk id="17" creationId="{BD28F187-51E3-C937-7412-2F7726AD81CC}"/>
          </ac:picMkLst>
        </pc:picChg>
        <pc:picChg chg="add mod ord">
          <ac:chgData name="Chelsea Garrett" userId="b3a358051795733a" providerId="LiveId" clId="{5B1799B0-2C9C-40C6-AF36-76091CE8BB4A}" dt="2026-03-22T01:06:32.577" v="307" actId="14100"/>
          <ac:picMkLst>
            <pc:docMk/>
            <pc:sldMk cId="2486899508" sldId="266"/>
            <ac:picMk id="19" creationId="{7985E1A9-260D-7CC8-8CCF-234F8611E36E}"/>
          </ac:picMkLst>
        </pc:picChg>
      </pc:sldChg>
      <pc:sldChg chg="addSp modSp new mod">
        <pc:chgData name="Chelsea Garrett" userId="b3a358051795733a" providerId="LiveId" clId="{5B1799B0-2C9C-40C6-AF36-76091CE8BB4A}" dt="2026-03-22T01:28:59.475" v="389" actId="14100"/>
        <pc:sldMkLst>
          <pc:docMk/>
          <pc:sldMk cId="3006931248" sldId="267"/>
        </pc:sldMkLst>
        <pc:spChg chg="mod">
          <ac:chgData name="Chelsea Garrett" userId="b3a358051795733a" providerId="LiveId" clId="{5B1799B0-2C9C-40C6-AF36-76091CE8BB4A}" dt="2026-03-22T01:25:50.665" v="385" actId="20577"/>
          <ac:spMkLst>
            <pc:docMk/>
            <pc:sldMk cId="3006931248" sldId="267"/>
            <ac:spMk id="2" creationId="{EC3D7C61-C764-7C3B-B162-98B3122E10D6}"/>
          </ac:spMkLst>
        </pc:spChg>
        <pc:picChg chg="add mod">
          <ac:chgData name="Chelsea Garrett" userId="b3a358051795733a" providerId="LiveId" clId="{5B1799B0-2C9C-40C6-AF36-76091CE8BB4A}" dt="2026-03-22T01:28:59.475" v="389" actId="14100"/>
          <ac:picMkLst>
            <pc:docMk/>
            <pc:sldMk cId="3006931248" sldId="267"/>
            <ac:picMk id="5" creationId="{06BD9BC2-2F92-F59E-9561-7BB28A6505DA}"/>
          </ac:picMkLst>
        </pc:picChg>
      </pc:sldChg>
      <pc:sldChg chg="addSp delSp modSp new del mod modClrScheme chgLayout">
        <pc:chgData name="Chelsea Garrett" userId="b3a358051795733a" providerId="LiveId" clId="{5B1799B0-2C9C-40C6-AF36-76091CE8BB4A}" dt="2026-03-22T01:31:17.566" v="407" actId="2696"/>
        <pc:sldMkLst>
          <pc:docMk/>
          <pc:sldMk cId="1116680915" sldId="268"/>
        </pc:sldMkLst>
        <pc:spChg chg="del mod ord">
          <ac:chgData name="Chelsea Garrett" userId="b3a358051795733a" providerId="LiveId" clId="{5B1799B0-2C9C-40C6-AF36-76091CE8BB4A}" dt="2026-03-22T01:29:35.534" v="391" actId="700"/>
          <ac:spMkLst>
            <pc:docMk/>
            <pc:sldMk cId="1116680915" sldId="268"/>
            <ac:spMk id="2" creationId="{2AFA0515-0AE1-ED11-0022-FE32305CA2A4}"/>
          </ac:spMkLst>
        </pc:spChg>
        <pc:spChg chg="del mod ord">
          <ac:chgData name="Chelsea Garrett" userId="b3a358051795733a" providerId="LiveId" clId="{5B1799B0-2C9C-40C6-AF36-76091CE8BB4A}" dt="2026-03-22T01:29:35.534" v="391" actId="700"/>
          <ac:spMkLst>
            <pc:docMk/>
            <pc:sldMk cId="1116680915" sldId="268"/>
            <ac:spMk id="3" creationId="{5FC5B85E-3AE3-1ECB-1118-569A3C29957A}"/>
          </ac:spMkLst>
        </pc:spChg>
        <pc:spChg chg="add mod ord">
          <ac:chgData name="Chelsea Garrett" userId="b3a358051795733a" providerId="LiveId" clId="{5B1799B0-2C9C-40C6-AF36-76091CE8BB4A}" dt="2026-03-22T01:29:42.871" v="401" actId="20577"/>
          <ac:spMkLst>
            <pc:docMk/>
            <pc:sldMk cId="1116680915" sldId="268"/>
            <ac:spMk id="4" creationId="{640A3EE8-34FA-86F2-2593-B5C64DA40F20}"/>
          </ac:spMkLst>
        </pc:spChg>
        <pc:spChg chg="add mod ord">
          <ac:chgData name="Chelsea Garrett" userId="b3a358051795733a" providerId="LiveId" clId="{5B1799B0-2C9C-40C6-AF36-76091CE8BB4A}" dt="2026-03-22T01:29:35.534" v="391" actId="700"/>
          <ac:spMkLst>
            <pc:docMk/>
            <pc:sldMk cId="1116680915" sldId="268"/>
            <ac:spMk id="5" creationId="{C85E3EE7-249C-BAA4-4536-D55E8E45E901}"/>
          </ac:spMkLst>
        </pc:spChg>
        <pc:spChg chg="add mod ord">
          <ac:chgData name="Chelsea Garrett" userId="b3a358051795733a" providerId="LiveId" clId="{5B1799B0-2C9C-40C6-AF36-76091CE8BB4A}" dt="2026-03-22T01:29:35.534" v="391" actId="700"/>
          <ac:spMkLst>
            <pc:docMk/>
            <pc:sldMk cId="1116680915" sldId="268"/>
            <ac:spMk id="6" creationId="{66287595-7095-E1BD-9FE8-8DB1E6EDE958}"/>
          </ac:spMkLst>
        </pc:spChg>
        <pc:spChg chg="add mod ord">
          <ac:chgData name="Chelsea Garrett" userId="b3a358051795733a" providerId="LiveId" clId="{5B1799B0-2C9C-40C6-AF36-76091CE8BB4A}" dt="2026-03-22T01:29:35.534" v="391" actId="700"/>
          <ac:spMkLst>
            <pc:docMk/>
            <pc:sldMk cId="1116680915" sldId="268"/>
            <ac:spMk id="7" creationId="{49F3125F-01DC-3E9D-50B5-0EF45E47D4F3}"/>
          </ac:spMkLst>
        </pc:spChg>
        <pc:spChg chg="add mod ord">
          <ac:chgData name="Chelsea Garrett" userId="b3a358051795733a" providerId="LiveId" clId="{5B1799B0-2C9C-40C6-AF36-76091CE8BB4A}" dt="2026-03-22T01:29:35.534" v="391" actId="700"/>
          <ac:spMkLst>
            <pc:docMk/>
            <pc:sldMk cId="1116680915" sldId="268"/>
            <ac:spMk id="8" creationId="{057BB6FC-6755-4560-2D33-3973014DEBEB}"/>
          </ac:spMkLst>
        </pc:spChg>
        <pc:spChg chg="add mod ord">
          <ac:chgData name="Chelsea Garrett" userId="b3a358051795733a" providerId="LiveId" clId="{5B1799B0-2C9C-40C6-AF36-76091CE8BB4A}" dt="2026-03-22T01:29:35.534" v="391" actId="700"/>
          <ac:spMkLst>
            <pc:docMk/>
            <pc:sldMk cId="1116680915" sldId="268"/>
            <ac:spMk id="9" creationId="{E625EBAB-BA4A-AF61-FA1D-960F5B3C729A}"/>
          </ac:spMkLst>
        </pc:spChg>
        <pc:spChg chg="add mod ord">
          <ac:chgData name="Chelsea Garrett" userId="b3a358051795733a" providerId="LiveId" clId="{5B1799B0-2C9C-40C6-AF36-76091CE8BB4A}" dt="2026-03-22T01:29:35.534" v="391" actId="700"/>
          <ac:spMkLst>
            <pc:docMk/>
            <pc:sldMk cId="1116680915" sldId="268"/>
            <ac:spMk id="10" creationId="{C4D7283B-B3D6-7ED2-B357-31497E7DB83E}"/>
          </ac:spMkLst>
        </pc:spChg>
        <pc:picChg chg="add mod">
          <ac:chgData name="Chelsea Garrett" userId="b3a358051795733a" providerId="LiveId" clId="{5B1799B0-2C9C-40C6-AF36-76091CE8BB4A}" dt="2026-03-22T01:30:35.305" v="406" actId="14100"/>
          <ac:picMkLst>
            <pc:docMk/>
            <pc:sldMk cId="1116680915" sldId="268"/>
            <ac:picMk id="12" creationId="{F387C263-B4A3-E321-4F51-B34C6E649D71}"/>
          </ac:picMkLst>
        </pc:picChg>
      </pc:sldChg>
      <pc:sldChg chg="addSp modSp new mod">
        <pc:chgData name="Chelsea Garrett" userId="b3a358051795733a" providerId="LiveId" clId="{5B1799B0-2C9C-40C6-AF36-76091CE8BB4A}" dt="2026-03-22T01:47:37.088" v="649" actId="20577"/>
        <pc:sldMkLst>
          <pc:docMk/>
          <pc:sldMk cId="4271767790" sldId="268"/>
        </pc:sldMkLst>
        <pc:spChg chg="mod">
          <ac:chgData name="Chelsea Garrett" userId="b3a358051795733a" providerId="LiveId" clId="{5B1799B0-2C9C-40C6-AF36-76091CE8BB4A}" dt="2026-03-22T01:47:37.088" v="649" actId="20577"/>
          <ac:spMkLst>
            <pc:docMk/>
            <pc:sldMk cId="4271767790" sldId="268"/>
            <ac:spMk id="2" creationId="{C72D791A-8B3E-EC79-59DC-19BC44712635}"/>
          </ac:spMkLst>
        </pc:spChg>
        <pc:picChg chg="add mod">
          <ac:chgData name="Chelsea Garrett" userId="b3a358051795733a" providerId="LiveId" clId="{5B1799B0-2C9C-40C6-AF36-76091CE8BB4A}" dt="2026-03-22T01:32:14.979" v="422" actId="14100"/>
          <ac:picMkLst>
            <pc:docMk/>
            <pc:sldMk cId="4271767790" sldId="268"/>
            <ac:picMk id="5" creationId="{192ECBBC-A20C-3BBF-6E46-2602BB51DC14}"/>
          </ac:picMkLst>
        </pc:picChg>
      </pc:sldChg>
      <pc:sldChg chg="addSp delSp modSp new mod modClrScheme chgLayout">
        <pc:chgData name="Chelsea Garrett" userId="b3a358051795733a" providerId="LiveId" clId="{5B1799B0-2C9C-40C6-AF36-76091CE8BB4A}" dt="2026-03-22T23:53:30.845" v="658" actId="20577"/>
        <pc:sldMkLst>
          <pc:docMk/>
          <pc:sldMk cId="659994849" sldId="269"/>
        </pc:sldMkLst>
        <pc:spChg chg="del mod ord">
          <ac:chgData name="Chelsea Garrett" userId="b3a358051795733a" providerId="LiveId" clId="{5B1799B0-2C9C-40C6-AF36-76091CE8BB4A}" dt="2026-03-22T01:32:45.009" v="424" actId="700"/>
          <ac:spMkLst>
            <pc:docMk/>
            <pc:sldMk cId="659994849" sldId="269"/>
            <ac:spMk id="2" creationId="{3F92DC6A-C86A-22AE-C0D9-078E7D0ECEAA}"/>
          </ac:spMkLst>
        </pc:spChg>
        <pc:spChg chg="del mod ord">
          <ac:chgData name="Chelsea Garrett" userId="b3a358051795733a" providerId="LiveId" clId="{5B1799B0-2C9C-40C6-AF36-76091CE8BB4A}" dt="2026-03-22T01:32:45.009" v="424" actId="700"/>
          <ac:spMkLst>
            <pc:docMk/>
            <pc:sldMk cId="659994849" sldId="269"/>
            <ac:spMk id="3" creationId="{EC392D80-0FF8-6EE1-E12C-2BF51CBCC276}"/>
          </ac:spMkLst>
        </pc:spChg>
        <pc:spChg chg="add mod ord">
          <ac:chgData name="Chelsea Garrett" userId="b3a358051795733a" providerId="LiveId" clId="{5B1799B0-2C9C-40C6-AF36-76091CE8BB4A}" dt="2026-03-22T23:53:30.845" v="658" actId="20577"/>
          <ac:spMkLst>
            <pc:docMk/>
            <pc:sldMk cId="659994849" sldId="269"/>
            <ac:spMk id="4" creationId="{EA9BD2B3-C7AA-CE19-7332-C1030F3B02A1}"/>
          </ac:spMkLst>
        </pc:spChg>
        <pc:spChg chg="add mod ord">
          <ac:chgData name="Chelsea Garrett" userId="b3a358051795733a" providerId="LiveId" clId="{5B1799B0-2C9C-40C6-AF36-76091CE8BB4A}" dt="2026-03-22T01:32:45.009" v="424" actId="700"/>
          <ac:spMkLst>
            <pc:docMk/>
            <pc:sldMk cId="659994849" sldId="269"/>
            <ac:spMk id="5" creationId="{D56AA205-C6F9-C95A-EDDB-752FD933AE6A}"/>
          </ac:spMkLst>
        </pc:spChg>
        <pc:spChg chg="add mod ord">
          <ac:chgData name="Chelsea Garrett" userId="b3a358051795733a" providerId="LiveId" clId="{5B1799B0-2C9C-40C6-AF36-76091CE8BB4A}" dt="2026-03-22T01:32:45.009" v="424" actId="700"/>
          <ac:spMkLst>
            <pc:docMk/>
            <pc:sldMk cId="659994849" sldId="269"/>
            <ac:spMk id="6" creationId="{8E7AF17A-61BD-D273-6ADF-84A4FE2D5977}"/>
          </ac:spMkLst>
        </pc:spChg>
        <pc:spChg chg="add mod ord">
          <ac:chgData name="Chelsea Garrett" userId="b3a358051795733a" providerId="LiveId" clId="{5B1799B0-2C9C-40C6-AF36-76091CE8BB4A}" dt="2026-03-22T01:32:45.009" v="424" actId="700"/>
          <ac:spMkLst>
            <pc:docMk/>
            <pc:sldMk cId="659994849" sldId="269"/>
            <ac:spMk id="7" creationId="{3189BE8C-B4A5-D7CA-693B-09D6958AA870}"/>
          </ac:spMkLst>
        </pc:spChg>
        <pc:spChg chg="add mod ord">
          <ac:chgData name="Chelsea Garrett" userId="b3a358051795733a" providerId="LiveId" clId="{5B1799B0-2C9C-40C6-AF36-76091CE8BB4A}" dt="2026-03-22T01:32:45.009" v="424" actId="700"/>
          <ac:spMkLst>
            <pc:docMk/>
            <pc:sldMk cId="659994849" sldId="269"/>
            <ac:spMk id="8" creationId="{A2446185-4332-81FA-DEE9-9B03EDA26290}"/>
          </ac:spMkLst>
        </pc:spChg>
        <pc:spChg chg="add mod ord">
          <ac:chgData name="Chelsea Garrett" userId="b3a358051795733a" providerId="LiveId" clId="{5B1799B0-2C9C-40C6-AF36-76091CE8BB4A}" dt="2026-03-22T01:32:45.009" v="424" actId="700"/>
          <ac:spMkLst>
            <pc:docMk/>
            <pc:sldMk cId="659994849" sldId="269"/>
            <ac:spMk id="9" creationId="{BF86B465-BCC3-4816-8E1C-E3A166275C49}"/>
          </ac:spMkLst>
        </pc:spChg>
        <pc:spChg chg="add mod ord">
          <ac:chgData name="Chelsea Garrett" userId="b3a358051795733a" providerId="LiveId" clId="{5B1799B0-2C9C-40C6-AF36-76091CE8BB4A}" dt="2026-03-22T01:32:45.009" v="424" actId="700"/>
          <ac:spMkLst>
            <pc:docMk/>
            <pc:sldMk cId="659994849" sldId="269"/>
            <ac:spMk id="10" creationId="{D73087F2-E7B3-6198-B75E-EC0C0488B365}"/>
          </ac:spMkLst>
        </pc:spChg>
        <pc:picChg chg="add mod">
          <ac:chgData name="Chelsea Garrett" userId="b3a358051795733a" providerId="LiveId" clId="{5B1799B0-2C9C-40C6-AF36-76091CE8BB4A}" dt="2026-03-22T01:33:36.502" v="442" actId="14100"/>
          <ac:picMkLst>
            <pc:docMk/>
            <pc:sldMk cId="659994849" sldId="269"/>
            <ac:picMk id="12" creationId="{826BB0C3-FF5C-AF4E-595B-A1C855B2CFC7}"/>
          </ac:picMkLst>
        </pc:picChg>
        <pc:picChg chg="add mod">
          <ac:chgData name="Chelsea Garrett" userId="b3a358051795733a" providerId="LiveId" clId="{5B1799B0-2C9C-40C6-AF36-76091CE8BB4A}" dt="2026-03-22T01:34:18.674" v="448" actId="14100"/>
          <ac:picMkLst>
            <pc:docMk/>
            <pc:sldMk cId="659994849" sldId="269"/>
            <ac:picMk id="14" creationId="{5FFCD767-C363-D5BD-621F-E9E1317E04F6}"/>
          </ac:picMkLst>
        </pc:picChg>
        <pc:picChg chg="add mod">
          <ac:chgData name="Chelsea Garrett" userId="b3a358051795733a" providerId="LiveId" clId="{5B1799B0-2C9C-40C6-AF36-76091CE8BB4A}" dt="2026-03-22T01:34:59.675" v="453" actId="14100"/>
          <ac:picMkLst>
            <pc:docMk/>
            <pc:sldMk cId="659994849" sldId="269"/>
            <ac:picMk id="16" creationId="{AE190DB0-92AF-DA45-0A76-D1F996FBC5C1}"/>
          </ac:picMkLst>
        </pc:picChg>
      </pc:sldChg>
      <pc:sldChg chg="addSp delSp modSp new mod modClrScheme chgLayout">
        <pc:chgData name="Chelsea Garrett" userId="b3a358051795733a" providerId="LiveId" clId="{5B1799B0-2C9C-40C6-AF36-76091CE8BB4A}" dt="2026-03-22T01:36:14.542" v="479" actId="931"/>
        <pc:sldMkLst>
          <pc:docMk/>
          <pc:sldMk cId="767869396" sldId="270"/>
        </pc:sldMkLst>
        <pc:spChg chg="del mod ord">
          <ac:chgData name="Chelsea Garrett" userId="b3a358051795733a" providerId="LiveId" clId="{5B1799B0-2C9C-40C6-AF36-76091CE8BB4A}" dt="2026-03-22T01:35:35.803" v="455" actId="700"/>
          <ac:spMkLst>
            <pc:docMk/>
            <pc:sldMk cId="767869396" sldId="270"/>
            <ac:spMk id="2" creationId="{36C1F403-F1FE-988D-04DB-D36301C7ABB2}"/>
          </ac:spMkLst>
        </pc:spChg>
        <pc:spChg chg="del mod ord">
          <ac:chgData name="Chelsea Garrett" userId="b3a358051795733a" providerId="LiveId" clId="{5B1799B0-2C9C-40C6-AF36-76091CE8BB4A}" dt="2026-03-22T01:35:35.803" v="455" actId="700"/>
          <ac:spMkLst>
            <pc:docMk/>
            <pc:sldMk cId="767869396" sldId="270"/>
            <ac:spMk id="3" creationId="{6FFA70AB-D05C-9837-2736-15C410CE6422}"/>
          </ac:spMkLst>
        </pc:spChg>
        <pc:spChg chg="del">
          <ac:chgData name="Chelsea Garrett" userId="b3a358051795733a" providerId="LiveId" clId="{5B1799B0-2C9C-40C6-AF36-76091CE8BB4A}" dt="2026-03-22T01:35:35.803" v="455" actId="700"/>
          <ac:spMkLst>
            <pc:docMk/>
            <pc:sldMk cId="767869396" sldId="270"/>
            <ac:spMk id="4" creationId="{962422A6-3CA9-5DFF-2C28-93F87CDAB7CC}"/>
          </ac:spMkLst>
        </pc:spChg>
        <pc:spChg chg="del mod ord">
          <ac:chgData name="Chelsea Garrett" userId="b3a358051795733a" providerId="LiveId" clId="{5B1799B0-2C9C-40C6-AF36-76091CE8BB4A}" dt="2026-03-22T01:35:35.803" v="455" actId="700"/>
          <ac:spMkLst>
            <pc:docMk/>
            <pc:sldMk cId="767869396" sldId="270"/>
            <ac:spMk id="5" creationId="{C88C44AD-ACE8-A446-AC66-3165FD705A6F}"/>
          </ac:spMkLst>
        </pc:spChg>
        <pc:spChg chg="del">
          <ac:chgData name="Chelsea Garrett" userId="b3a358051795733a" providerId="LiveId" clId="{5B1799B0-2C9C-40C6-AF36-76091CE8BB4A}" dt="2026-03-22T01:35:35.803" v="455" actId="700"/>
          <ac:spMkLst>
            <pc:docMk/>
            <pc:sldMk cId="767869396" sldId="270"/>
            <ac:spMk id="6" creationId="{B31B6DDB-1F3D-4494-289F-FC0339F64F9A}"/>
          </ac:spMkLst>
        </pc:spChg>
        <pc:spChg chg="del">
          <ac:chgData name="Chelsea Garrett" userId="b3a358051795733a" providerId="LiveId" clId="{5B1799B0-2C9C-40C6-AF36-76091CE8BB4A}" dt="2026-03-22T01:35:35.803" v="455" actId="700"/>
          <ac:spMkLst>
            <pc:docMk/>
            <pc:sldMk cId="767869396" sldId="270"/>
            <ac:spMk id="7" creationId="{1D0E69AE-1888-0B77-9A64-0CCAB7F1E58B}"/>
          </ac:spMkLst>
        </pc:spChg>
        <pc:spChg chg="del">
          <ac:chgData name="Chelsea Garrett" userId="b3a358051795733a" providerId="LiveId" clId="{5B1799B0-2C9C-40C6-AF36-76091CE8BB4A}" dt="2026-03-22T01:35:35.803" v="455" actId="700"/>
          <ac:spMkLst>
            <pc:docMk/>
            <pc:sldMk cId="767869396" sldId="270"/>
            <ac:spMk id="8" creationId="{3DF82DA7-2C8D-F11D-68ED-893BEAA8DF76}"/>
          </ac:spMkLst>
        </pc:spChg>
        <pc:spChg chg="add mod ord">
          <ac:chgData name="Chelsea Garrett" userId="b3a358051795733a" providerId="LiveId" clId="{5B1799B0-2C9C-40C6-AF36-76091CE8BB4A}" dt="2026-03-22T01:35:45.722" v="477" actId="20577"/>
          <ac:spMkLst>
            <pc:docMk/>
            <pc:sldMk cId="767869396" sldId="270"/>
            <ac:spMk id="9" creationId="{8521FA7B-0335-96EC-4A21-48B2392A63AE}"/>
          </ac:spMkLst>
        </pc:spChg>
        <pc:spChg chg="add del mod ord">
          <ac:chgData name="Chelsea Garrett" userId="b3a358051795733a" providerId="LiveId" clId="{5B1799B0-2C9C-40C6-AF36-76091CE8BB4A}" dt="2026-03-22T01:35:56.290" v="478" actId="931"/>
          <ac:spMkLst>
            <pc:docMk/>
            <pc:sldMk cId="767869396" sldId="270"/>
            <ac:spMk id="10" creationId="{B4FAAF9B-9DC0-9512-1EF7-2ECD43120FF3}"/>
          </ac:spMkLst>
        </pc:spChg>
        <pc:spChg chg="add del mod ord">
          <ac:chgData name="Chelsea Garrett" userId="b3a358051795733a" providerId="LiveId" clId="{5B1799B0-2C9C-40C6-AF36-76091CE8BB4A}" dt="2026-03-22T01:36:14.542" v="479" actId="931"/>
          <ac:spMkLst>
            <pc:docMk/>
            <pc:sldMk cId="767869396" sldId="270"/>
            <ac:spMk id="11" creationId="{A3F3DAE7-DDE6-4DC6-6E6F-104C04FD45FF}"/>
          </ac:spMkLst>
        </pc:spChg>
        <pc:picChg chg="add mod ord">
          <ac:chgData name="Chelsea Garrett" userId="b3a358051795733a" providerId="LiveId" clId="{5B1799B0-2C9C-40C6-AF36-76091CE8BB4A}" dt="2026-03-22T01:35:56.290" v="478" actId="931"/>
          <ac:picMkLst>
            <pc:docMk/>
            <pc:sldMk cId="767869396" sldId="270"/>
            <ac:picMk id="13" creationId="{C5161CDA-C330-0D30-065C-97F338209EC0}"/>
          </ac:picMkLst>
        </pc:picChg>
        <pc:picChg chg="add mod ord">
          <ac:chgData name="Chelsea Garrett" userId="b3a358051795733a" providerId="LiveId" clId="{5B1799B0-2C9C-40C6-AF36-76091CE8BB4A}" dt="2026-03-22T01:36:14.542" v="479" actId="931"/>
          <ac:picMkLst>
            <pc:docMk/>
            <pc:sldMk cId="767869396" sldId="270"/>
            <ac:picMk id="15" creationId="{A474D088-BAD2-9916-2C9E-2E0A66E8F171}"/>
          </ac:picMkLst>
        </pc:picChg>
      </pc:sldChg>
      <pc:sldChg chg="addSp delSp modSp new mod modClrScheme chgLayout">
        <pc:chgData name="Chelsea Garrett" userId="b3a358051795733a" providerId="LiveId" clId="{5B1799B0-2C9C-40C6-AF36-76091CE8BB4A}" dt="2026-03-22T01:42:49.388" v="568" actId="14100"/>
        <pc:sldMkLst>
          <pc:docMk/>
          <pc:sldMk cId="2233687441" sldId="271"/>
        </pc:sldMkLst>
        <pc:spChg chg="del mod ord">
          <ac:chgData name="Chelsea Garrett" userId="b3a358051795733a" providerId="LiveId" clId="{5B1799B0-2C9C-40C6-AF36-76091CE8BB4A}" dt="2026-03-22T01:36:38.427" v="481" actId="700"/>
          <ac:spMkLst>
            <pc:docMk/>
            <pc:sldMk cId="2233687441" sldId="271"/>
            <ac:spMk id="2" creationId="{62C313AC-9CC5-2115-046A-3A82659FED7A}"/>
          </ac:spMkLst>
        </pc:spChg>
        <pc:spChg chg="del mod ord">
          <ac:chgData name="Chelsea Garrett" userId="b3a358051795733a" providerId="LiveId" clId="{5B1799B0-2C9C-40C6-AF36-76091CE8BB4A}" dt="2026-03-22T01:36:38.427" v="481" actId="700"/>
          <ac:spMkLst>
            <pc:docMk/>
            <pc:sldMk cId="2233687441" sldId="271"/>
            <ac:spMk id="3" creationId="{F172673D-EADE-5983-A582-063E46364F23}"/>
          </ac:spMkLst>
        </pc:spChg>
        <pc:spChg chg="del mod ord">
          <ac:chgData name="Chelsea Garrett" userId="b3a358051795733a" providerId="LiveId" clId="{5B1799B0-2C9C-40C6-AF36-76091CE8BB4A}" dt="2026-03-22T01:36:38.427" v="481" actId="700"/>
          <ac:spMkLst>
            <pc:docMk/>
            <pc:sldMk cId="2233687441" sldId="271"/>
            <ac:spMk id="4" creationId="{BC472A87-183B-F489-26B6-00C9FEABD140}"/>
          </ac:spMkLst>
        </pc:spChg>
        <pc:spChg chg="add mod ord">
          <ac:chgData name="Chelsea Garrett" userId="b3a358051795733a" providerId="LiveId" clId="{5B1799B0-2C9C-40C6-AF36-76091CE8BB4A}" dt="2026-03-22T01:36:54.846" v="511" actId="20577"/>
          <ac:spMkLst>
            <pc:docMk/>
            <pc:sldMk cId="2233687441" sldId="271"/>
            <ac:spMk id="5" creationId="{8CFF24FB-533A-37A3-9A5D-AE09835F1E7E}"/>
          </ac:spMkLst>
        </pc:spChg>
        <pc:spChg chg="add mod ord">
          <ac:chgData name="Chelsea Garrett" userId="b3a358051795733a" providerId="LiveId" clId="{5B1799B0-2C9C-40C6-AF36-76091CE8BB4A}" dt="2026-03-22T01:37:55.670" v="528" actId="20577"/>
          <ac:spMkLst>
            <pc:docMk/>
            <pc:sldMk cId="2233687441" sldId="271"/>
            <ac:spMk id="6" creationId="{7F2EF339-2C64-7075-1993-D2DCD4D1AE27}"/>
          </ac:spMkLst>
        </pc:spChg>
        <pc:spChg chg="add mod ord">
          <ac:chgData name="Chelsea Garrett" userId="b3a358051795733a" providerId="LiveId" clId="{5B1799B0-2C9C-40C6-AF36-76091CE8BB4A}" dt="2026-03-22T01:38:04.573" v="534" actId="5793"/>
          <ac:spMkLst>
            <pc:docMk/>
            <pc:sldMk cId="2233687441" sldId="271"/>
            <ac:spMk id="7" creationId="{5E2A3CD6-1D63-A4C4-997A-CB3ABEB74F87}"/>
          </ac:spMkLst>
        </pc:spChg>
        <pc:spChg chg="add mod ord">
          <ac:chgData name="Chelsea Garrett" userId="b3a358051795733a" providerId="LiveId" clId="{5B1799B0-2C9C-40C6-AF36-76091CE8BB4A}" dt="2026-03-22T01:38:10.842" v="543" actId="20577"/>
          <ac:spMkLst>
            <pc:docMk/>
            <pc:sldMk cId="2233687441" sldId="271"/>
            <ac:spMk id="8" creationId="{44D9FB33-8D84-4D5F-B891-E0600403E796}"/>
          </ac:spMkLst>
        </pc:spChg>
        <pc:spChg chg="add mod ord">
          <ac:chgData name="Chelsea Garrett" userId="b3a358051795733a" providerId="LiveId" clId="{5B1799B0-2C9C-40C6-AF36-76091CE8BB4A}" dt="2026-03-22T01:36:38.427" v="481" actId="700"/>
          <ac:spMkLst>
            <pc:docMk/>
            <pc:sldMk cId="2233687441" sldId="271"/>
            <ac:spMk id="9" creationId="{4920E96B-40B5-10D7-9552-851EDC2695ED}"/>
          </ac:spMkLst>
        </pc:spChg>
        <pc:spChg chg="add mod ord">
          <ac:chgData name="Chelsea Garrett" userId="b3a358051795733a" providerId="LiveId" clId="{5B1799B0-2C9C-40C6-AF36-76091CE8BB4A}" dt="2026-03-22T01:36:38.427" v="481" actId="700"/>
          <ac:spMkLst>
            <pc:docMk/>
            <pc:sldMk cId="2233687441" sldId="271"/>
            <ac:spMk id="10" creationId="{A589B4D0-51E4-2E0D-FF68-988A3CEE9CFB}"/>
          </ac:spMkLst>
        </pc:spChg>
        <pc:spChg chg="add mod ord">
          <ac:chgData name="Chelsea Garrett" userId="b3a358051795733a" providerId="LiveId" clId="{5B1799B0-2C9C-40C6-AF36-76091CE8BB4A}" dt="2026-03-22T01:36:38.427" v="481" actId="700"/>
          <ac:spMkLst>
            <pc:docMk/>
            <pc:sldMk cId="2233687441" sldId="271"/>
            <ac:spMk id="11" creationId="{722FC9C7-0554-7699-70CB-F72324064F68}"/>
          </ac:spMkLst>
        </pc:spChg>
        <pc:picChg chg="add mod">
          <ac:chgData name="Chelsea Garrett" userId="b3a358051795733a" providerId="LiveId" clId="{5B1799B0-2C9C-40C6-AF36-76091CE8BB4A}" dt="2026-03-22T01:39:12.284" v="549" actId="14100"/>
          <ac:picMkLst>
            <pc:docMk/>
            <pc:sldMk cId="2233687441" sldId="271"/>
            <ac:picMk id="13" creationId="{4C8F43C0-3AFE-9AA5-4E86-36153933D1FB}"/>
          </ac:picMkLst>
        </pc:picChg>
        <pc:picChg chg="add mod">
          <ac:chgData name="Chelsea Garrett" userId="b3a358051795733a" providerId="LiveId" clId="{5B1799B0-2C9C-40C6-AF36-76091CE8BB4A}" dt="2026-03-22T01:40:05.193" v="554" actId="14100"/>
          <ac:picMkLst>
            <pc:docMk/>
            <pc:sldMk cId="2233687441" sldId="271"/>
            <ac:picMk id="15" creationId="{DBC60668-3E66-BF61-FA02-85D94F42FD88}"/>
          </ac:picMkLst>
        </pc:picChg>
        <pc:picChg chg="add mod">
          <ac:chgData name="Chelsea Garrett" userId="b3a358051795733a" providerId="LiveId" clId="{5B1799B0-2C9C-40C6-AF36-76091CE8BB4A}" dt="2026-03-22T01:42:49.388" v="568" actId="14100"/>
          <ac:picMkLst>
            <pc:docMk/>
            <pc:sldMk cId="2233687441" sldId="271"/>
            <ac:picMk id="17" creationId="{E90722C1-46E8-8126-F2C2-EE85B148867D}"/>
          </ac:picMkLst>
        </pc:picChg>
        <pc:picChg chg="add mod">
          <ac:chgData name="Chelsea Garrett" userId="b3a358051795733a" providerId="LiveId" clId="{5B1799B0-2C9C-40C6-AF36-76091CE8BB4A}" dt="2026-03-22T01:42:36.165" v="566" actId="14100"/>
          <ac:picMkLst>
            <pc:docMk/>
            <pc:sldMk cId="2233687441" sldId="271"/>
            <ac:picMk id="19" creationId="{A19D5FAC-B9A7-A21D-3CDF-7C7751A47D7C}"/>
          </ac:picMkLst>
        </pc:picChg>
      </pc:sldChg>
      <pc:sldChg chg="addSp delSp modSp new mod modClrScheme chgLayout">
        <pc:chgData name="Chelsea Garrett" userId="b3a358051795733a" providerId="LiveId" clId="{5B1799B0-2C9C-40C6-AF36-76091CE8BB4A}" dt="2026-03-22T01:46:52.266" v="638" actId="14100"/>
        <pc:sldMkLst>
          <pc:docMk/>
          <pc:sldMk cId="428981196" sldId="272"/>
        </pc:sldMkLst>
        <pc:spChg chg="del mod ord">
          <ac:chgData name="Chelsea Garrett" userId="b3a358051795733a" providerId="LiveId" clId="{5B1799B0-2C9C-40C6-AF36-76091CE8BB4A}" dt="2026-03-22T01:43:22.988" v="570" actId="700"/>
          <ac:spMkLst>
            <pc:docMk/>
            <pc:sldMk cId="428981196" sldId="272"/>
            <ac:spMk id="2" creationId="{F1F49126-6183-5C01-8D3B-714372BA6CD9}"/>
          </ac:spMkLst>
        </pc:spChg>
        <pc:spChg chg="del mod ord">
          <ac:chgData name="Chelsea Garrett" userId="b3a358051795733a" providerId="LiveId" clId="{5B1799B0-2C9C-40C6-AF36-76091CE8BB4A}" dt="2026-03-22T01:43:22.988" v="570" actId="700"/>
          <ac:spMkLst>
            <pc:docMk/>
            <pc:sldMk cId="428981196" sldId="272"/>
            <ac:spMk id="3" creationId="{DFC89AF2-2C8F-A073-694D-AFCA0FBF5196}"/>
          </ac:spMkLst>
        </pc:spChg>
        <pc:spChg chg="del">
          <ac:chgData name="Chelsea Garrett" userId="b3a358051795733a" providerId="LiveId" clId="{5B1799B0-2C9C-40C6-AF36-76091CE8BB4A}" dt="2026-03-22T01:43:22.988" v="570" actId="700"/>
          <ac:spMkLst>
            <pc:docMk/>
            <pc:sldMk cId="428981196" sldId="272"/>
            <ac:spMk id="4" creationId="{B4EAE42D-F6CE-3D27-BB81-99CA05281EAA}"/>
          </ac:spMkLst>
        </pc:spChg>
        <pc:spChg chg="del mod ord">
          <ac:chgData name="Chelsea Garrett" userId="b3a358051795733a" providerId="LiveId" clId="{5B1799B0-2C9C-40C6-AF36-76091CE8BB4A}" dt="2026-03-22T01:43:22.988" v="570" actId="700"/>
          <ac:spMkLst>
            <pc:docMk/>
            <pc:sldMk cId="428981196" sldId="272"/>
            <ac:spMk id="5" creationId="{2B75B3AD-35F1-C3E6-2A9D-07AA50B2C3B3}"/>
          </ac:spMkLst>
        </pc:spChg>
        <pc:spChg chg="del">
          <ac:chgData name="Chelsea Garrett" userId="b3a358051795733a" providerId="LiveId" clId="{5B1799B0-2C9C-40C6-AF36-76091CE8BB4A}" dt="2026-03-22T01:43:22.988" v="570" actId="700"/>
          <ac:spMkLst>
            <pc:docMk/>
            <pc:sldMk cId="428981196" sldId="272"/>
            <ac:spMk id="6" creationId="{5DFB7605-FF1C-B884-29AF-331DE8ED7B39}"/>
          </ac:spMkLst>
        </pc:spChg>
        <pc:spChg chg="del">
          <ac:chgData name="Chelsea Garrett" userId="b3a358051795733a" providerId="LiveId" clId="{5B1799B0-2C9C-40C6-AF36-76091CE8BB4A}" dt="2026-03-22T01:43:22.988" v="570" actId="700"/>
          <ac:spMkLst>
            <pc:docMk/>
            <pc:sldMk cId="428981196" sldId="272"/>
            <ac:spMk id="7" creationId="{265A49F2-6479-6500-023B-C5C61DE485B8}"/>
          </ac:spMkLst>
        </pc:spChg>
        <pc:spChg chg="del">
          <ac:chgData name="Chelsea Garrett" userId="b3a358051795733a" providerId="LiveId" clId="{5B1799B0-2C9C-40C6-AF36-76091CE8BB4A}" dt="2026-03-22T01:43:22.988" v="570" actId="700"/>
          <ac:spMkLst>
            <pc:docMk/>
            <pc:sldMk cId="428981196" sldId="272"/>
            <ac:spMk id="8" creationId="{A16FF286-DBCA-AD39-BC4D-23D530FAB261}"/>
          </ac:spMkLst>
        </pc:spChg>
        <pc:spChg chg="add del mod ord">
          <ac:chgData name="Chelsea Garrett" userId="b3a358051795733a" providerId="LiveId" clId="{5B1799B0-2C9C-40C6-AF36-76091CE8BB4A}" dt="2026-03-22T01:43:38.874" v="571" actId="700"/>
          <ac:spMkLst>
            <pc:docMk/>
            <pc:sldMk cId="428981196" sldId="272"/>
            <ac:spMk id="9" creationId="{975F1CED-EED7-58FE-72FF-3A715FD1C6B6}"/>
          </ac:spMkLst>
        </pc:spChg>
        <pc:spChg chg="add del mod ord">
          <ac:chgData name="Chelsea Garrett" userId="b3a358051795733a" providerId="LiveId" clId="{5B1799B0-2C9C-40C6-AF36-76091CE8BB4A}" dt="2026-03-22T01:43:38.874" v="571" actId="700"/>
          <ac:spMkLst>
            <pc:docMk/>
            <pc:sldMk cId="428981196" sldId="272"/>
            <ac:spMk id="10" creationId="{5FC0B597-EEE2-DEC6-CF6A-149A6193C7BE}"/>
          </ac:spMkLst>
        </pc:spChg>
        <pc:spChg chg="add del mod ord">
          <ac:chgData name="Chelsea Garrett" userId="b3a358051795733a" providerId="LiveId" clId="{5B1799B0-2C9C-40C6-AF36-76091CE8BB4A}" dt="2026-03-22T01:43:38.874" v="571" actId="700"/>
          <ac:spMkLst>
            <pc:docMk/>
            <pc:sldMk cId="428981196" sldId="272"/>
            <ac:spMk id="11" creationId="{C81344AF-0194-1D7F-555F-25EE03FF6293}"/>
          </ac:spMkLst>
        </pc:spChg>
        <pc:spChg chg="add mod ord">
          <ac:chgData name="Chelsea Garrett" userId="b3a358051795733a" providerId="LiveId" clId="{5B1799B0-2C9C-40C6-AF36-76091CE8BB4A}" dt="2026-03-22T01:43:38.874" v="571" actId="700"/>
          <ac:spMkLst>
            <pc:docMk/>
            <pc:sldMk cId="428981196" sldId="272"/>
            <ac:spMk id="12" creationId="{C618ABFF-FD4B-20AE-B248-6DF8D22E91D2}"/>
          </ac:spMkLst>
        </pc:spChg>
        <pc:spChg chg="add mod ord">
          <ac:chgData name="Chelsea Garrett" userId="b3a358051795733a" providerId="LiveId" clId="{5B1799B0-2C9C-40C6-AF36-76091CE8BB4A}" dt="2026-03-22T01:46:40.107" v="635" actId="14100"/>
          <ac:spMkLst>
            <pc:docMk/>
            <pc:sldMk cId="428981196" sldId="272"/>
            <ac:spMk id="13" creationId="{121F273C-C044-44B9-2470-3F62E822C61F}"/>
          </ac:spMkLst>
        </pc:spChg>
        <pc:picChg chg="add mod">
          <ac:chgData name="Chelsea Garrett" userId="b3a358051795733a" providerId="LiveId" clId="{5B1799B0-2C9C-40C6-AF36-76091CE8BB4A}" dt="2026-03-22T01:44:16.059" v="577" actId="14100"/>
          <ac:picMkLst>
            <pc:docMk/>
            <pc:sldMk cId="428981196" sldId="272"/>
            <ac:picMk id="15" creationId="{41ADB500-D6C5-7FF7-1DB8-41F3BD74BA04}"/>
          </ac:picMkLst>
        </pc:picChg>
        <pc:picChg chg="add mod">
          <ac:chgData name="Chelsea Garrett" userId="b3a358051795733a" providerId="LiveId" clId="{5B1799B0-2C9C-40C6-AF36-76091CE8BB4A}" dt="2026-03-22T01:46:52.266" v="638" actId="14100"/>
          <ac:picMkLst>
            <pc:docMk/>
            <pc:sldMk cId="428981196" sldId="272"/>
            <ac:picMk id="17" creationId="{600CAD9E-DC7C-6DE0-7DA5-80AC11BCC761}"/>
          </ac:picMkLst>
        </pc:picChg>
      </pc:sldChg>
      <pc:sldChg chg="new del">
        <pc:chgData name="Chelsea Garrett" userId="b3a358051795733a" providerId="LiveId" clId="{5B1799B0-2C9C-40C6-AF36-76091CE8BB4A}" dt="2026-03-22T23:43:39.016" v="651" actId="680"/>
        <pc:sldMkLst>
          <pc:docMk/>
          <pc:sldMk cId="1378890152" sldId="273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3/22/2026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3/22/2026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3/22/2026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3/22/2026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3/22/2026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3/22/2026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3/22/2026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3/22/2026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3/22/2026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3/22/2026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3/22/2026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3/22/2026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3/22/2026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3/22/2026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3/22/2026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3/22/2026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3/22/2026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3/22/2026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BD5749-6E7B-1576-DBF8-D535200ADBB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Ecuador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A4B59FE-2E9A-2BE0-2D64-CE2082255E3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CF6B937-1288-443E-BEF0-9A6CCE4B6B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4955" y="1342663"/>
            <a:ext cx="8961317" cy="2528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2110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E4F2E1-C53A-0FDC-3303-020FCF4B02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3931" y="868960"/>
            <a:ext cx="8761413" cy="706964"/>
          </a:xfrm>
        </p:spPr>
        <p:txBody>
          <a:bodyPr/>
          <a:lstStyle/>
          <a:p>
            <a:r>
              <a:rPr lang="en-US" dirty="0"/>
              <a:t> Leaders and Translators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C97812E-848B-219F-7BB7-198D898E07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82212" y="5423619"/>
            <a:ext cx="2419688" cy="121937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4725D8F-5A10-DCA9-7534-0CBE93CBA7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829" y="5499829"/>
            <a:ext cx="2600688" cy="106694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E1A564E-375F-CD0C-CDAB-C9DA3B4975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1413" y="2118168"/>
            <a:ext cx="5550487" cy="338166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2236A61-4ED5-6E33-99DD-57EE0DA8C2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01900" y="3387849"/>
            <a:ext cx="2731747" cy="319646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37FD82F-4E7F-8814-28AD-950B08F128D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33647" y="2303361"/>
            <a:ext cx="3261584" cy="4339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5162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AA3D8E-A3F9-D2D6-BFF9-5A4DCA9EB6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Starting of a day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9CF5963-8AF9-AD31-FF76-83F0C4E3DA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76356" y="3820340"/>
            <a:ext cx="1649770" cy="205842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FAA199E-1D41-6CFA-55F3-26B0FFE93D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344" y="2592728"/>
            <a:ext cx="5887656" cy="413216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53C02D9-C3D3-BA4A-00D1-E24FA8C741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4500" y="2592728"/>
            <a:ext cx="5629155" cy="4132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0633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56743-B775-CEB1-3167-D158282BE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Game plan &amp; Clinic setup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696445DB-8C6C-DA7B-3F2A-4AFD24C073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35660" y="2733221"/>
            <a:ext cx="5891326" cy="390615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B3E795E-7926-0DEA-FFFB-04228CF8E2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014" y="2514600"/>
            <a:ext cx="3635829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2686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>
            <a:extLst>
              <a:ext uri="{FF2B5EF4-FFF2-40B4-BE49-F238E27FC236}">
                <a16:creationId xmlns:a16="http://schemas.microsoft.com/office/drawing/2014/main" id="{EAFCDBC4-4B1B-411C-B98F-3BEA15E378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9F0CD04C-4A8C-4FE0-B8DE-2DC2ECE558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31" name="Freeform 5">
              <a:extLst>
                <a:ext uri="{FF2B5EF4-FFF2-40B4-BE49-F238E27FC236}">
                  <a16:creationId xmlns:a16="http://schemas.microsoft.com/office/drawing/2014/main" id="{F0FBB6E0-3B9D-4C56-B391-B43BF8D592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3" name="Rectangle 32">
            <a:extLst>
              <a:ext uri="{FF2B5EF4-FFF2-40B4-BE49-F238E27FC236}">
                <a16:creationId xmlns:a16="http://schemas.microsoft.com/office/drawing/2014/main" id="{6A1F9196-C052-4485-9213-4FA3068506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A704FAD-EC23-8C58-98FA-F4698E0BB3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1241" y="1143000"/>
            <a:ext cx="4529666" cy="313403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600" dirty="0"/>
              <a:t>Gospel </a:t>
            </a:r>
            <a:br>
              <a:rPr lang="en-US" sz="5600" dirty="0"/>
            </a:br>
            <a:r>
              <a:rPr lang="en-US" sz="5600" dirty="0"/>
              <a:t>presentation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0AF9CE6-8515-2616-8298-2633BBBFC11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0529" r="1" b="28958"/>
          <a:stretch>
            <a:fillRect/>
          </a:stretch>
        </p:blipFill>
        <p:spPr>
          <a:xfrm>
            <a:off x="1109764" y="1116180"/>
            <a:ext cx="4986235" cy="2693409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B4BF253-2564-222A-33A2-9C1B294FD9E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081" r="-7" b="-7"/>
          <a:stretch>
            <a:fillRect/>
          </a:stretch>
        </p:blipFill>
        <p:spPr>
          <a:xfrm>
            <a:off x="1109764" y="3972391"/>
            <a:ext cx="2409362" cy="1769429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CCBC29F-2DBD-C439-B3F3-A74CAFD1A3D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-7" b="2074"/>
          <a:stretch>
            <a:fillRect/>
          </a:stretch>
        </p:blipFill>
        <p:spPr>
          <a:xfrm>
            <a:off x="3685052" y="3972391"/>
            <a:ext cx="2409359" cy="1769429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88200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A977D5-99B0-1698-9F35-E46FBB3AC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Triage</a:t>
            </a:r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0EC5306C-4695-8183-03A5-8236B662A7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5652" y="2723243"/>
            <a:ext cx="4555066" cy="34163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5E8FF00-7970-AD1F-0018-07C1AE4482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6307" y="2558142"/>
            <a:ext cx="5143500" cy="4082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9972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6735DC-26B2-86F0-569C-E0D60EEF14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Nursing/Physician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092CAA0-2948-ED22-D069-CCC33F8E4B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0589" y="2287814"/>
            <a:ext cx="3848505" cy="177255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26C3B21-3D5F-2E43-6166-97F07211E3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9094" y="2379517"/>
            <a:ext cx="3175097" cy="403167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349B4EC-409C-5850-C8FD-FA3E8ACFE6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0588" y="4060372"/>
            <a:ext cx="3646803" cy="269371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E7B1557-5E3D-D8F0-B9A7-BDFFD7BC48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37159" y="2287813"/>
            <a:ext cx="4250042" cy="239848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E08F61C-75C8-222F-8849-3EFB3952FBC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54190" y="4686300"/>
            <a:ext cx="4520045" cy="217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2545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36F1112-5779-FB46-34C5-8AB3FE619B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Physical Therapy Station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029D367-C382-19F7-7D01-5DD7F4C2B0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AE8EC402-DC11-FC50-5D8B-7C39628380D4}"/>
              </a:ext>
            </a:extLst>
          </p:cNvPr>
          <p:cNvSpPr>
            <a:spLocks noGrp="1"/>
          </p:cNvSpPr>
          <p:nvPr>
            <p:ph type="body" sz="half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8C2127B-8412-EA88-96DC-EE4EFF6F48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4F763F0-1347-732D-E549-AE6F1CF84F87}"/>
              </a:ext>
            </a:extLst>
          </p:cNvPr>
          <p:cNvSpPr>
            <a:spLocks noGrp="1"/>
          </p:cNvSpPr>
          <p:nvPr>
            <p:ph type="body" sz="half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C4E32CC-F4FF-80D2-1FCF-B39BEF9A5B1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DFB52F81-9F7C-F129-C537-31D52AFB1B04}"/>
              </a:ext>
            </a:extLst>
          </p:cNvPr>
          <p:cNvSpPr>
            <a:spLocks noGrp="1"/>
          </p:cNvSpPr>
          <p:nvPr>
            <p:ph type="body" sz="half" idx="17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454C942-E969-8CE3-9288-86B396C39B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4953" y="2524992"/>
            <a:ext cx="3141877" cy="350206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29A3174-0F29-5E37-CD33-6DBE6E85A9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1486" y="2524991"/>
            <a:ext cx="3158244" cy="350206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69E0E39-7889-F5DB-4556-ABFDC3228F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75619" y="2524992"/>
            <a:ext cx="3158245" cy="3502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6898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CCCDC738-D873-7ABB-6540-42D285D342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Dental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F0F4BFD6-25E4-3AE5-BA39-7D644178CF3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1AFCD94-B6F8-B747-C0F1-59EA1D5AAD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5882" y="103908"/>
            <a:ext cx="3886200" cy="257373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D60B8C8-9AED-FE9A-84DD-91B5D4F4A8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35882" y="2677642"/>
            <a:ext cx="1901536" cy="407645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B3F9A4C-F1FA-BBD0-AFCE-8785F07AA9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37418" y="2677642"/>
            <a:ext cx="3574472" cy="4076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142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007461-5285-38FE-C087-2CA82B9B94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Eye Glass </a:t>
            </a:r>
            <a:r>
              <a:rPr lang="en-US" dirty="0" err="1"/>
              <a:t>Staion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FF9854-5A65-9EC6-5D44-9021FFC063D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3153818-D844-C801-83E8-AE421B4521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83927" y="0"/>
            <a:ext cx="3979718" cy="283671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5B9D0E9-ED25-AB2C-C2B3-7FF354AD15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6023" y="2552953"/>
            <a:ext cx="4047785" cy="4021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2098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2556F63-C5C1-669A-1E9E-3F50152B56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Pharmacy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F6D47E8-279A-CB88-E257-2A117668BC1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8348BBCD-A230-A81C-51D8-D589C2F9E0E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154955" y="2603501"/>
            <a:ext cx="4825156" cy="3416300"/>
          </a:xfrm>
          <a:prstGeom prst="rect">
            <a:avLst/>
          </a:prstGeom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619A28D-1989-2848-6F02-6ACB53B5DC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2" name="Content Placeholder 11">
            <a:extLst>
              <a:ext uri="{FF2B5EF4-FFF2-40B4-BE49-F238E27FC236}">
                <a16:creationId xmlns:a16="http://schemas.microsoft.com/office/drawing/2014/main" id="{9E864871-205A-5E52-CD42-8671A3550348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5980111" y="2524991"/>
            <a:ext cx="5138162" cy="3494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017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3D7C61-C764-7C3B-B162-98B3122E10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Mental Health</a:t>
            </a:r>
            <a:br>
              <a:rPr lang="en-US" dirty="0"/>
            </a:br>
            <a:r>
              <a:rPr lang="en-US" dirty="0"/>
              <a:t>Counseling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BF2570-F28A-51D4-7006-557F8EB5FC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6BD9BC2-2F92-F59E-9561-7BB28A6505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7444" y="1246908"/>
            <a:ext cx="4659545" cy="5164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9312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2D791A-8B3E-EC79-59DC-19BC447126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Give Aways &amp;</a:t>
            </a:r>
            <a:br>
              <a:rPr lang="en-US" dirty="0"/>
            </a:br>
            <a:r>
              <a:rPr lang="en-US" dirty="0"/>
              <a:t>Dewormer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3B0E4D-6147-84DB-80F0-AC240258CC8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92ECBBC-A20C-3BBF-6E46-2602BB51DC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5264" y="1184564"/>
            <a:ext cx="3882736" cy="520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7677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A9BD2B3-C7AA-CE19-7332-C1030F3B0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Kids’ Corner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56AA205-C6F9-C95A-EDDB-752FD933AE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A2446185-4332-81FA-DEE9-9B03EDA26290}"/>
              </a:ext>
            </a:extLst>
          </p:cNvPr>
          <p:cNvSpPr>
            <a:spLocks noGrp="1"/>
          </p:cNvSpPr>
          <p:nvPr>
            <p:ph type="body" sz="half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E7AF17A-61BD-D273-6ADF-84A4FE2D59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F86B465-BCC3-4816-8E1C-E3A166275C49}"/>
              </a:ext>
            </a:extLst>
          </p:cNvPr>
          <p:cNvSpPr>
            <a:spLocks noGrp="1"/>
          </p:cNvSpPr>
          <p:nvPr>
            <p:ph type="body" sz="half" idx="16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189BE8C-B4A5-D7CA-693B-09D6958AA87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D73087F2-E7B3-6198-B75E-EC0C0488B365}"/>
              </a:ext>
            </a:extLst>
          </p:cNvPr>
          <p:cNvSpPr>
            <a:spLocks noGrp="1"/>
          </p:cNvSpPr>
          <p:nvPr>
            <p:ph type="body" sz="half" idx="17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26BB0C3-FF5C-AF4E-595B-A1C855B2CF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4952" y="2504208"/>
            <a:ext cx="3148720" cy="361603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FFCD767-C363-D5BD-621F-E9E1317E04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5881" y="2504208"/>
            <a:ext cx="3153850" cy="361603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E190DB0-92AF-DA45-0A76-D1F996FBC5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7648920" y="2735302"/>
            <a:ext cx="3616037" cy="3153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9948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521FA7B-0335-96EC-4A21-48B2392A63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Always Time for Prayer</a:t>
            </a:r>
          </a:p>
        </p:txBody>
      </p:sp>
      <p:pic>
        <p:nvPicPr>
          <p:cNvPr id="13" name="Content Placeholder 12">
            <a:extLst>
              <a:ext uri="{FF2B5EF4-FFF2-40B4-BE49-F238E27FC236}">
                <a16:creationId xmlns:a16="http://schemas.microsoft.com/office/drawing/2014/main" id="{C5161CDA-C330-0D30-065C-97F338209EC0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155700" y="2702727"/>
            <a:ext cx="4824413" cy="3217845"/>
          </a:xfrm>
          <a:prstGeom prst="rect">
            <a:avLst/>
          </a:prstGeom>
        </p:spPr>
      </p:pic>
      <p:pic>
        <p:nvPicPr>
          <p:cNvPr id="15" name="Content Placeholder 14">
            <a:extLst>
              <a:ext uri="{FF2B5EF4-FFF2-40B4-BE49-F238E27FC236}">
                <a16:creationId xmlns:a16="http://schemas.microsoft.com/office/drawing/2014/main" id="{A474D088-BAD2-9916-2C9E-2E0A66E8F17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339806" y="2603500"/>
            <a:ext cx="2562225" cy="341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8693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CFF24FB-533A-37A3-9A5D-AE09835F1E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2025 Looked a Little Different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F2EF339-2C64-7075-1993-D2DCD4D1AE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Guillermo &amp; Elvia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20E96B-40B5-10D7-9552-851EDC2695ED}"/>
              </a:ext>
            </a:extLst>
          </p:cNvPr>
          <p:cNvSpPr>
            <a:spLocks noGrp="1"/>
          </p:cNvSpPr>
          <p:nvPr>
            <p:ph type="body" sz="half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E2A3CD6-1D63-A4C4-997A-CB3ABEB74F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Were 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A589B4D0-51E4-2E0D-FF68-988A3CEE9CFB}"/>
              </a:ext>
            </a:extLst>
          </p:cNvPr>
          <p:cNvSpPr>
            <a:spLocks noGrp="1"/>
          </p:cNvSpPr>
          <p:nvPr>
            <p:ph type="body" sz="half" idx="16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4D9FB33-8D84-4D5F-B891-E0600403E79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Expecting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722FC9C7-0554-7699-70CB-F72324064F68}"/>
              </a:ext>
            </a:extLst>
          </p:cNvPr>
          <p:cNvSpPr>
            <a:spLocks noGrp="1"/>
          </p:cNvSpPr>
          <p:nvPr>
            <p:ph type="body" sz="half" idx="17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C8F43C0-3AFE-9AA5-4E86-36153933D1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4952" y="3179762"/>
            <a:ext cx="3148720" cy="284729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BC60668-3E66-BF61-FA02-85D94F42FD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4663434" y="3029048"/>
            <a:ext cx="2847294" cy="314872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90722C1-46E8-8126-F2C2-EE85B14886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72599" y="3179760"/>
            <a:ext cx="2400301" cy="284729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19D5FAC-B9A7-A21D-3CDF-7C7751A47D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72400" y="3179760"/>
            <a:ext cx="1600199" cy="2847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6874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C618ABFF-FD4B-20AE-B248-6DF8D22E91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121F273C-C044-44B9-2470-3F62E822C6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95559" y="4499264"/>
            <a:ext cx="3757545" cy="1828798"/>
          </a:xfrm>
        </p:spPr>
        <p:txBody>
          <a:bodyPr/>
          <a:lstStyle/>
          <a:p>
            <a:r>
              <a:rPr lang="en-US" dirty="0"/>
              <a:t> 		Aria GRACE</a:t>
            </a:r>
          </a:p>
          <a:p>
            <a:r>
              <a:rPr lang="en-US" dirty="0"/>
              <a:t>             Oct 30, 2025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1ADB500-D6C5-7FF7-1DB8-41F3BD74BA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9482" y="509154"/>
            <a:ext cx="4456497" cy="581890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00CAD9E-DC7C-6DE0-7DA5-80AC11BCC7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6023" y="1018310"/>
            <a:ext cx="3673713" cy="3709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8119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1437</TotalTime>
  <Words>67</Words>
  <Application>Microsoft Office PowerPoint</Application>
  <PresentationFormat>Widescreen</PresentationFormat>
  <Paragraphs>21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Century Gothic</vt:lpstr>
      <vt:lpstr>Wingdings 3</vt:lpstr>
      <vt:lpstr>Ion Boardroom</vt:lpstr>
      <vt:lpstr>Ecuador</vt:lpstr>
      <vt:lpstr> Leaders and Translators</vt:lpstr>
      <vt:lpstr>Starting of a day</vt:lpstr>
      <vt:lpstr>Game plan &amp; Clinic setup</vt:lpstr>
      <vt:lpstr>Gospel  presentation</vt:lpstr>
      <vt:lpstr> Triage</vt:lpstr>
      <vt:lpstr> Nursing/Physician </vt:lpstr>
      <vt:lpstr>Physical Therapy Station</vt:lpstr>
      <vt:lpstr>Dental</vt:lpstr>
      <vt:lpstr>Eye Glass Staion</vt:lpstr>
      <vt:lpstr>Pharmacy</vt:lpstr>
      <vt:lpstr>Mental Health Counseling</vt:lpstr>
      <vt:lpstr>Give Aways &amp; Dewormer</vt:lpstr>
      <vt:lpstr>Kids’ Corner</vt:lpstr>
      <vt:lpstr>Always Time for Prayer</vt:lpstr>
      <vt:lpstr>2025 Looked a Little Different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Chelsea Garrett</dc:creator>
  <cp:lastModifiedBy>Chelsea Garrett</cp:lastModifiedBy>
  <cp:revision>13</cp:revision>
  <dcterms:created xsi:type="dcterms:W3CDTF">2026-03-21T02:08:08Z</dcterms:created>
  <dcterms:modified xsi:type="dcterms:W3CDTF">2026-03-23T00:15:24Z</dcterms:modified>
</cp:coreProperties>
</file>