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2266950"/>
            <a:ext cx="10795000" cy="1035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386">
                <a:solidFill>
                  <a:srgbClr val="C29D8D"/>
                </a:solidFill>
              </a:defRPr>
            </a:lvl1pPr>
          </a:lstStyle>
          <a:p>
            <a:pPr algn="ctr"/>
            <a:endParaRPr/>
          </a:p>
        </p:txBody>
      </p:sp>
      <p:sp>
        <p:nvSpPr>
          <p:cNvPr id="3" name="New Shape"/>
          <p:cNvSpPr>
            <a:spLocks noGrp="1"/>
          </p:cNvSpPr>
          <p:nvPr>
            <p:ph type="body" idx="1"/>
          </p:nvPr>
        </p:nvSpPr>
        <p:spPr>
          <a:xfrm>
            <a:off x="698500" y="3429000"/>
            <a:ext cx="10795000" cy="469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E1A8B9"/>
                </a:solidFill>
              </a:defRPr>
            </a:lvl1pPr>
          </a:lstStyle>
          <a:p>
            <a:pPr algn="ctr"/>
            <a:endParaRPr/>
          </a:p>
        </p:txBody>
      </p:sp>
      <p:sp>
        <p:nvSpPr>
          <p:cNvPr id="4" name="New Shape"/>
          <p:cNvSpPr>
            <a:spLocks noGrp="1"/>
          </p:cNvSpPr>
          <p:nvPr>
            <p:ph type="body" idx="2"/>
          </p:nvPr>
        </p:nvSpPr>
        <p:spPr>
          <a:xfrm>
            <a:off x="698500" y="4133850"/>
            <a:ext cx="10795000" cy="469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E1A8B9"/>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2266950"/>
            <a:ext cx="10795000" cy="1035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386">
                <a:solidFill>
                  <a:srgbClr val="C29D8D"/>
                </a:solidFill>
              </a:defRPr>
            </a:lvl1pPr>
          </a:lstStyle>
          <a:p>
            <a:pPr algn="ctr"/>
            <a:r>
              <a:rPr sz="4386" b="0">
                <a:solidFill>
                  <a:srgbClr val="C29D8D"/>
                </a:solidFill>
              </a:rPr>
              <a:t>Be Pure in Heart</a:t>
            </a:r>
          </a:p>
        </p:txBody>
      </p:sp>
      <p:sp>
        <p:nvSpPr>
          <p:cNvPr id="3" name="New Shape"/>
          <p:cNvSpPr>
            <a:spLocks noGrp="1"/>
          </p:cNvSpPr>
          <p:nvPr>
            <p:ph type="body" idx="1"/>
          </p:nvPr>
        </p:nvSpPr>
        <p:spPr>
          <a:xfrm>
            <a:off x="698500" y="3429000"/>
            <a:ext cx="10795000" cy="469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ctr">
              <a:defRPr sz="2613">
                <a:solidFill>
                  <a:srgbClr val="E1A8B9"/>
                </a:solidFill>
              </a:defRPr>
            </a:lvl1pPr>
          </a:lstStyle>
          <a:p>
            <a:pPr algn="ctr"/>
            <a:r>
              <a:rPr lang="en-CA" dirty="0"/>
              <a:t>Matthew 5:8</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For those who live according to the flesh set their minds on the things of the flesh, but those who live according to the Spirit set their minds on the things of the Spirit.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Romans 8:5</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For to set the mind on the flesh is death, but to set the mind on the Spirit is life and peace.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Romans 8:6</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lang="en-CA" b="1" i="1" u="sng" dirty="0"/>
              <a:t>P</a:t>
            </a:r>
            <a:r>
              <a:rPr sz="3500" b="1" i="1" u="sng" dirty="0" err="1">
                <a:solidFill>
                  <a:srgbClr val="E0A8B9"/>
                </a:solidFill>
              </a:rPr>
              <a:t>ure</a:t>
            </a:r>
            <a:r>
              <a:rPr sz="3500" b="0" u="sng" dirty="0">
                <a:solidFill>
                  <a:srgbClr val="E0A8B9"/>
                </a:solidFill>
              </a:rPr>
              <a:t> </a:t>
            </a:r>
            <a:r>
              <a:rPr sz="3500" b="0" dirty="0">
                <a:solidFill>
                  <a:srgbClr val="E0A8B9"/>
                </a:solidFill>
              </a:rPr>
              <a:t>Greek </a:t>
            </a:r>
            <a:r>
              <a:rPr sz="3500" b="1" i="1" dirty="0" err="1">
                <a:solidFill>
                  <a:srgbClr val="E0A8B9"/>
                </a:solidFill>
              </a:rPr>
              <a:t>katharos</a:t>
            </a:r>
            <a:r>
              <a:rPr sz="3500" b="0" dirty="0">
                <a:solidFill>
                  <a:srgbClr val="E0A8B9"/>
                </a:solidFill>
              </a:rPr>
              <a:t>, a noun form of </a:t>
            </a:r>
            <a:r>
              <a:rPr sz="3500" b="0" dirty="0" err="1">
                <a:solidFill>
                  <a:srgbClr val="E0A8B9"/>
                </a:solidFill>
              </a:rPr>
              <a:t>katharizo</a:t>
            </a:r>
            <a:r>
              <a:rPr sz="3500" b="0" dirty="0">
                <a:solidFill>
                  <a:srgbClr val="E0A8B9"/>
                </a:solidFill>
              </a:rPr>
              <a:t>, which means to ‘cleanse from filth and iniquity.’ In a moral sense, it means “to be free from sin.”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Am I single in heart or double-minded in allegiance?  Is my heart divided or united with Christ?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Who shall ascend the hill of the Lord? And who shall stand in his holy place? He who has clean hands and a pure heart, who does not lift up his soul to what is false and does not swear deceitfully.</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Psalm 24:3–4</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For a man’s ways are before the eyes of the Lord, and he ponders all his paths.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Proverbs 5:21</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And no creature is hidden from his sight, but all are naked and exposed to the eyes of him to whom we must give account.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Hebrews 4:13</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All the ways of a man are pure in his own eyes, but the Lord weighs the spirit.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Proverbs 16:2</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Therefore do not be anxious, saying, ‘What shall we eat?’ or ‘What shall we drink?’ or ‘What shall we wear?’ For the Gentiles seek after all these things, and your heavenly Father knows that you need them all. But seek first the kingdom of God and his righteousness, and all these things will be added to you.</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6:31–33</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For now we see in a mirror dimly, but then face to face. Now I know in part; then I shall know fully, even as I have been fully known.</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1 Corinthians 13:12</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“Blessed are the pure in heart, for they shall see God.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5:8</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Teach me Your way, Yahweh, and I will live by Your truth. Give me an undivided mind to fear Your name.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Psalm 86:11</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HCSB</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And everyone who has this hope in Him purifies himself just as He is pure.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1 John 3:3</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HCSB</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But,” he said, “you cannot see my face, for man shall not see me and live.”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Exodus 33:20</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And I said: “Woe is me! For I am lost; for I am a man of unclean lips, and I dwell in the midst of a people of unclean lips; for my eyes have seen the King, the Lord of hosts!”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Isaiah 6:5</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The Lord saw that the wickedness of man was great in the earth, and that every intention of the thoughts of his heart was only evil continually.</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Genesis 6:5</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They are darkened in their understanding, alienated from the life of God because of the ignorance that is in them, due to their hardness of heart.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Ephesians 4:18</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But I say, walk by the Spirit, and you will not gratify the desires of the flesh. For the desires of the flesh are against the Spirit, and the desires of the Spirit are against the flesh, for these are opposed to each other, to keep you from doing the things you want to do.</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Galatians 5:16–17</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There is therefore now no condemnation for those who are in Christ Jesus. For the law of the Spirit of life has set you free in Christ Jesus from the law of sin and death.</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Romans 8:1–2</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For God has done what the law, weakened by the flesh, could not do. By sending his own Son in the likeness of sinful flesh and for sin, he condemned sin in the flesh, in order that the righteous requirement of the law might be fulfilled in us, who walk not according to the flesh but according to the Spirit.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Romans 8:3–4</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740</Words>
  <Application>Microsoft Macintosh PowerPoint</Application>
  <PresentationFormat>Widescreen</PresentationFormat>
  <Paragraphs>58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Shannon Whitehouse</cp:lastModifiedBy>
  <cp:revision>1</cp:revision>
  <dcterms:modified xsi:type="dcterms:W3CDTF">2026-03-22T16:16:35Z</dcterms:modified>
</cp:coreProperties>
</file>