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6" r:id="rId4"/>
  </p:sldMasterIdLst>
  <p:notesMasterIdLst>
    <p:notesMasterId r:id="rId25"/>
  </p:notesMasterIdLst>
  <p:handoutMasterIdLst>
    <p:handoutMasterId r:id="rId26"/>
  </p:handoutMasterIdLst>
  <p:sldIdLst>
    <p:sldId id="336" r:id="rId5"/>
    <p:sldId id="353" r:id="rId6"/>
    <p:sldId id="324" r:id="rId7"/>
    <p:sldId id="355" r:id="rId8"/>
    <p:sldId id="356" r:id="rId9"/>
    <p:sldId id="357" r:id="rId10"/>
    <p:sldId id="358" r:id="rId11"/>
    <p:sldId id="359" r:id="rId12"/>
    <p:sldId id="360" r:id="rId13"/>
    <p:sldId id="361" r:id="rId14"/>
    <p:sldId id="362" r:id="rId15"/>
    <p:sldId id="363" r:id="rId16"/>
    <p:sldId id="365" r:id="rId17"/>
    <p:sldId id="364" r:id="rId18"/>
    <p:sldId id="366" r:id="rId19"/>
    <p:sldId id="367" r:id="rId20"/>
    <p:sldId id="368" r:id="rId21"/>
    <p:sldId id="369" r:id="rId22"/>
    <p:sldId id="370" r:id="rId23"/>
    <p:sldId id="37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92" userDrawn="1">
          <p15:clr>
            <a:srgbClr val="A4A3A4"/>
          </p15:clr>
        </p15:guide>
        <p15:guide id="2" pos="7056" userDrawn="1">
          <p15:clr>
            <a:srgbClr val="A4A3A4"/>
          </p15:clr>
        </p15:guide>
        <p15:guide id="3" orient="horz" pos="31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CAF9ED-07DC-4A11-8D7F-57B35C25682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4" autoAdjust="0"/>
    <p:restoredTop sz="84967" autoAdjust="0"/>
  </p:normalViewPr>
  <p:slideViewPr>
    <p:cSldViewPr snapToGrid="0">
      <p:cViewPr varScale="1">
        <p:scale>
          <a:sx n="55" d="100"/>
          <a:sy n="55" d="100"/>
        </p:scale>
        <p:origin x="1096" y="264"/>
      </p:cViewPr>
      <p:guideLst>
        <p:guide orient="horz" pos="1392"/>
        <p:guide pos="7056"/>
        <p:guide orient="horz" pos="3168"/>
      </p:guideLst>
    </p:cSldViewPr>
  </p:slideViewPr>
  <p:outlineViewPr>
    <p:cViewPr>
      <p:scale>
        <a:sx n="33" d="100"/>
        <a:sy n="33" d="100"/>
      </p:scale>
      <p:origin x="0" y="-110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0E99E25-5B65-D93A-3010-8B947D67E6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AEB28A-33CC-6CF5-1214-F2C3205F67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88634-FBA9-41D6-8B35-EE3A7D816B7C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D63414-6160-FF79-B3F6-CD615625C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83E93F-BDEC-C5F7-2553-8324882C419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C78D2-97D1-4B37-BDD1-08A09BD4CA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135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28068-AFBD-4979-B752-9EB6F90B1386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939589-3E79-4C82-AA4A-FE78234FAA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96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547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27C61-2B17-3FEF-AE0F-6641520795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741C81-5DE2-9301-3EDA-4FF7511AC4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913B69-2F00-F1C8-BB96-465B7181C6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7063F4-6A73-E9B5-CD89-C6A6356463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063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706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357809"/>
            <a:ext cx="7983110" cy="3080335"/>
          </a:xfrm>
        </p:spPr>
        <p:txBody>
          <a:bodyPr lIns="0" tIns="0" rIns="0" bIns="0" anchor="b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825845-66DD-4B77-A729-CD97D156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61510" y="2744546"/>
            <a:ext cx="465456" cy="581432"/>
            <a:chOff x="7843462" y="2744546"/>
            <a:chExt cx="465456" cy="581432"/>
          </a:xfrm>
        </p:grpSpPr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37906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0159" y="640080"/>
            <a:ext cx="4815836" cy="2103120"/>
          </a:xfrm>
        </p:spPr>
        <p:txBody>
          <a:bodyPr lIns="0" tIns="0" rIns="0" bIns="0" anchor="ctr" anchorCtr="0"/>
          <a:lstStyle>
            <a:lvl1pPr algn="l">
              <a:defRPr sz="4000" b="1" cap="all" spc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6183E8BD-29F0-8F9F-FC7D-73F8067BCDD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C983CA3-739C-6C20-AFE0-0997370354B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531427" y="640080"/>
            <a:ext cx="5122889" cy="210312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10000"/>
              </a:lnSpc>
              <a:buNone/>
              <a:defRPr sz="1800">
                <a:solidFill>
                  <a:schemeClr val="tx1"/>
                </a:solidFill>
              </a:defRPr>
            </a:lvl1pPr>
            <a:lvl2pPr marL="228600">
              <a:lnSpc>
                <a:spcPct val="100000"/>
              </a:lnSpc>
              <a:defRPr sz="1600">
                <a:solidFill>
                  <a:schemeClr val="tx1"/>
                </a:solidFill>
              </a:defRPr>
            </a:lvl2pPr>
            <a:lvl3pPr marL="457200">
              <a:lnSpc>
                <a:spcPct val="100000"/>
              </a:lnSpc>
              <a:defRPr sz="1400">
                <a:solidFill>
                  <a:schemeClr val="tx1"/>
                </a:solidFill>
              </a:defRPr>
            </a:lvl3pPr>
            <a:lvl4pPr marL="685800">
              <a:lnSpc>
                <a:spcPct val="100000"/>
              </a:lnSpc>
              <a:defRPr sz="1200">
                <a:solidFill>
                  <a:schemeClr val="tx1"/>
                </a:solidFill>
              </a:defRPr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BC9F29C-BBE9-AFB4-AFC6-30BCA4EB2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BC4D286-C480-B4CF-4406-CACC323F9FAD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1280160" y="3017520"/>
            <a:ext cx="10374152" cy="3208866"/>
          </a:xfrm>
        </p:spPr>
        <p:txBody>
          <a:bodyPr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0BEE2817-4518-D59A-BD13-29A3D4FE64F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7539516" y="6356350"/>
            <a:ext cx="41148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905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59" y="4970638"/>
            <a:ext cx="9144000" cy="1280160"/>
          </a:xfrm>
        </p:spPr>
        <p:txBody>
          <a:bodyPr lIns="0" tIns="0" rIns="0" bIns="0" anchor="b" anchorCtr="0"/>
          <a:lstStyle>
            <a:lvl1pPr algn="l">
              <a:defRPr sz="4000" b="1" cap="all" spc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F0626849-9D2D-3C95-8C10-FA8F325FE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280160" y="685800"/>
            <a:ext cx="4937760" cy="4023360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>
              <a:spcBef>
                <a:spcPts val="1200"/>
              </a:spcBef>
              <a:defRPr sz="1800"/>
            </a:lvl2pPr>
            <a:lvl3pPr marL="914400">
              <a:spcBef>
                <a:spcPts val="1200"/>
              </a:spcBef>
              <a:defRPr sz="1800"/>
            </a:lvl3pPr>
            <a:lvl4pPr marL="1371600">
              <a:spcBef>
                <a:spcPts val="1200"/>
              </a:spcBef>
              <a:defRPr sz="1800"/>
            </a:lvl4pPr>
            <a:lvl5pPr marL="1828800"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704755" y="685800"/>
            <a:ext cx="4937760" cy="4023360"/>
          </a:xfrm>
        </p:spPr>
        <p:txBody>
          <a:bodyPr lIns="0" tIns="0" rIns="0" bIns="0">
            <a:noAutofit/>
          </a:bodyPr>
          <a:lstStyle>
            <a:lvl1pPr>
              <a:spcBef>
                <a:spcPts val="1200"/>
              </a:spcBef>
              <a:defRPr sz="1800"/>
            </a:lvl1pPr>
            <a:lvl2pPr>
              <a:spcBef>
                <a:spcPts val="1200"/>
              </a:spcBef>
              <a:defRPr sz="1800"/>
            </a:lvl2pPr>
            <a:lvl3pPr>
              <a:spcBef>
                <a:spcPts val="1200"/>
              </a:spcBef>
              <a:defRPr sz="1800"/>
            </a:lvl3pPr>
            <a:lvl4pPr>
              <a:spcBef>
                <a:spcPts val="1200"/>
              </a:spcBef>
              <a:defRPr sz="1800"/>
            </a:lvl4pPr>
            <a:lvl5pPr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717D91C-F78C-0E4C-FB27-7112AB840A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322570" y="5680647"/>
            <a:ext cx="465456" cy="581432"/>
            <a:chOff x="7843462" y="2744546"/>
            <a:chExt cx="465456" cy="581432"/>
          </a:xfrm>
        </p:grpSpPr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CC935CF3-75DF-0DC7-1B2A-E0E0205DF64B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Graphic 13">
              <a:extLst>
                <a:ext uri="{FF2B5EF4-FFF2-40B4-BE49-F238E27FC236}">
                  <a16:creationId xmlns:a16="http://schemas.microsoft.com/office/drawing/2014/main" id="{D5782BEB-6319-DEC1-F9ED-BA9201C6B9B7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Graphic 15">
              <a:extLst>
                <a:ext uri="{FF2B5EF4-FFF2-40B4-BE49-F238E27FC236}">
                  <a16:creationId xmlns:a16="http://schemas.microsoft.com/office/drawing/2014/main" id="{6E59DFAF-9794-BD12-D89A-422FFFFCE023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36444A47-BCB3-5C86-F2B8-25092BE8D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 rIns="91440"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648C53D-49AB-C003-70E8-5117AF079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96BC1DE-6696-3408-564E-2D73B12663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5400000">
            <a:off x="10711518" y="5393214"/>
            <a:ext cx="1097341" cy="736658"/>
            <a:chOff x="10508317" y="446637"/>
            <a:chExt cx="1097341" cy="736658"/>
          </a:xfrm>
        </p:grpSpPr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268EB1E4-29D6-C3F5-BCBB-FB7E7EE5C2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508317" y="492206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" name="Graphic 16">
              <a:extLst>
                <a:ext uri="{FF2B5EF4-FFF2-40B4-BE49-F238E27FC236}">
                  <a16:creationId xmlns:a16="http://schemas.microsoft.com/office/drawing/2014/main" id="{09524D46-140F-2F4F-430B-F59815A07C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477944" y="1055581"/>
              <a:ext cx="127714" cy="127714"/>
            </a:xfrm>
            <a:custGeom>
              <a:avLst/>
              <a:gdLst>
                <a:gd name="connsiteX0" fmla="*/ 63857 w 127714"/>
                <a:gd name="connsiteY0" fmla="*/ 18874 h 127714"/>
                <a:gd name="connsiteX1" fmla="*/ 108840 w 127714"/>
                <a:gd name="connsiteY1" fmla="*/ 63857 h 127714"/>
                <a:gd name="connsiteX2" fmla="*/ 63857 w 127714"/>
                <a:gd name="connsiteY2" fmla="*/ 108840 h 127714"/>
                <a:gd name="connsiteX3" fmla="*/ 18874 w 127714"/>
                <a:gd name="connsiteY3" fmla="*/ 63857 h 127714"/>
                <a:gd name="connsiteX4" fmla="*/ 63857 w 127714"/>
                <a:gd name="connsiteY4" fmla="*/ 18874 h 127714"/>
                <a:gd name="connsiteX5" fmla="*/ 63857 w 127714"/>
                <a:gd name="connsiteY5" fmla="*/ 0 h 127714"/>
                <a:gd name="connsiteX6" fmla="*/ 0 w 127714"/>
                <a:gd name="connsiteY6" fmla="*/ 63857 h 127714"/>
                <a:gd name="connsiteX7" fmla="*/ 63857 w 127714"/>
                <a:gd name="connsiteY7" fmla="*/ 127714 h 127714"/>
                <a:gd name="connsiteX8" fmla="*/ 127714 w 127714"/>
                <a:gd name="connsiteY8" fmla="*/ 63857 h 127714"/>
                <a:gd name="connsiteX9" fmla="*/ 63857 w 127714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4" h="127714">
                  <a:moveTo>
                    <a:pt x="63857" y="18874"/>
                  </a:moveTo>
                  <a:cubicBezTo>
                    <a:pt x="88700" y="18874"/>
                    <a:pt x="108840" y="39014"/>
                    <a:pt x="108840" y="63857"/>
                  </a:cubicBezTo>
                  <a:cubicBezTo>
                    <a:pt x="108840" y="88700"/>
                    <a:pt x="88700" y="108840"/>
                    <a:pt x="63857" y="108840"/>
                  </a:cubicBezTo>
                  <a:cubicBezTo>
                    <a:pt x="39014" y="108840"/>
                    <a:pt x="18874" y="88700"/>
                    <a:pt x="18874" y="63857"/>
                  </a:cubicBezTo>
                  <a:cubicBezTo>
                    <a:pt x="18898" y="39024"/>
                    <a:pt x="39024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4" y="99124"/>
                    <a:pt x="127714" y="63857"/>
                  </a:cubicBezTo>
                  <a:cubicBezTo>
                    <a:pt x="127714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accent2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7" name="Graphic 14">
              <a:extLst>
                <a:ext uri="{FF2B5EF4-FFF2-40B4-BE49-F238E27FC236}">
                  <a16:creationId xmlns:a16="http://schemas.microsoft.com/office/drawing/2014/main" id="{AC75143B-C717-8D04-743C-B40FB5EFB2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241555" y="446637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487376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0160" y="640080"/>
            <a:ext cx="10087699" cy="1280160"/>
          </a:xfrm>
        </p:spPr>
        <p:txBody>
          <a:bodyPr lIns="0" tIns="0" rIns="0" bIns="0" anchor="b" anchorCtr="0"/>
          <a:lstStyle>
            <a:lvl1pPr>
              <a:defRPr sz="4000" b="1" cap="all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16B8DF0-B7E6-5032-C3C7-E457E793B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80160" y="2103119"/>
            <a:ext cx="10087699" cy="4114800"/>
          </a:xfrm>
        </p:spPr>
        <p:txBody>
          <a:bodyPr lIns="0" tIns="0" rIns="0" bIns="0"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C5F4D40-ADE4-5EEB-436C-8563A49C5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/>
          <a:lstStyle>
            <a:lvl1pPr algn="l"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745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Bubbles and Title 1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2897" y="585216"/>
            <a:ext cx="8965094" cy="2276856"/>
          </a:xfrm>
        </p:spPr>
        <p:txBody>
          <a:bodyPr lIns="0" tIns="0" rIns="0" anchor="b"/>
          <a:lstStyle>
            <a:lvl1pPr algn="r">
              <a:lnSpc>
                <a:spcPts val="4800"/>
              </a:lnSpc>
              <a:defRPr sz="4800" b="1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Picture Placeholder 14">
            <a:extLst>
              <a:ext uri="{FF2B5EF4-FFF2-40B4-BE49-F238E27FC236}">
                <a16:creationId xmlns:a16="http://schemas.microsoft.com/office/drawing/2014/main" id="{FC9B12A4-113B-B3F6-5926-5C2A6F504AB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371606" y="3205313"/>
            <a:ext cx="3043077" cy="3043083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anchor="t" anchorCtr="0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928810C-E773-43AE-A2A1-4073955CC8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40609" y="3127248"/>
            <a:ext cx="6117381" cy="3017520"/>
          </a:xfrm>
        </p:spPr>
        <p:txBody>
          <a:bodyPr lIns="0" tIns="0" rIns="0" bIns="0">
            <a:normAutofit/>
          </a:bodyPr>
          <a:lstStyle>
            <a:lvl1pPr marL="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AF51D36-DB19-27CD-47E0-A4261648D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8614240">
            <a:off x="3975343" y="2819532"/>
            <a:ext cx="465456" cy="581432"/>
            <a:chOff x="7843462" y="2744546"/>
            <a:chExt cx="465456" cy="581432"/>
          </a:xfrm>
        </p:grpSpPr>
        <p:sp>
          <p:nvSpPr>
            <p:cNvPr id="4" name="Graphic 12">
              <a:extLst>
                <a:ext uri="{FF2B5EF4-FFF2-40B4-BE49-F238E27FC236}">
                  <a16:creationId xmlns:a16="http://schemas.microsoft.com/office/drawing/2014/main" id="{3EFED0E0-17D4-C5B0-09D0-B43338A856B3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" name="Graphic 13">
              <a:extLst>
                <a:ext uri="{FF2B5EF4-FFF2-40B4-BE49-F238E27FC236}">
                  <a16:creationId xmlns:a16="http://schemas.microsoft.com/office/drawing/2014/main" id="{8F798BBE-9B6F-700D-08A1-09ABC5388CCE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" name="Graphic 15">
              <a:extLst>
                <a:ext uri="{FF2B5EF4-FFF2-40B4-BE49-F238E27FC236}">
                  <a16:creationId xmlns:a16="http://schemas.microsoft.com/office/drawing/2014/main" id="{4AE2D1C5-9D85-9049-690C-3AFCE7E2DA56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0FE75D-ACD3-655E-58A7-8F2C182760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3503032"/>
            <a:ext cx="0" cy="334609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9362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36525"/>
            <a:ext cx="10515600" cy="1509713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632" y="726630"/>
            <a:ext cx="520991" cy="517379"/>
          </a:xfrm>
        </p:spPr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5B2B208-F5B9-0151-C982-A389CB0B29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5890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3291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0EEA6CA-DE1E-18ED-E69E-54A1372FE2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5890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973C81-5E94-41F6-CE15-3B4763B3A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835B5C-F994-9D57-3118-919EE90F5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867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6544" y="614202"/>
            <a:ext cx="5918072" cy="2276856"/>
          </a:xfrm>
        </p:spPr>
        <p:txBody>
          <a:bodyPr lIns="0" tIns="0" rIns="0" bIns="0" anchor="b"/>
          <a:lstStyle>
            <a:lvl1pPr algn="r">
              <a:lnSpc>
                <a:spcPts val="4000"/>
              </a:lnSpc>
              <a:defRPr sz="4000" b="1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C738AB3-8054-6E21-C34C-36AF3A31AC4E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34120D15-E48C-4FBE-BB95-24DB36D9F45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280160" y="2530058"/>
            <a:ext cx="3707972" cy="3707971"/>
          </a:xfrm>
          <a:custGeom>
            <a:avLst/>
            <a:gdLst>
              <a:gd name="connsiteX0" fmla="*/ 1853986 w 3707972"/>
              <a:gd name="connsiteY0" fmla="*/ 0 h 3707971"/>
              <a:gd name="connsiteX1" fmla="*/ 3707972 w 3707972"/>
              <a:gd name="connsiteY1" fmla="*/ 1853986 h 3707971"/>
              <a:gd name="connsiteX2" fmla="*/ 2043545 w 3707972"/>
              <a:gd name="connsiteY2" fmla="*/ 3698400 h 3707971"/>
              <a:gd name="connsiteX3" fmla="*/ 1854006 w 3707972"/>
              <a:gd name="connsiteY3" fmla="*/ 3707971 h 3707971"/>
              <a:gd name="connsiteX4" fmla="*/ 1853966 w 3707972"/>
              <a:gd name="connsiteY4" fmla="*/ 3707971 h 3707971"/>
              <a:gd name="connsiteX5" fmla="*/ 1664427 w 3707972"/>
              <a:gd name="connsiteY5" fmla="*/ 3698400 h 3707971"/>
              <a:gd name="connsiteX6" fmla="*/ 0 w 3707972"/>
              <a:gd name="connsiteY6" fmla="*/ 1853986 h 3707971"/>
              <a:gd name="connsiteX7" fmla="*/ 1853986 w 3707972"/>
              <a:gd name="connsiteY7" fmla="*/ 0 h 3707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07972" h="3707971">
                <a:moveTo>
                  <a:pt x="1853986" y="0"/>
                </a:moveTo>
                <a:cubicBezTo>
                  <a:pt x="2877914" y="0"/>
                  <a:pt x="3707972" y="830058"/>
                  <a:pt x="3707972" y="1853986"/>
                </a:cubicBezTo>
                <a:cubicBezTo>
                  <a:pt x="3707972" y="2813919"/>
                  <a:pt x="2978429" y="3603458"/>
                  <a:pt x="2043545" y="3698400"/>
                </a:cubicBezTo>
                <a:lnTo>
                  <a:pt x="1854006" y="3707971"/>
                </a:lnTo>
                <a:lnTo>
                  <a:pt x="1853966" y="3707971"/>
                </a:lnTo>
                <a:lnTo>
                  <a:pt x="1664427" y="3698400"/>
                </a:lnTo>
                <a:cubicBezTo>
                  <a:pt x="729543" y="3603458"/>
                  <a:pt x="0" y="2813919"/>
                  <a:pt x="0" y="1853986"/>
                </a:cubicBezTo>
                <a:cubicBezTo>
                  <a:pt x="0" y="830058"/>
                  <a:pt x="830058" y="0"/>
                  <a:pt x="1853986" y="0"/>
                </a:cubicBezTo>
                <a:close/>
              </a:path>
            </a:pathLst>
          </a:custGeom>
        </p:spPr>
        <p:txBody>
          <a:bodyPr wrap="square" tIns="914400" anchor="t">
            <a:noAutofit/>
          </a:bodyPr>
          <a:lstStyle>
            <a:lvl1pPr algn="ctr">
              <a:buNone/>
              <a:defRPr sz="1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FD1B85-4BEF-C1C1-5619-B82E9E44A9F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16548" y="3161752"/>
            <a:ext cx="5918068" cy="3144965"/>
          </a:xfrm>
        </p:spPr>
        <p:txBody>
          <a:bodyPr lIns="0" tIns="0" rIns="0" bIns="0">
            <a:normAutofit/>
          </a:bodyPr>
          <a:lstStyle>
            <a:lvl1pPr marL="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2pPr>
            <a:lvl3pPr marL="91440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3pPr>
            <a:lvl4pPr marL="137160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4pPr>
            <a:lvl5pPr marL="1828800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3AE7F8D-AE68-4A83-BAB5-3A97D473C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Graphic 12">
            <a:extLst>
              <a:ext uri="{FF2B5EF4-FFF2-40B4-BE49-F238E27FC236}">
                <a16:creationId xmlns:a16="http://schemas.microsoft.com/office/drawing/2014/main" id="{EA1B6985-3E5A-40F4-9268-D4AB3BBF8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45394" y="276027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Graphic 13">
            <a:extLst>
              <a:ext uri="{FF2B5EF4-FFF2-40B4-BE49-F238E27FC236}">
                <a16:creationId xmlns:a16="http://schemas.microsoft.com/office/drawing/2014/main" id="{338BC906-9D03-4280-85E8-21A81BC21D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86614" y="253098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Graphic 15">
            <a:extLst>
              <a:ext uri="{FF2B5EF4-FFF2-40B4-BE49-F238E27FC236}">
                <a16:creationId xmlns:a16="http://schemas.microsoft.com/office/drawing/2014/main" id="{C5C06D53-C9F6-47E8-BFE1-B8193A1AE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652402" y="603157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E9872E9-2F0D-2FEB-0974-F0BBBC5E033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7238999" y="6356350"/>
            <a:ext cx="379561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768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3386775"/>
            <a:ext cx="8311102" cy="3080335"/>
          </a:xfrm>
        </p:spPr>
        <p:txBody>
          <a:bodyPr lIns="0" tIns="274320" rIns="0" bIns="0" anchor="t" anchorCtr="0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825845-66DD-4B77-A729-CD97D156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0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9670435">
            <a:off x="7632743" y="794953"/>
            <a:ext cx="465456" cy="581432"/>
            <a:chOff x="7843462" y="2744546"/>
            <a:chExt cx="465456" cy="581432"/>
          </a:xfrm>
        </p:grpSpPr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" name="Picture Placeholder 14">
            <a:extLst>
              <a:ext uri="{FF2B5EF4-FFF2-40B4-BE49-F238E27FC236}">
                <a16:creationId xmlns:a16="http://schemas.microsoft.com/office/drawing/2014/main" id="{01D87F51-D69B-9038-0566-4FDC355AB6F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97587" y="411831"/>
            <a:ext cx="3521337" cy="3521344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anchor="t" anchorCtr="0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95123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0159" y="640080"/>
            <a:ext cx="10302240" cy="1852046"/>
          </a:xfrm>
        </p:spPr>
        <p:txBody>
          <a:bodyPr lIns="0" tIns="0" rIns="0" bIns="0" anchor="b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0158" y="2588447"/>
            <a:ext cx="7853678" cy="726645"/>
          </a:xfrm>
        </p:spPr>
        <p:txBody>
          <a:bodyPr lIns="0" tIns="0" rIns="0" bIns="0" anchor="t" anchorCtr="0"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825845-66DD-4B77-A729-CD97D156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7659974" y="4456458"/>
            <a:ext cx="465456" cy="581432"/>
            <a:chOff x="7843462" y="2744546"/>
            <a:chExt cx="465456" cy="581432"/>
          </a:xfrm>
        </p:grpSpPr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5" name="Picture Placeholder 14">
            <a:extLst>
              <a:ext uri="{FF2B5EF4-FFF2-40B4-BE49-F238E27FC236}">
                <a16:creationId xmlns:a16="http://schemas.microsoft.com/office/drawing/2014/main" id="{5DDB7824-50BA-B12F-AD49-CA8953CA3A0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536252" y="3205313"/>
            <a:ext cx="3043077" cy="3043083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anchor="t" anchorCtr="0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52645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800" y="640080"/>
            <a:ext cx="7498080" cy="1280160"/>
          </a:xfrm>
        </p:spPr>
        <p:txBody>
          <a:bodyPr lIns="0" tIns="0" rIns="0" bIns="0" anchor="b" anchorCtr="0"/>
          <a:lstStyle>
            <a:lvl1pPr>
              <a:defRPr sz="4000" b="1" cap="all" spc="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632" y="722376"/>
            <a:ext cx="520991" cy="517379"/>
          </a:xfrm>
        </p:spPr>
        <p:txBody>
          <a:bodyPr anchor="t" anchorCtr="0"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E62FC6D8-DD87-4B93-8491-43C84EE63F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317615" y="895646"/>
            <a:ext cx="1956925" cy="1956928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" anchor="t" anchorCtr="0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14800" y="2194560"/>
            <a:ext cx="7498080" cy="402336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10000"/>
              </a:lnSpc>
              <a:buNone/>
              <a:defRPr sz="1800"/>
            </a:lvl1pPr>
            <a:lvl2pPr marL="228600">
              <a:defRPr sz="1600"/>
            </a:lvl2pPr>
            <a:lvl3pPr marL="457200">
              <a:defRPr sz="1400"/>
            </a:lvl3pPr>
            <a:lvl4pPr marL="685800">
              <a:defRPr sz="12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58B5E78-A531-681D-1312-F21B52D06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970685" y="620661"/>
            <a:ext cx="403448" cy="381782"/>
            <a:chOff x="10969280" y="1780012"/>
            <a:chExt cx="403448" cy="381782"/>
          </a:xfrm>
        </p:grpSpPr>
        <p:sp>
          <p:nvSpPr>
            <p:cNvPr id="17" name="Graphic 10">
              <a:extLst>
                <a:ext uri="{FF2B5EF4-FFF2-40B4-BE49-F238E27FC236}">
                  <a16:creationId xmlns:a16="http://schemas.microsoft.com/office/drawing/2014/main" id="{AAD06B87-D9B2-4F94-B734-A8F039A203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281590" y="2070656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Graphic 11">
              <a:extLst>
                <a:ext uri="{FF2B5EF4-FFF2-40B4-BE49-F238E27FC236}">
                  <a16:creationId xmlns:a16="http://schemas.microsoft.com/office/drawing/2014/main" id="{BB13A13C-36EA-4B13-9175-C5FE95B34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969280" y="1780012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5189CAD3-7011-6481-11F8-05B5CB106F0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1280160" y="6356350"/>
            <a:ext cx="4114800" cy="365125"/>
          </a:xfrm>
        </p:spPr>
        <p:txBody>
          <a:bodyPr lIns="0" rIns="91440"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B7CB27F-7A56-A747-A4D6-5627C2463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711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+ Subtitle slid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18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0159" y="3383280"/>
            <a:ext cx="10302240" cy="1852046"/>
          </a:xfrm>
        </p:spPr>
        <p:txBody>
          <a:bodyPr lIns="0" tIns="274320" rIns="0" bIns="0" anchor="t" anchorCtr="0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0158" y="2966886"/>
            <a:ext cx="10302237" cy="397191"/>
          </a:xfrm>
        </p:spPr>
        <p:txBody>
          <a:bodyPr lIns="0" tIns="0" rIns="0" bIns="0" anchor="b" anchorCtr="0"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97692" y="620298"/>
            <a:ext cx="465456" cy="581432"/>
            <a:chOff x="7843462" y="2744546"/>
            <a:chExt cx="465456" cy="581432"/>
          </a:xfrm>
        </p:grpSpPr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7912362-D30D-7B0B-BA94-0993B1EBC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0"/>
            <a:ext cx="0" cy="2775857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764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0160" y="685800"/>
            <a:ext cx="9137012" cy="1280160"/>
          </a:xfrm>
        </p:spPr>
        <p:txBody>
          <a:bodyPr lIns="0" tIns="0" rIns="0" bIns="0"/>
          <a:lstStyle>
            <a:lvl1pPr>
              <a:defRPr sz="4000" b="1" cap="all" spc="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0F91A5DB-A2CA-1D70-9A06-3869A288C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280160" y="2327440"/>
            <a:ext cx="4846320" cy="4040574"/>
          </a:xfrm>
        </p:spPr>
        <p:txBody>
          <a:bodyPr lIns="0" tIns="0" rIns="0" bIns="0">
            <a:normAutofit/>
          </a:bodyPr>
          <a:lstStyle>
            <a:lvl1pPr marL="0" indent="0">
              <a:spcAft>
                <a:spcPts val="0"/>
              </a:spcAft>
              <a:buNone/>
              <a:defRPr sz="1800"/>
            </a:lvl1pPr>
            <a:lvl2pPr marL="228600">
              <a:spcBef>
                <a:spcPts val="1200"/>
              </a:spcBef>
              <a:defRPr sz="1800"/>
            </a:lvl2pPr>
            <a:lvl3pPr marL="685800">
              <a:spcBef>
                <a:spcPts val="1200"/>
              </a:spcBef>
              <a:defRPr sz="1800"/>
            </a:lvl3pPr>
            <a:lvl4pPr marL="1143000">
              <a:spcBef>
                <a:spcPts val="1200"/>
              </a:spcBef>
              <a:defRPr sz="1800"/>
            </a:lvl4pPr>
            <a:lvl5pPr marL="1600200"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723402" y="2327441"/>
            <a:ext cx="4846320" cy="4040574"/>
          </a:xfrm>
        </p:spPr>
        <p:txBody>
          <a:bodyPr lIns="0" tIns="0" rIns="0" bIns="0">
            <a:normAutofit/>
          </a:bodyPr>
          <a:lstStyle>
            <a:lvl1pPr marL="0" indent="0">
              <a:spcAft>
                <a:spcPts val="0"/>
              </a:spcAft>
              <a:buNone/>
              <a:defRPr sz="1800"/>
            </a:lvl1pPr>
            <a:lvl2pPr marL="228600">
              <a:spcBef>
                <a:spcPts val="1200"/>
              </a:spcBef>
              <a:defRPr sz="1800"/>
            </a:lvl2pPr>
            <a:lvl3pPr marL="685800">
              <a:spcBef>
                <a:spcPts val="1200"/>
              </a:spcBef>
              <a:defRPr sz="1800"/>
            </a:lvl3pPr>
            <a:lvl4pPr marL="1143000">
              <a:spcBef>
                <a:spcPts val="1200"/>
              </a:spcBef>
              <a:defRPr sz="1800"/>
            </a:lvl4pPr>
            <a:lvl5pPr marL="1600200"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raphic 15">
            <a:extLst>
              <a:ext uri="{FF2B5EF4-FFF2-40B4-BE49-F238E27FC236}">
                <a16:creationId xmlns:a16="http://schemas.microsoft.com/office/drawing/2014/main" id="{A9475260-301F-4744-B1DA-7B00F6FB43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508317" y="49220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Graphic 16">
            <a:extLst>
              <a:ext uri="{FF2B5EF4-FFF2-40B4-BE49-F238E27FC236}">
                <a16:creationId xmlns:a16="http://schemas.microsoft.com/office/drawing/2014/main" id="{9BBD3F4B-0836-48C5-AC68-747456D1D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77944" y="105558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" name="Graphic 14">
            <a:extLst>
              <a:ext uri="{FF2B5EF4-FFF2-40B4-BE49-F238E27FC236}">
                <a16:creationId xmlns:a16="http://schemas.microsoft.com/office/drawing/2014/main" id="{9B4398D5-99F4-4F83-AA77-9B4177648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41555" y="44663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6D6A69CF-70D6-AB12-CD8B-FD75B7EE1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595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EFE408-BFE1-16DC-F7C6-47F55C171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2992" y="0"/>
            <a:ext cx="5779008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4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572" y="685800"/>
            <a:ext cx="4754880" cy="5670550"/>
          </a:xfrm>
        </p:spPr>
        <p:txBody>
          <a:bodyPr lIns="0" tIns="0" rIns="0" bIns="0" anchor="ctr" anchorCtr="0"/>
          <a:lstStyle>
            <a:lvl1pPr algn="l">
              <a:defRPr sz="4000" b="1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4C0ED5DD-6381-0FFD-7B45-D21179A39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F042E432-AE48-385B-DEA1-32129394CE76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279526" y="1533524"/>
            <a:ext cx="4663440" cy="1895475"/>
          </a:xfrm>
        </p:spPr>
        <p:txBody>
          <a:bodyPr lIns="0" tIns="0" rIns="0" bIns="0" anchor="t" anchorCtr="0">
            <a:noAutofit/>
          </a:bodyPr>
          <a:lstStyle>
            <a:lvl1pPr marL="342900" indent="-512064">
              <a:spcBef>
                <a:spcPts val="1000"/>
              </a:spcBef>
              <a:buFont typeface="+mj-lt"/>
              <a:buAutoNum type="arabicPeriod"/>
              <a:defRPr sz="1800"/>
            </a:lvl1pPr>
            <a:lvl2pPr marL="1028700" indent="-342900">
              <a:spcBef>
                <a:spcPts val="1200"/>
              </a:spcBef>
              <a:buFont typeface="+mj-lt"/>
              <a:buAutoNum type="alphaLcPeriod"/>
              <a:defRPr sz="1800"/>
            </a:lvl2pPr>
            <a:lvl3pPr marL="1257300" indent="-342900">
              <a:spcBef>
                <a:spcPts val="1200"/>
              </a:spcBef>
              <a:buFont typeface="+mj-lt"/>
              <a:buAutoNum type="arabicParenR"/>
              <a:defRPr sz="1800"/>
            </a:lvl3pPr>
            <a:lvl4pPr marL="1714500" indent="-342900">
              <a:spcBef>
                <a:spcPts val="1200"/>
              </a:spcBef>
              <a:buFont typeface="+mj-lt"/>
              <a:buAutoNum type="alphaLcParenR"/>
              <a:defRPr sz="1800"/>
            </a:lvl4pPr>
            <a:lvl5pPr marL="2228850" indent="-400050">
              <a:spcBef>
                <a:spcPts val="1200"/>
              </a:spcBef>
              <a:buFont typeface="+mj-lt"/>
              <a:buAutoNum type="romanLcPeriod"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DF111B2E-0535-57E2-FE92-620F9307A95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80160" y="3482974"/>
            <a:ext cx="4663440" cy="1190033"/>
          </a:xfrm>
        </p:spPr>
        <p:txBody>
          <a:bodyPr lIns="0" tIns="0" rIns="0" bIns="0" anchor="t" anchorCtr="0">
            <a:no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spcBef>
                <a:spcPts val="1200"/>
              </a:spcBef>
              <a:buNone/>
              <a:defRPr sz="1600"/>
            </a:lvl2pPr>
            <a:lvl3pPr marL="914400" indent="0">
              <a:spcBef>
                <a:spcPts val="1200"/>
              </a:spcBef>
              <a:buNone/>
              <a:defRPr sz="1400"/>
            </a:lvl3pPr>
            <a:lvl4pPr marL="1371600" indent="0">
              <a:spcBef>
                <a:spcPts val="1200"/>
              </a:spcBef>
              <a:buNone/>
              <a:defRPr sz="1200"/>
            </a:lvl4pPr>
            <a:lvl5pPr marL="1828800" indent="0">
              <a:spcBef>
                <a:spcPts val="1200"/>
              </a:spcBef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1280160" y="4692058"/>
            <a:ext cx="4663440" cy="1584918"/>
          </a:xfrm>
        </p:spPr>
        <p:txBody>
          <a:bodyPr lIns="0" tIns="0" rIns="0" bIns="0" anchor="t" anchorCtr="0">
            <a:noAutofit/>
          </a:bodyPr>
          <a:lstStyle>
            <a:lvl1pPr>
              <a:spcBef>
                <a:spcPts val="1200"/>
              </a:spcBef>
              <a:defRPr sz="1800"/>
            </a:lvl1pPr>
            <a:lvl2pPr>
              <a:spcBef>
                <a:spcPts val="1200"/>
              </a:spcBef>
              <a:defRPr sz="1600"/>
            </a:lvl2pPr>
            <a:lvl3pPr>
              <a:spcBef>
                <a:spcPts val="1200"/>
              </a:spcBef>
              <a:defRPr sz="1400"/>
            </a:lvl3pPr>
            <a:lvl4pPr>
              <a:spcBef>
                <a:spcPts val="1200"/>
              </a:spcBef>
              <a:defRPr sz="1200"/>
            </a:lvl4pPr>
            <a:lvl5pPr>
              <a:spcBef>
                <a:spcPts val="1200"/>
              </a:spcBef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34C23E1A-9E5E-DA12-8E11-83F486766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 rIns="91440"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3FE6E42-6A8F-C459-87EE-E2A5BAFA8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9320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60" y="301752"/>
            <a:ext cx="4663438" cy="2441448"/>
          </a:xfrm>
        </p:spPr>
        <p:txBody>
          <a:bodyPr lIns="0" tIns="0" rIns="0" bIns="0" anchor="ctr" anchorCtr="0"/>
          <a:lstStyle>
            <a:lvl1pPr algn="l">
              <a:lnSpc>
                <a:spcPts val="4000"/>
              </a:lnSpc>
              <a:spcBef>
                <a:spcPts val="1000"/>
              </a:spcBef>
              <a:defRPr sz="4000" b="1" i="0" cap="all" spc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632" y="726630"/>
            <a:ext cx="520991" cy="51737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9FB40175-FA51-DA14-A5B2-CD06DE6ECC3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80161" y="2777067"/>
            <a:ext cx="4663440" cy="3550581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10000"/>
              </a:lnSpc>
              <a:buNone/>
              <a:defRPr sz="1800"/>
            </a:lvl1pPr>
            <a:lvl2pPr marL="228600">
              <a:lnSpc>
                <a:spcPct val="110000"/>
              </a:lnSpc>
              <a:defRPr sz="1600"/>
            </a:lvl2pPr>
            <a:lvl3pPr marL="457200">
              <a:lnSpc>
                <a:spcPct val="110000"/>
              </a:lnSpc>
              <a:defRPr sz="1400"/>
            </a:lvl3pPr>
            <a:lvl4pPr marL="685800">
              <a:lnSpc>
                <a:spcPct val="110000"/>
              </a:lnSpc>
              <a:defRPr sz="1200"/>
            </a:lvl4pPr>
            <a:lvl5pPr marL="914400">
              <a:lnSpc>
                <a:spcPct val="110000"/>
              </a:lnSpc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5930B2-E36D-4D05-A6B3-CA1BF61D50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2089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CEC7E0F-60E8-418B-978D-C607C82E97F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695553" y="301752"/>
            <a:ext cx="5221224" cy="6263640"/>
          </a:xfrm>
        </p:spPr>
        <p:txBody>
          <a:bodyPr tIns="914400" anchor="t" anchorCtr="0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7A4AE671-C203-0370-2888-FC8F7D444D1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1280160" y="6356350"/>
            <a:ext cx="4434825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792BFA8-57AD-0B5C-2534-1E862B58D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5127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680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394" y="1"/>
            <a:ext cx="9918405" cy="164623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35394" y="1825625"/>
            <a:ext cx="99184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6121" y="726630"/>
            <a:ext cx="520991" cy="51737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800" b="1" i="0" cap="all" spc="100" baseline="0"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F1C86-6A9C-D287-D381-5634A69BF1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35394" y="6356350"/>
            <a:ext cx="27432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B8477-3F24-EDCB-C8AC-8433636391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38999" y="6356350"/>
            <a:ext cx="4114800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71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17" r:id="rId2"/>
    <p:sldLayoutId id="2147483728" r:id="rId3"/>
    <p:sldLayoutId id="2147483729" r:id="rId4"/>
    <p:sldLayoutId id="2147483710" r:id="rId5"/>
    <p:sldLayoutId id="2147483727" r:id="rId6"/>
    <p:sldLayoutId id="2147483701" r:id="rId7"/>
    <p:sldLayoutId id="2147483721" r:id="rId8"/>
    <p:sldLayoutId id="2147483720" r:id="rId9"/>
    <p:sldLayoutId id="2147483730" r:id="rId10"/>
    <p:sldLayoutId id="2147483722" r:id="rId11"/>
    <p:sldLayoutId id="2147483698" r:id="rId12"/>
    <p:sldLayoutId id="2147483732" r:id="rId13"/>
    <p:sldLayoutId id="2147483702" r:id="rId14"/>
    <p:sldLayoutId id="2147483703" r:id="rId15"/>
  </p:sldLayoutIdLst>
  <p:hf sldNum="0" hdr="0" ftr="0"/>
  <p:txStyles>
    <p:titleStyle>
      <a:lvl1pPr algn="l" defTabSz="914400" rtl="0" eaLnBrk="1" latinLnBrk="0" hangingPunct="1">
        <a:lnSpc>
          <a:spcPts val="4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698432-2D58-D940-A0AE-7748E2A487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7263" y="2646301"/>
            <a:ext cx="10302240" cy="1852046"/>
          </a:xfrm>
        </p:spPr>
        <p:txBody>
          <a:bodyPr/>
          <a:lstStyle/>
          <a:p>
            <a:r>
              <a:rPr lang="zh-CN" altLang="en-US" sz="6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重新以福音为中心</a:t>
            </a:r>
            <a:endParaRPr lang="en-US" sz="6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4C780BDD-62B7-3E51-C2DE-09259F62CC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0158" y="1016001"/>
            <a:ext cx="10302237" cy="1167642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系列主题：每天活出福音</a:t>
            </a:r>
            <a:endParaRPr lang="en-US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FCA3CB2-9D95-A449-E074-2A4B355E62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7364" y="208015"/>
            <a:ext cx="1231499" cy="46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16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9EDE12-C718-444E-BA41-ACAA1952C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425DF-6C97-6EE7-63F4-D1B66A63B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二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 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福音的根基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恩典在先，行为在后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D75A3-86A5-7D7D-1B25-9E671E156277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为什么我们必须“回到”福音为中心？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4FC1F4-0F9F-7F2F-1793-C638E66E198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我们常常会把信仰变成另一种靠行为称义的宗教。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53200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D9CB9-84F4-1AD5-AA8E-33B23DA1E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8991" y="436729"/>
            <a:ext cx="10836321" cy="573206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8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你们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得救是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本乎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恩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，也因着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信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；这并</a:t>
            </a:r>
            <a:r>
              <a:rPr lang="zh-CN" altLang="en-US" sz="4400" dirty="0">
                <a:solidFill>
                  <a:schemeClr val="accent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不是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出于自己，</a:t>
            </a:r>
            <a:r>
              <a:rPr lang="zh-CN" altLang="en-US" sz="4400" dirty="0">
                <a:solidFill>
                  <a:schemeClr val="accent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乃是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上帝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所赐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的； 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9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也</a:t>
            </a:r>
            <a:r>
              <a:rPr lang="zh-CN" altLang="en-US" sz="4400" dirty="0">
                <a:solidFill>
                  <a:schemeClr val="accent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不是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出于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行为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</a:t>
            </a:r>
            <a:r>
              <a:rPr lang="zh-CN" altLang="en-US" sz="4400" dirty="0">
                <a:solidFill>
                  <a:schemeClr val="accent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免得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有人</a:t>
            </a:r>
            <a:r>
              <a:rPr lang="zh-CN" altLang="en-US" sz="4400" dirty="0">
                <a:solidFill>
                  <a:schemeClr val="accent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自夸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。 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10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</a:t>
            </a:r>
            <a:r>
              <a:rPr lang="zh-CN" altLang="en-US" sz="4400" dirty="0">
                <a:solidFill>
                  <a:schemeClr val="accent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原是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他的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工作，在基督耶稣里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造成的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为要叫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行善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，就是上帝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所预备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叫我们行的。</a:t>
            </a:r>
            <a:endParaRPr lang="en-AU" altLang="zh-CN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以弗所书 </a:t>
            </a: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：</a:t>
            </a:r>
            <a:r>
              <a:rPr lang="en-AU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8-10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90909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917FD-FA7E-89DC-E7DB-72D959437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三。 福音的大能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如何面对今天的世界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B70F2-00EA-5B5D-0B56-5D23EDE6DAB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05218" y="853080"/>
            <a:ext cx="5290782" cy="567055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我不以福音为耻；这福音本是上帝的大能，要救一切相信的，先是犹太人，后是希腊人。     罗马书 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1:16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248059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4C0CB8-D2A8-2CB6-7F0D-1230DC207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58C04-F872-EA5F-6364-3617AA786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三。 福音的大能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如何面对今天的世界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23941-42A5-DCF5-A4E5-B9D348A15AED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05218" y="853080"/>
            <a:ext cx="5290782" cy="567055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因为十字架的道理，在那灭亡的人为愚拙；在我们得救的人，却为上帝的大能。</a:t>
            </a:r>
            <a:endParaRPr lang="en-US" altLang="zh-CN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哥林多前书 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1: 18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97518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E9867-0412-0B8C-548B-6CD496CF7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 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在罪咎感面前的大能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86643-B43D-6E00-F2C6-A624A7C14C8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791569" y="491319"/>
            <a:ext cx="5622879" cy="6114197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当你被过去的失败捆绑时，福音的大能宣告：在基督里，你已经完全被赦免、被接纳。这释放我们从靠表现得救的奴役中得自由。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05413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9101-1B46-5131-10E5-AAEFA5296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 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在苦难面前的大能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F5380-DE1C-F0F0-AAF3-F4AEAF62A46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928048" y="354842"/>
            <a:ext cx="5167952" cy="614149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祂在十字架上亲身经历了最深的痛苦。因此，我们受苦时，祂与我们同在。 这是任何哲学都无法给予的安慰。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525050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29371-2B49-D72A-E9CC-5F616AC7B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 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在死亡面前的大能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EFBBC-0850-C5D1-EF5C-A6F6BE829ED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968991" y="423081"/>
            <a:ext cx="5127009" cy="607325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14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儿女既同有血肉之体，他也照样亲自成了血肉之体，特要借着死败坏那掌死权的，就是魔鬼，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733094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75A8EA-3497-0261-FD7D-062A68E13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70642-DC77-DD35-5EF3-7D6A256F7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 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在死亡面前的大能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C345B-788C-C832-95FB-4145E71E4C1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968991" y="423081"/>
            <a:ext cx="5268036" cy="607325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15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并要释放那些一生因怕死而为奴仆的人。</a:t>
            </a:r>
            <a:endParaRPr lang="en-AU" altLang="zh-CN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希伯来书 </a:t>
            </a: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：</a:t>
            </a:r>
            <a:r>
              <a:rPr lang="en-AU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14,15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我们知道坟墓不是终点，复活才是终点。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668109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DB59D-1165-A693-0EA1-83F14FD48A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6CD9F-E2D0-6CAC-D8F7-30B3F51D4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三。 福音的大能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如何面对今天的世界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DEEB1-B524-907C-5022-BFB2E4FBF4B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05218" y="-109182"/>
            <a:ext cx="5622878" cy="696718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福音的大能不是让我们逃避世界的苦难，而是让我们带着得胜者的信心进入世界。因为那位胜过了罪、死亡和魔鬼的基督，如今活在我们里面。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744329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12908-D139-9C0C-B0CA-227F322C4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978" y="640081"/>
            <a:ext cx="10087699" cy="691941"/>
          </a:xfrm>
        </p:spPr>
        <p:txBody>
          <a:bodyPr/>
          <a:lstStyle/>
          <a:p>
            <a:r>
              <a:rPr lang="zh-CN" altLang="en-US" sz="4400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结论</a:t>
            </a:r>
            <a:endParaRPr lang="en-AU" sz="4400" b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23C89-D0BE-913D-F691-919622FDB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638" y="1446663"/>
            <a:ext cx="10863619" cy="488589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福音不是基督教的前门，走过之后就不再需要；福音是整座建筑的地基，是每一天生活的中心。</a:t>
            </a:r>
            <a:endParaRPr lang="en-US" altLang="zh-CN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当你迷失方向时，回到福音，它会告诉你：你是谁的孩子。</a:t>
            </a:r>
          </a:p>
          <a:p>
            <a:pPr marL="0" indent="0">
              <a:lnSpc>
                <a:spcPct val="150000"/>
              </a:lnSpc>
              <a:buNone/>
            </a:pP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78744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36811-BAC4-3B83-7D24-BD0806ECA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7A6EE-4BF5-8284-1048-D6E832B0D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907" y="136477"/>
            <a:ext cx="10733054" cy="8693624"/>
          </a:xfrm>
        </p:spPr>
        <p:txBody>
          <a:bodyPr/>
          <a:lstStyle/>
          <a:p>
            <a:pPr>
              <a:lnSpc>
                <a:spcPct val="150000"/>
              </a:lnSpc>
            </a:pPr>
            <a:br>
              <a:rPr lang="en-US" altLang="zh-CN" sz="4400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en-US" altLang="zh-CN" sz="4400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</a:t>
            </a:r>
            <a:r>
              <a:rPr lang="zh-CN" altLang="en-US" sz="4400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弟兄们，我如今把先前所传给你们的</a:t>
            </a:r>
            <a:r>
              <a:rPr lang="zh-CN" altLang="en-US" sz="4400" b="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福音</a:t>
            </a:r>
            <a:r>
              <a:rPr lang="zh-CN" altLang="en-US" sz="4400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告诉你们知道；这</a:t>
            </a:r>
            <a:r>
              <a:rPr lang="zh-CN" altLang="en-US" sz="4400" b="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福音</a:t>
            </a:r>
            <a:r>
              <a:rPr lang="zh-CN" altLang="en-US" sz="4400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你们也领受了，又靠着站立得住， </a:t>
            </a:r>
            <a:r>
              <a:rPr lang="en-US" altLang="zh-CN" sz="4400" b="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</a:t>
            </a:r>
            <a:r>
              <a:rPr lang="zh-CN" altLang="en-US" sz="4400" b="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并且你们若不是徒然相信，能以持守我所传给你们的，就必因这</a:t>
            </a:r>
            <a:r>
              <a:rPr lang="zh-CN" altLang="en-US" sz="4400" b="0" dirty="0">
                <a:solidFill>
                  <a:srgbClr val="FF0000"/>
                </a:solidFill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福音</a:t>
            </a:r>
            <a:r>
              <a:rPr lang="zh-CN" altLang="en-US" sz="4400" b="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得救</a:t>
            </a:r>
            <a:r>
              <a:rPr lang="zh-CN" altLang="en-US" sz="4400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。 </a:t>
            </a:r>
            <a:r>
              <a:rPr lang="en-US" altLang="zh-CN" sz="4400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</a:t>
            </a:r>
            <a:r>
              <a:rPr lang="zh-CN" altLang="en-US" sz="4400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我当日</a:t>
            </a:r>
            <a:r>
              <a:rPr lang="zh-CN" altLang="en-US" sz="4400" b="0" dirty="0">
                <a:solidFill>
                  <a:schemeClr val="bg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所领受</a:t>
            </a:r>
            <a:r>
              <a:rPr lang="zh-CN" altLang="en-US" sz="4400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又</a:t>
            </a:r>
            <a:r>
              <a:rPr lang="zh-CN" altLang="en-US" sz="4400" b="0" dirty="0">
                <a:solidFill>
                  <a:schemeClr val="bg2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传给</a:t>
            </a:r>
            <a:r>
              <a:rPr lang="zh-CN" altLang="en-US" sz="4400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你们的：第一，就是基督照圣经所说，为我们的罪</a:t>
            </a:r>
            <a:r>
              <a:rPr lang="zh-CN" altLang="en-US" sz="4400" b="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死</a:t>
            </a:r>
            <a:r>
              <a:rPr lang="zh-CN" altLang="en-US" sz="4400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了，</a:t>
            </a:r>
            <a:br>
              <a:rPr lang="en-US" altLang="zh-CN" sz="4400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br>
              <a:rPr lang="en-US" altLang="zh-CN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br>
              <a:rPr lang="en-US" altLang="zh-CN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endParaRPr lang="en-US" b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635791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8B4C0-1A19-FC96-23A5-7DC0E61A7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15F85-57C2-8968-C83C-3D3ED3ED3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0978" y="627797"/>
            <a:ext cx="10196881" cy="559012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当你被罪压伤时，回到福音，它会告诉你：你的罪价已付清。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当你面对世界的狂风巨浪时，回到福音，它会告诉你：那在你里面的，比那在世界上的更大。</a:t>
            </a:r>
          </a:p>
        </p:txBody>
      </p:sp>
    </p:spTree>
    <p:extLst>
      <p:ext uri="{BB962C8B-B14F-4D97-AF65-F5344CB8AC3E}">
        <p14:creationId xmlns:p14="http://schemas.microsoft.com/office/powerpoint/2010/main" val="1670218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8FDAA-00CD-846E-A576-B59DFA73F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752" y="464024"/>
            <a:ext cx="10945505" cy="7001301"/>
          </a:xfrm>
        </p:spPr>
        <p:txBody>
          <a:bodyPr/>
          <a:lstStyle/>
          <a:p>
            <a:pPr>
              <a:lnSpc>
                <a:spcPct val="150000"/>
              </a:lnSpc>
            </a:pPr>
            <a:br>
              <a:rPr lang="en-US" altLang="zh-CN" sz="4400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en-US" altLang="zh-CN" sz="4400" b="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</a:t>
            </a:r>
            <a:r>
              <a:rPr lang="zh-CN" altLang="en-US" sz="4400" b="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而且</a:t>
            </a:r>
            <a:r>
              <a:rPr lang="zh-CN" altLang="en-US" sz="4400" b="0" dirty="0">
                <a:solidFill>
                  <a:srgbClr val="FF0000"/>
                </a:solidFill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埋葬</a:t>
            </a:r>
            <a:r>
              <a:rPr lang="zh-CN" altLang="en-US" sz="4400" b="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了；又照圣经所说，第三天</a:t>
            </a:r>
            <a:r>
              <a:rPr lang="zh-CN" altLang="en-US" sz="4400" b="0" dirty="0">
                <a:solidFill>
                  <a:srgbClr val="FF0000"/>
                </a:solidFill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复活</a:t>
            </a:r>
            <a:r>
              <a:rPr lang="zh-CN" altLang="en-US" sz="4400" b="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了</a:t>
            </a:r>
            <a:r>
              <a:rPr lang="zh-CN" altLang="en-US" sz="4400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 </a:t>
            </a:r>
            <a:r>
              <a:rPr lang="en-US" altLang="zh-CN" sz="4400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5</a:t>
            </a:r>
            <a:r>
              <a:rPr lang="zh-CN" altLang="en-US" sz="4400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并且显给矶法看，然后显给十二使徒看； </a:t>
            </a:r>
            <a:r>
              <a:rPr lang="en-US" altLang="zh-CN" sz="4400" b="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6</a:t>
            </a:r>
            <a:r>
              <a:rPr lang="zh-CN" altLang="en-US" sz="4400" b="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后来一时显给五百多弟兄看，其中一大半到如今还在，却也有已经睡了的。</a:t>
            </a:r>
            <a:br>
              <a:rPr lang="en-US" altLang="zh-CN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en-US" altLang="zh-CN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                                 </a:t>
            </a:r>
            <a:r>
              <a:rPr lang="zh-CN" altLang="en-US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哥林多前书 </a:t>
            </a:r>
            <a:r>
              <a:rPr lang="en-US" altLang="zh-CN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15: 1-6</a:t>
            </a:r>
            <a:br>
              <a:rPr lang="en-US" altLang="zh-CN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br>
              <a:rPr lang="en-US" altLang="zh-CN" b="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endParaRPr lang="en-US" b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02816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35418-CF4B-F3DD-D189-E06AA835A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sz="48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D90EB-4B74-8FD0-E63D-1A34EC49EAD2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279526" y="1533524"/>
            <a:ext cx="4663440" cy="786595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什么是福音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?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61941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228434-780F-65E0-ECAB-7B498883F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3ADFA-0694-62FE-B947-F65164406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4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一</a:t>
            </a:r>
            <a:r>
              <a:rPr lang="en-US" altLang="zh-CN" sz="4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 </a:t>
            </a:r>
            <a:r>
              <a:rPr lang="zh-CN" altLang="en-US" sz="4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福音的核心</a:t>
            </a:r>
            <a:r>
              <a:rPr lang="en-US" altLang="zh-CN" sz="4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基督并祂钉十字架</a:t>
            </a:r>
            <a:endParaRPr lang="en-AU" sz="48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8BD35-D0E6-FF14-F689-1659B8AE352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279526" y="1533524"/>
            <a:ext cx="4663440" cy="786595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什么是福音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?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867D8-CA8B-0670-2C71-2FC85D0D19D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F5CBC84-BFFB-576C-8E75-6754B9930E6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491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B954A-4746-560D-4FC3-2FFF2468F6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5039A-2DE0-EE9A-320D-AC69C0C06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4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一</a:t>
            </a:r>
            <a:r>
              <a:rPr lang="en-US" altLang="zh-CN" sz="4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 </a:t>
            </a:r>
            <a:r>
              <a:rPr lang="zh-CN" altLang="en-US" sz="4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福音的核心</a:t>
            </a:r>
            <a:r>
              <a:rPr lang="en-US" altLang="zh-CN" sz="4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基督并祂钉十字架</a:t>
            </a:r>
            <a:endParaRPr lang="en-AU" sz="48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96743-C3E4-9DC6-5A4F-AF020F8F49BD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279526" y="1533524"/>
            <a:ext cx="4663440" cy="786595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什么是福音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?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A80A57-A351-0853-E9AA-D6D7FEA50A6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59809" y="2473040"/>
            <a:ext cx="5554639" cy="403694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因为我曾定了主意，在你们中间不知道别的，只知道耶稣基督并他钉十字架。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哥林多前书 </a:t>
            </a: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2: 2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53430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E0BE7-8657-6227-EB03-E15E12552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922" y="436728"/>
            <a:ext cx="11313994" cy="5813947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8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福音</a:t>
            </a:r>
            <a:r>
              <a:rPr lang="zh-CN" altLang="en-US" sz="8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不是一套生活哲理，也不是一套道德规条。</a:t>
            </a:r>
            <a:r>
              <a:rPr lang="zh-CN" altLang="en-US" sz="8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福音</a:t>
            </a:r>
            <a:r>
              <a:rPr lang="zh-CN" altLang="en-US" sz="8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是一个消息，是关于“已发生的事实”的好消息：</a:t>
            </a:r>
            <a:endParaRPr lang="en-AU" altLang="zh-CN" sz="8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8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 </a:t>
            </a:r>
            <a:r>
              <a:rPr lang="zh-CN" altLang="en-US" sz="8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基督</a:t>
            </a:r>
            <a:r>
              <a:rPr lang="zh-CN" altLang="en-US" sz="8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为我们的罪死</a:t>
            </a:r>
            <a:r>
              <a:rPr lang="zh-CN" altLang="en-US" sz="8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了</a:t>
            </a:r>
            <a:r>
              <a:rPr lang="en-US" altLang="zh-CN" sz="8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8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这是代替，是我们不配得的恩典。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8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 </a:t>
            </a:r>
            <a:r>
              <a:rPr lang="zh-CN" altLang="en-US" sz="8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祂被</a:t>
            </a:r>
            <a:r>
              <a:rPr lang="zh-CN" altLang="en-US" sz="8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埋葬</a:t>
            </a:r>
            <a:r>
              <a:rPr lang="zh-CN" altLang="en-US" sz="8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了</a:t>
            </a:r>
            <a:r>
              <a:rPr lang="en-US" altLang="zh-CN" sz="8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8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这是真真实实的死亡。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8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 </a:t>
            </a:r>
            <a:r>
              <a:rPr lang="zh-CN" altLang="en-US" sz="8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祂第三天</a:t>
            </a:r>
            <a:r>
              <a:rPr lang="zh-CN" altLang="en-US" sz="8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复活</a:t>
            </a:r>
            <a:r>
              <a:rPr lang="zh-CN" altLang="en-US" sz="8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了</a:t>
            </a:r>
            <a:r>
              <a:rPr lang="en-US" altLang="zh-CN" sz="8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8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这是天父的接纳，也是我们得胜的保证。</a:t>
            </a:r>
          </a:p>
          <a:p>
            <a:pPr marL="0" indent="0">
              <a:lnSpc>
                <a:spcPct val="150000"/>
              </a:lnSpc>
              <a:buNone/>
            </a:pP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47069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95866-1593-DEAC-33B4-A17EAB301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1D44F-E0B1-8FE7-3609-6BBEE28F3045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为什么我们必须“回到”福音为中心？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68531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CC7E4F-0719-E13E-7C8E-FE20740C19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B5BB6-64B4-A176-6BCE-743F09CA9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DE110-ACFA-5DC8-4B99-A520E256B41C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为什么我们必须“回到”福音为中心？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EF3807-177C-B7B8-B8A1-5613147581A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我们常常会把信仰变成另一种靠行为称义的宗教。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41052782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Gradient">
      <a:dk1>
        <a:sysClr val="windowText" lastClr="000000"/>
      </a:dk1>
      <a:lt1>
        <a:sysClr val="window" lastClr="FFFFFF"/>
      </a:lt1>
      <a:dk2>
        <a:srgbClr val="10013F"/>
      </a:dk2>
      <a:lt2>
        <a:srgbClr val="F2F0FF"/>
      </a:lt2>
      <a:accent1>
        <a:srgbClr val="814DFF"/>
      </a:accent1>
      <a:accent2>
        <a:srgbClr val="243FFF"/>
      </a:accent2>
      <a:accent3>
        <a:srgbClr val="FF83B6"/>
      </a:accent3>
      <a:accent4>
        <a:srgbClr val="FF9022"/>
      </a:accent4>
      <a:accent5>
        <a:srgbClr val="FF1F85"/>
      </a:accent5>
      <a:accent6>
        <a:srgbClr val="1A98FF"/>
      </a:accent6>
      <a:hlink>
        <a:srgbClr val="0563C1"/>
      </a:hlink>
      <a:folHlink>
        <a:srgbClr val="954F72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axy presentation_Win32_SL_V16" id="{36B34AD0-AFC2-468E-8620-6CFD159B149F}" vid="{ACCF8893-1A0E-437D-A612-1659D305EA1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30" ma:contentTypeDescription="Create a new document." ma:contentTypeScope="" ma:versionID="cec0622158e8f13124e9e8fd4de31bd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52f30ab005d15df08657af532e6e3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hidden="true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hidden="tru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hidden="true" ma:internalName="Background" ma:readOnly="false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BD9919-8F5A-4B99-83E1-E90FE1DCF2E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E87F72-70BF-43BC-A0D4-53665DC1267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488E9556-96EB-43B4-8552-B18E859B65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{96EF3E93-F7FE-4E1C-A7CA-B513FF2C7F3F}372c19de-dfd4-4de7-9293-53c5fa2d1f7c-TF54b766f8-63ee-43b7-9d15-113a5f305028b8e3081f_win32</Template>
  <TotalTime>534</TotalTime>
  <Words>1216</Words>
  <Application>Microsoft Office PowerPoint</Application>
  <PresentationFormat>Widescreen</PresentationFormat>
  <Paragraphs>47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Microsoft YaHei UI</vt:lpstr>
      <vt:lpstr>Arial</vt:lpstr>
      <vt:lpstr>Calibri</vt:lpstr>
      <vt:lpstr>Univers</vt:lpstr>
      <vt:lpstr>GradientVTI</vt:lpstr>
      <vt:lpstr>重新以福音为中心</vt:lpstr>
      <vt:lpstr> 1弟兄们，我如今把先前所传给你们的福音告诉你们知道；这福音你们也领受了，又靠着站立得住， 2并且你们若不是徒然相信，能以持守我所传给你们的，就必因这福音得救。 3我当日所领受又传给你们的：第一，就是基督照圣经所说，为我们的罪死了，   </vt:lpstr>
      <vt:lpstr> 4而且埋葬了；又照圣经所说，第三天复活了， 5并且显给矶法看，然后显给十二使徒看； 6后来一时显给五百多弟兄看，其中一大半到如今还在，却也有已经睡了的。                                     哥林多前书 15: 1-6  </vt:lpstr>
      <vt:lpstr>PowerPoint Presentation</vt:lpstr>
      <vt:lpstr>一. 福音的核心——基督并祂钉十字架</vt:lpstr>
      <vt:lpstr>一. 福音的核心——基督并祂钉十字架</vt:lpstr>
      <vt:lpstr>PowerPoint Presentation</vt:lpstr>
      <vt:lpstr>PowerPoint Presentation</vt:lpstr>
      <vt:lpstr>PowerPoint Presentation</vt:lpstr>
      <vt:lpstr>二. 福音的根基——恩典在先，行为在后</vt:lpstr>
      <vt:lpstr>PowerPoint Presentation</vt:lpstr>
      <vt:lpstr>三。 福音的大能——如何面对今天的世界</vt:lpstr>
      <vt:lpstr>三。 福音的大能——如何面对今天的世界</vt:lpstr>
      <vt:lpstr>1. 在罪咎感面前的大能</vt:lpstr>
      <vt:lpstr>2. 在苦难面前的大能</vt:lpstr>
      <vt:lpstr>3. 在死亡面前的大能</vt:lpstr>
      <vt:lpstr>3. 在死亡面前的大能</vt:lpstr>
      <vt:lpstr>三。 福音的大能——如何面对今天的世界</vt:lpstr>
      <vt:lpstr>结论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zheng</dc:creator>
  <cp:lastModifiedBy>R Fang</cp:lastModifiedBy>
  <cp:revision>2</cp:revision>
  <dcterms:created xsi:type="dcterms:W3CDTF">2026-03-21T04:13:36Z</dcterms:created>
  <dcterms:modified xsi:type="dcterms:W3CDTF">2026-03-23T04:17:12Z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