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61" r:id="rId11"/>
    <p:sldId id="272" r:id="rId12"/>
    <p:sldId id="274" r:id="rId13"/>
    <p:sldId id="276" r:id="rId14"/>
    <p:sldId id="264" r:id="rId15"/>
    <p:sldId id="277" r:id="rId16"/>
    <p:sldId id="278" r:id="rId17"/>
    <p:sldId id="279" r:id="rId18"/>
    <p:sldId id="280" r:id="rId19"/>
    <p:sldId id="281" r:id="rId20"/>
    <p:sldId id="282" r:id="rId21"/>
    <p:sldId id="265" r:id="rId22"/>
    <p:sldId id="288" r:id="rId23"/>
    <p:sldId id="283" r:id="rId24"/>
    <p:sldId id="273" r:id="rId25"/>
    <p:sldId id="284" r:id="rId26"/>
    <p:sldId id="285" r:id="rId27"/>
    <p:sldId id="263" r:id="rId28"/>
    <p:sldId id="286" r:id="rId29"/>
    <p:sldId id="287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93172" y="4736353"/>
            <a:ext cx="3337299" cy="27213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93172" y="4736353"/>
            <a:ext cx="3337299" cy="27213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435412" y="1075765"/>
            <a:ext cx="4441426" cy="1419411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1542143"/>
            <a:ext cx="8211824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3118" y="769471"/>
            <a:ext cx="1815353" cy="67288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9C1913-1270-94BE-F541-689661E668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FF9A7-0D3F-7859-0D80-8DF2D8FF43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Lord Redeems by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Delivering His People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I Will 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Redeem You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D3C6C-0E30-AB85-A546-3B9303BED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38520-391B-5658-DFA3-84351B330A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6 “Therefore, say to the Israelites: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‘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am the Lord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bring you out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from under the yoke of the Egyptians.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free you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from being slaves to them, and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redeem you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with an outstretched arm and with mighty acts of judgment.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5328-5BD7-0177-6494-6763FC9153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6:6 NIV </a:t>
            </a:r>
          </a:p>
        </p:txBody>
      </p:sp>
    </p:spTree>
    <p:extLst>
      <p:ext uri="{BB962C8B-B14F-4D97-AF65-F5344CB8AC3E}">
        <p14:creationId xmlns:p14="http://schemas.microsoft.com/office/powerpoint/2010/main" val="3058042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FF699-99EA-F405-02FA-C5F10FB35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CCCBD-89C1-7B48-FB01-F942F3F72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 And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bring you to the land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I swore with uplifted hand to give to Abraham,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to Isaac and to Jacob.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give it to you as a possession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I am the Lord.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5C683-ABB5-CD5B-3123-881BBA181F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6:8 NIV </a:t>
            </a:r>
          </a:p>
        </p:txBody>
      </p:sp>
    </p:spTree>
    <p:extLst>
      <p:ext uri="{BB962C8B-B14F-4D97-AF65-F5344CB8AC3E}">
        <p14:creationId xmlns:p14="http://schemas.microsoft.com/office/powerpoint/2010/main" val="1140530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6F552-5D2A-13FE-75DD-B4C7CDF58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27CE6-AF54-3D42-268C-8B6F85C159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15 For by now I could have stretched out my hand and struck you and your people with a plague that would have wiped you off the earth. 16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But I have raised you up for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this very purpose,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that I might show you my power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that my name might be proclaimed in all the earth.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2B388-1D1D-265F-E494-FEC35C4B5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9:15-16 NIV </a:t>
            </a:r>
          </a:p>
        </p:txBody>
      </p:sp>
    </p:spTree>
    <p:extLst>
      <p:ext uri="{BB962C8B-B14F-4D97-AF65-F5344CB8AC3E}">
        <p14:creationId xmlns:p14="http://schemas.microsoft.com/office/powerpoint/2010/main" val="1601878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13B00-9C93-91E5-01B3-D5BBCBD0D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B7046-A7D0-3DDC-8331-27114EEB0B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Lord Redeems by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Providing a Substitute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5CE37F-F473-24D8-87D8-9A36E027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I Will 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Redeem You</a:t>
            </a:r>
          </a:p>
        </p:txBody>
      </p:sp>
    </p:spTree>
    <p:extLst>
      <p:ext uri="{BB962C8B-B14F-4D97-AF65-F5344CB8AC3E}">
        <p14:creationId xmlns:p14="http://schemas.microsoft.com/office/powerpoint/2010/main" val="322558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8B166-89D9-69C8-5921-4F478665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9668B-FAD0-2F21-DF9C-FE2F9EE65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6 There will be loud wailing throughout Egypt—worse than there has ever been or ever will be again. 7 But among the Israelites not a dog will bark at any person or animal.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Then you will know that the Lord makes a distinction between Egypt and Israel.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165D9-D833-8A83-70D2-E7A6B9339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11:6-7 NIV </a:t>
            </a:r>
          </a:p>
        </p:txBody>
      </p:sp>
    </p:spTree>
    <p:extLst>
      <p:ext uri="{BB962C8B-B14F-4D97-AF65-F5344CB8AC3E}">
        <p14:creationId xmlns:p14="http://schemas.microsoft.com/office/powerpoint/2010/main" val="286078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27559-B498-7E88-348E-8268446C3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03EF6-F3E4-33B3-C360-3AA97F44E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7 Then they are to take some of the blood and put it on the sides and tops of the doorframes of the houses where they eat the lambs. </a:t>
            </a:r>
            <a:endParaRPr lang="en-US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9108F-BBC4-F536-B35C-A7D258471F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12:7 NIV </a:t>
            </a:r>
          </a:p>
        </p:txBody>
      </p:sp>
    </p:spTree>
    <p:extLst>
      <p:ext uri="{BB962C8B-B14F-4D97-AF65-F5344CB8AC3E}">
        <p14:creationId xmlns:p14="http://schemas.microsoft.com/office/powerpoint/2010/main" val="168838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5ED6-0881-9DB6-0146-D9E0AB987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7FF08-9E3B-235A-71C0-4312043BE4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12 On that same night I will pass through Egypt and strike down every firstborn of both people and animals,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I will bring judgment on all the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gods of Egypt.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I am the Lord. </a:t>
            </a:r>
            <a:endParaRPr lang="en-US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685E4-A908-32A9-20E9-2FF53DA11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12:12 NIV </a:t>
            </a:r>
          </a:p>
        </p:txBody>
      </p:sp>
    </p:spTree>
    <p:extLst>
      <p:ext uri="{BB962C8B-B14F-4D97-AF65-F5344CB8AC3E}">
        <p14:creationId xmlns:p14="http://schemas.microsoft.com/office/powerpoint/2010/main" val="219821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24243-3B37-C948-72C2-9EDDCFCB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7E977C-DFBB-ADD1-BDAA-C5E1E00AE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13 The blood will be a sign for you on the houses where you are, and when I see the blood,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pass over you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No destructive plague will touch you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when I strike Egypt.</a:t>
            </a:r>
          </a:p>
          <a:p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40121-F2B0-3767-0707-F669B669B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12:13 NIV </a:t>
            </a:r>
          </a:p>
        </p:txBody>
      </p:sp>
    </p:spTree>
    <p:extLst>
      <p:ext uri="{BB962C8B-B14F-4D97-AF65-F5344CB8AC3E}">
        <p14:creationId xmlns:p14="http://schemas.microsoft.com/office/powerpoint/2010/main" val="117303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D3814-965B-4F46-A789-553A6A468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108EC-AE51-F548-2658-01A43222E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14 This is a day you are to commemorate;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for the generations to come you shall celebrate it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as a festival to the Lord—a lasting ordinance. </a:t>
            </a:r>
            <a:endParaRPr lang="en-US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688FD-367B-654D-1C79-BF496655A7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12:14 NIV </a:t>
            </a:r>
          </a:p>
        </p:txBody>
      </p:sp>
    </p:spTree>
    <p:extLst>
      <p:ext uri="{BB962C8B-B14F-4D97-AF65-F5344CB8AC3E}">
        <p14:creationId xmlns:p14="http://schemas.microsoft.com/office/powerpoint/2010/main" val="58321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Exodus 6:1-9 NIV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1108" y="1075765"/>
            <a:ext cx="4441426" cy="141941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 Will </a:t>
            </a:r>
            <a:b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Redeem You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B8F0-5674-E98D-554C-493F3790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52286-61A6-DB2B-1F2D-5C62336D64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7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For Christ, our Passover lamb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has been sacrificed.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 Therefore let us keep the Festival, not with the old bread leavened with malice and wickedness, but with the unleavened bread of sincerity and truth.</a:t>
            </a:r>
            <a:endParaRPr lang="en-US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63FE5-5570-DDF0-5BA7-7F78CC5966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2 Corinthians 5:7-8 NIV </a:t>
            </a:r>
          </a:p>
        </p:txBody>
      </p:sp>
    </p:spTree>
    <p:extLst>
      <p:ext uri="{BB962C8B-B14F-4D97-AF65-F5344CB8AC3E}">
        <p14:creationId xmlns:p14="http://schemas.microsoft.com/office/powerpoint/2010/main" val="411828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DC9D0-E23A-492F-6FC3-40DA32F65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10575-B61C-D07D-A92C-4AACF9E5DF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Lord Redeems by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Revealing Himself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21D170-4D8C-0E1C-35F5-8F7AC269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I Will </a:t>
            </a:r>
            <a:br>
              <a:rPr lang="en-US" dirty="0">
                <a:latin typeface="Algerian" panose="04020705040A02060702" pitchFamily="82" charset="0"/>
              </a:rPr>
            </a:br>
            <a:r>
              <a:rPr lang="en-US" dirty="0">
                <a:latin typeface="Algerian" panose="04020705040A02060702" pitchFamily="82" charset="0"/>
              </a:rPr>
              <a:t>Redeem You</a:t>
            </a:r>
          </a:p>
        </p:txBody>
      </p:sp>
    </p:spTree>
    <p:extLst>
      <p:ext uri="{BB962C8B-B14F-4D97-AF65-F5344CB8AC3E}">
        <p14:creationId xmlns:p14="http://schemas.microsoft.com/office/powerpoint/2010/main" val="420560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7EB69-D0D8-041C-7B99-B84A28960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07ABA-2347-94CD-13FB-6C5A3DDD42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 God also said to Moses, “I am the Lord.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3 I appeared to Abraham, to Isaac and to Jacob as God Almighty,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but by my name the Lord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 I did not make myself fully known to them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8FEF7-2E34-02D9-A1EA-1EC91B5A7D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6:2-3 NIV </a:t>
            </a:r>
          </a:p>
        </p:txBody>
      </p:sp>
    </p:spTree>
    <p:extLst>
      <p:ext uri="{BB962C8B-B14F-4D97-AF65-F5344CB8AC3E}">
        <p14:creationId xmlns:p14="http://schemas.microsoft.com/office/powerpoint/2010/main" val="417425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11392-57CF-EF74-1069-3D3A4552E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58C2A-1B73-F14E-C4B3-062663B96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13 Moses answered the people,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“Do not be afraid. Stand firm and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you will see the deliverance the Lord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will bring you today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The Egyptians you see today you will never see again. 14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The Lord will fight for you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;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you need only to be still.”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AA6F1-1E89-57F5-E1A6-5D481AD8D1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14:13-14 NIV </a:t>
            </a:r>
          </a:p>
        </p:txBody>
      </p:sp>
    </p:spTree>
    <p:extLst>
      <p:ext uri="{BB962C8B-B14F-4D97-AF65-F5344CB8AC3E}">
        <p14:creationId xmlns:p14="http://schemas.microsoft.com/office/powerpoint/2010/main" val="350646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B534D-E062-0EF7-AA14-4C479F565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78A72-43AC-2AC1-52AE-DAC9CD37D5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7 I will take you as my own people,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I will be your God.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Then you will know that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am the Lord your God,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who brought you out from under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the yoke of the Egyptians.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C0D8D-51EB-B43B-FB69-7DB0D4B45D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6:7 NIV </a:t>
            </a:r>
          </a:p>
        </p:txBody>
      </p:sp>
    </p:spTree>
    <p:extLst>
      <p:ext uri="{BB962C8B-B14F-4D97-AF65-F5344CB8AC3E}">
        <p14:creationId xmlns:p14="http://schemas.microsoft.com/office/powerpoint/2010/main" val="3954448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11046-8E93-934A-59F2-71E0280CA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D068C-27FD-2DE9-4671-EA34F45D9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31 And when the Israelites saw the mighty hand of the Lord displayed against the Egyptians, the people feared the Lord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put their trust in him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in Moses his servant.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867AC-8BC1-1DD1-7944-8AAD5910D8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14:31 NIV </a:t>
            </a:r>
          </a:p>
        </p:txBody>
      </p:sp>
    </p:spTree>
    <p:extLst>
      <p:ext uri="{BB962C8B-B14F-4D97-AF65-F5344CB8AC3E}">
        <p14:creationId xmlns:p14="http://schemas.microsoft.com/office/powerpoint/2010/main" val="3600368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5531B-7686-2F3D-890B-A48DE648F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6D753-A77A-F89B-9A82-A9D927535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3 Now this is eternal life: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that they know you,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the only true God,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Jesus Christ,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whom you have sent.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FD35D-1AEC-FBDB-A034-87BA1512E1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John 17:3 NIV </a:t>
            </a:r>
          </a:p>
        </p:txBody>
      </p:sp>
    </p:spTree>
    <p:extLst>
      <p:ext uri="{BB962C8B-B14F-4D97-AF65-F5344CB8AC3E}">
        <p14:creationId xmlns:p14="http://schemas.microsoft.com/office/powerpoint/2010/main" val="165798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6736" y="678547"/>
            <a:ext cx="8160063" cy="43541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Conclusion: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God delivers. God provides the Lamb.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God reveals Himself as Redeemer.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What started at Passover</a:t>
            </a:r>
            <a:b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is fulfilled in Christ.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Don’t just hear this—respond: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come under the blood and trust </a:t>
            </a:r>
          </a:p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your Redeemer today with what you’ve been trying to carry on your own.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062FB-196A-D209-0AB9-73F71D6C5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F4535-953B-5BF0-8F8B-3B98B6662B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8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A1B49-8C0B-E07A-072C-BC8E42A6A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57CDE-8F9D-68E0-3DC8-BADB04424C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0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Then the Lord said to Moses,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“Now you will see what I will do to Pharaoh: Because of my mighty hand he will let them go; because of my mighty hand he will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drive them out of his country.”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6:1-9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69BA0-6D6D-B34C-ED3D-FEBFA924D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40915-3994-FB7D-FA20-9FB5E0F3F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2 God also said to Moses, “I am the Lord.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3 I appeared to Abraham, to Isaac and to Jacob as God Almighty, but by my name the Lord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 I did not make myself fully known to them.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37B96-78D5-DBFD-F76E-D31F786B41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6:1-9 NIV </a:t>
            </a:r>
          </a:p>
        </p:txBody>
      </p:sp>
    </p:spTree>
    <p:extLst>
      <p:ext uri="{BB962C8B-B14F-4D97-AF65-F5344CB8AC3E}">
        <p14:creationId xmlns:p14="http://schemas.microsoft.com/office/powerpoint/2010/main" val="266997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EB241-BB7C-9C4E-38F6-F520E9B22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A0CEF-A305-5B13-1361-D84D8D60AD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4 I also established my covenant with them to give them the land of Canaan, where they resided as foreigners. 5 Moreover, I have heard the groaning of the Israelites, whom the Egyptians are enslaving, and I have remembered my covenant.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158E0-C974-7A6C-D174-0019240B1B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6:1-9 NIV </a:t>
            </a:r>
          </a:p>
        </p:txBody>
      </p:sp>
    </p:spTree>
    <p:extLst>
      <p:ext uri="{BB962C8B-B14F-4D97-AF65-F5344CB8AC3E}">
        <p14:creationId xmlns:p14="http://schemas.microsoft.com/office/powerpoint/2010/main" val="343097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239C3-2045-C702-8EAF-80008A54F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DD655-41E4-3C17-C16B-6678A3E6A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6 “Therefore, say to the Israelites: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‘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am the Lord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bring you out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from under the yoke of the Egyptians.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free you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from being slaves to them, and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redeem you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with an outstretched arm and with mighty acts of judgment.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062D6-7E8F-4454-96B0-75ADF11E8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6:1-9 NIV </a:t>
            </a:r>
          </a:p>
        </p:txBody>
      </p:sp>
    </p:spTree>
    <p:extLst>
      <p:ext uri="{BB962C8B-B14F-4D97-AF65-F5344CB8AC3E}">
        <p14:creationId xmlns:p14="http://schemas.microsoft.com/office/powerpoint/2010/main" val="2608072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E2B90-6EE4-4079-FAE1-114FFEBE0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A466F-4797-BE8B-445A-46CBD7834E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7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will take you as my own people,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and I will be your God.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Then you will know that I am the Lord your God, who brought you out from under the yoke of the Egyptians.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D6650-14DB-FD27-BDBE-F32E468D12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6:1-9 NIV </a:t>
            </a:r>
          </a:p>
        </p:txBody>
      </p:sp>
    </p:spTree>
    <p:extLst>
      <p:ext uri="{BB962C8B-B14F-4D97-AF65-F5344CB8AC3E}">
        <p14:creationId xmlns:p14="http://schemas.microsoft.com/office/powerpoint/2010/main" val="2967934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AEEEF-AC1C-971F-D021-4C76710B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DCA5E-4DE3-E4B3-BFC4-9C0FACF16B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8 And I will bring you to the land I swore with uplifted hand to give to Abraham, to Isaac and to Jacob. I will give it to you as a possession. </a:t>
            </a:r>
          </a:p>
          <a:p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</a:rPr>
              <a:t>I am the Lord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.’”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80DF0-84C5-3A3D-1DD7-F5592D9ECD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6:1-9 NIV </a:t>
            </a:r>
          </a:p>
        </p:txBody>
      </p:sp>
    </p:spTree>
    <p:extLst>
      <p:ext uri="{BB962C8B-B14F-4D97-AF65-F5344CB8AC3E}">
        <p14:creationId xmlns:p14="http://schemas.microsoft.com/office/powerpoint/2010/main" val="218421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20D26-23B9-3421-E599-06D4A28EA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C1AC5-1F73-20FC-C582-420F5345D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9 Moses reported this to the Israelites,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but they did not listen to him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because of their discouragement </a:t>
            </a:r>
          </a:p>
          <a:p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and harsh labor.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62735-10C7-CCEE-51CF-FB56E50340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eorgia" panose="02040502050405020303" pitchFamily="18" charset="0"/>
              </a:rPr>
              <a:t>Exodus 6:1-9 NIV </a:t>
            </a:r>
          </a:p>
        </p:txBody>
      </p:sp>
    </p:spTree>
    <p:extLst>
      <p:ext uri="{BB962C8B-B14F-4D97-AF65-F5344CB8AC3E}">
        <p14:creationId xmlns:p14="http://schemas.microsoft.com/office/powerpoint/2010/main" val="12871934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1687</TotalTime>
  <Words>1041</Words>
  <Application>Microsoft Office PowerPoint</Application>
  <PresentationFormat>On-screen Show (16:9)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Algerian</vt:lpstr>
      <vt:lpstr>Arial</vt:lpstr>
      <vt:lpstr>Georgia</vt:lpstr>
      <vt:lpstr>Trebuchet MS</vt:lpstr>
      <vt:lpstr>Default</vt:lpstr>
      <vt:lpstr>PowerPoint Presentation</vt:lpstr>
      <vt:lpstr>I Will  Redeem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Will  Redeem You</vt:lpstr>
      <vt:lpstr>PowerPoint Presentation</vt:lpstr>
      <vt:lpstr>PowerPoint Presentation</vt:lpstr>
      <vt:lpstr>PowerPoint Presentation</vt:lpstr>
      <vt:lpstr>I Will  Redeem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Will  Redeem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23</cp:revision>
  <dcterms:created xsi:type="dcterms:W3CDTF">2014-03-26T14:03:34Z</dcterms:created>
  <dcterms:modified xsi:type="dcterms:W3CDTF">2026-03-19T19:46:14Z</dcterms:modified>
</cp:coreProperties>
</file>