
<file path=[Content_Types].xml><?xml version="1.0" encoding="utf-8"?>
<Types xmlns="http://schemas.openxmlformats.org/package/2006/content-types"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10"/>
  </p:normalViewPr>
  <p:slideViewPr>
    <p:cSldViewPr snapToGrid="0" snapToObjects="1">
      <p:cViewPr varScale="1">
        <p:scale>
          <a:sx n="130" d="100"/>
          <a:sy n="130" d="100"/>
        </p:scale>
        <p:origin x="928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2882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6f0cf2ac-5a8b-48e4-a180-50acb3c124a6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e2aeb7ab-f9d3-4bca-a820-f3d7b72835bf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1ccc5d95-4641-4175-80bb-68833e66188d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82a5a8e3-9571-4045-9c98-dd31511126e1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b75f1e2b-478f-4a41-8196-02e0bd7feba9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ef39563c-ce99-464a-88cd-7d03c0ebfd10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6b95f5f0-489c-40f4-9c3d-8bad7f2bd4f3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46ed88df-6b76-461c-bc2f-ff384deffbca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bc98f923-2e23-4073-87b2-be444a39d8b8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64439fe0-3250-45af-a175-accd714a0b78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35a18e28-0684-41a2-a0b9-7e1845b78336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9677b65e-e27f-4417-b03b-a30c432dcbeb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6a84eb4d-0421-4dbf-aae5-551cf87ca64f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15aa09a4-9ca4-419f-ba89-5505c290d50b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4b124372-0db0-4e82-bf81-ea8c04533913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e6334a8f-c970-4515-8485-adea34baa486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1791febc-0231-4689-a995-66304ed4f439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d23291ef-931c-4873-94a8-64df34186a86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1e68d634-c895-49d8-b40a-948578b57ad2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da171f1c-1eb2-49c3-ab22-27ce73537c65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1bbaf430-2309-4cbb-a782-71a0da16d433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c2f9814c-082c-4246-95b8-275d15d1c9e1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e59c6cb3-52e1-4bd7-b083-de8f47077194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8c263ba9-6913-4295-af5f-8a960df8fb2b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fac6b633-83e1-406b-a7cd-9b14cdae6bab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75387a6d-ff21-4888-9985-12c657ddd14a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aba792b9-1e5a-46ec-9332-e171bf018bf6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97df197b-e5e9-4b7d-87ed-eaca3e6d1ca2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7a6df6b8-f259-4837-bbd9-aa7ce32521eb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fa31b20c-0989-4c16-aff6-d7f6334e1b16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e09fa576-272a-463e-bae5-fdc4cd568dd6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64daecf5-2686-434f-a0a8-8113f04812a2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5dbac49e-43f9-4e42-b52d-0c1cd8cec883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33</Words>
  <Application>Microsoft Macintosh PowerPoint</Application>
  <PresentationFormat>On-screen Show (16:9)</PresentationFormat>
  <Paragraphs>33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Kenny Koay</cp:lastModifiedBy>
  <cp:revision>2</cp:revision>
  <dcterms:created xsi:type="dcterms:W3CDTF">2026-03-21T20:13:45Z</dcterms:created>
  <dcterms:modified xsi:type="dcterms:W3CDTF">2026-03-21T20:15:44Z</dcterms:modified>
</cp:coreProperties>
</file>