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1" r:id="rId5"/>
    <p:sldId id="264" r:id="rId6"/>
    <p:sldId id="797" r:id="rId7"/>
    <p:sldId id="798" r:id="rId8"/>
    <p:sldId id="799" r:id="rId9"/>
    <p:sldId id="805" r:id="rId10"/>
    <p:sldId id="806" r:id="rId11"/>
    <p:sldId id="807" r:id="rId12"/>
    <p:sldId id="808" r:id="rId13"/>
    <p:sldId id="809" r:id="rId14"/>
    <p:sldId id="810" r:id="rId15"/>
    <p:sldId id="811" r:id="rId16"/>
    <p:sldId id="812" r:id="rId17"/>
    <p:sldId id="814" r:id="rId18"/>
    <p:sldId id="815" r:id="rId19"/>
    <p:sldId id="813" r:id="rId20"/>
    <p:sldId id="816" r:id="rId21"/>
    <p:sldId id="817" r:id="rId22"/>
    <p:sldId id="818" r:id="rId23"/>
    <p:sldId id="819" r:id="rId24"/>
    <p:sldId id="820" r:id="rId25"/>
    <p:sldId id="821" r:id="rId26"/>
    <p:sldId id="822" r:id="rId27"/>
    <p:sldId id="823" r:id="rId28"/>
    <p:sldId id="824" r:id="rId29"/>
    <p:sldId id="825" r:id="rId30"/>
    <p:sldId id="826" r:id="rId31"/>
    <p:sldId id="827" r:id="rId32"/>
    <p:sldId id="828" r:id="rId33"/>
    <p:sldId id="829" r:id="rId34"/>
    <p:sldId id="830" r:id="rId35"/>
    <p:sldId id="831" r:id="rId36"/>
    <p:sldId id="832" r:id="rId37"/>
    <p:sldId id="833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2C59-085E-1DFE-65CC-6B0CBCD5C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73BBA-3764-7DA3-265E-1D414B4FD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649B4-FBAD-2729-4B80-A28FD756E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3400-D9BF-4C10-BD26-FDC455B947C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D6634-2180-A392-21D5-88511D62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C681B-4CED-A4F6-7258-7457BF7A3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AA7B-C125-44A7-9BE7-1313EA3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2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1F3A-D793-B97F-B5CD-39E57D6E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9E9EF-4411-ECEB-F853-1E91EF72C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2647D-38AD-AB9F-9D78-5328F83F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3400-D9BF-4C10-BD26-FDC455B947C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544E3-6D31-F181-CEC6-A24373C96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7DA4C-A936-9D51-6797-BE8E8132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AA7B-C125-44A7-9BE7-1313EA3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0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A726C-0C30-53BB-E0AA-ED35619F7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03252-853B-BB36-5CFA-63A1252D8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EE826-BD59-4296-3BB2-A7591E89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3400-D9BF-4C10-BD26-FDC455B947C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FFF4F-23D3-652D-7588-69D82414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E6C4B-6698-1C0B-6D6E-9D353ACE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AA7B-C125-44A7-9BE7-1313EA3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2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1721-1072-2497-3FC4-D367D2A48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C02A4-7029-8F04-07D6-AF77C9E14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C18FD-19AF-1B6C-27F6-B03D43F6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0F9F-27FA-4069-9DAA-3C4601FA23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C8D86-BA53-0B2C-E038-65792AEF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46CD5-CFBD-E995-9A06-322C11F6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5EE-592A-41FC-A0E1-0EA31105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3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1394-50FA-998C-5A3A-9F0BFD24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4A02-74EB-537C-40C5-ED19B3706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B2885-FA03-41BE-33FC-0424BF5A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0F9F-27FA-4069-9DAA-3C4601FA23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37157-7849-CB54-2D90-6C80EDDC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B610-B196-F43C-A970-DC1BDB2C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5EE-592A-41FC-A0E1-0EA31105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24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114FC-994E-4F94-DC4A-C19A81E3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3D659-8942-5AB0-FF2A-242107A2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E2020-BDB1-6D6C-C2A5-2AB1C4A9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0F9F-27FA-4069-9DAA-3C4601FA23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42233-F617-95BD-DE7A-96CB9087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34BA6-50E0-3C98-ABF6-E573BA15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5EE-592A-41FC-A0E1-0EA31105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22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0712-2378-7EEA-92F4-5BB9938D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FA010-79EE-D4A7-5AE0-FA10D8C06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C92CB-A6DD-F66C-5928-9FEF29A6E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083B5-B50D-969A-F2B9-9A5D06DE7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0F9F-27FA-4069-9DAA-3C4601FA23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9E6FE-12DA-0295-7CCC-FB9EF51C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66CFC-4653-632E-D87B-E72B538C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5EE-592A-41FC-A0E1-0EA31105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5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9572-8139-CE80-D551-9CFD3CE1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25182-CCF0-B571-CF71-3447B30D9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D4FE5-F265-0892-06A2-606202F11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0F40F-9EF1-E5E0-523E-CE4AAD353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CD359-7C1F-780A-455B-C5A3A229C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8AFDE4-FC85-B327-9631-70D27C82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0F9F-27FA-4069-9DAA-3C4601FA23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7FFE8-5406-7942-669E-698D0558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B10591-3960-6E6A-D4FC-33964CB5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5EE-592A-41FC-A0E1-0EA31105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3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6D29-D3D2-1F69-65F8-3A10D2F4B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4E70D-DF60-141E-B9CF-FF8C345E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0F9F-27FA-4069-9DAA-3C4601FA23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7BC52-1A6D-16F3-8DF6-F59B813A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E2777-609F-15F0-03DF-30FE6A34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5EE-592A-41FC-A0E1-0EA31105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55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DDD27A-170A-EA88-5DF1-CCBB77329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0F9F-27FA-4069-9DAA-3C4601FA23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E0D91-ED41-8A9C-E2DF-750D615E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50DD5-F3E8-686E-2153-3F332802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5EE-592A-41FC-A0E1-0EA31105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1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0DCA-A5B2-E646-DADE-A5650CB0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8FB5-11F5-5070-C283-73E40C547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4977A-42B3-0185-EAAC-82C1E3344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3594A-1D19-169A-9D48-B3FC991D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0F9F-27FA-4069-9DAA-3C4601FA23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298EC-A16A-2E0D-8706-3E87D6B6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B9D6D-4C8B-156B-DD69-5A8BBE47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5EE-592A-41FC-A0E1-0EA31105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EFB4-3A98-B685-E4F0-24D3C006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F7769-EF37-7486-56B4-E7053EF4F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2055D-2332-AF5A-C9D0-42B8456EA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3400-D9BF-4C10-BD26-FDC455B947C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C821E-DCF1-5CAC-D81D-3218918D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CCB32-C037-C800-10DA-C41B9304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AA7B-C125-44A7-9BE7-1313EA3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18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BA84-EB8E-83EC-CE01-D46D91A8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179D2-074D-38F5-E2FE-CE2707F9C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D2C73-1DBC-F754-DF55-A111E00DB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27019-9837-C7DB-716F-A4126B46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0F9F-27FA-4069-9DAA-3C4601FA23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67CB-A1A3-BE0E-AC02-1C3FD7B2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FEE06-C366-6523-A91C-A99DE873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5EE-592A-41FC-A0E1-0EA31105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57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2FF9-D6E3-3993-306B-66C720C7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7529B-DE23-1FA7-18E9-9FF293B9E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B158F-674B-EC38-8A43-9D3BFABE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0F9F-27FA-4069-9DAA-3C4601FA23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EA6CB-9E44-6CF9-3DAC-BB2260BA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2E07C-8995-69CE-E25D-466225BA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5EE-592A-41FC-A0E1-0EA31105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80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1552AE-3A1C-13E0-3B4C-AB49B0484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7EEB3-BF27-4866-CF9E-4612B2C4D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E5B29-87FD-4578-4EF5-4E502904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0F9F-27FA-4069-9DAA-3C4601FA23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149CF-8719-9DC8-1863-E95999FD8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530D1-A7A7-550F-B3B4-B1B54EFF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C15EE-592A-41FC-A0E1-0EA31105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0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1CF6-DD5C-EC2E-DC09-6C4EA4C4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56659-A463-0718-C5D0-447425ED6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4DAC7-C0C8-64A2-8C62-0A74A536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3400-D9BF-4C10-BD26-FDC455B947C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A700D-6801-CC95-C766-D5F2DAC7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3F7D-6C5D-EACA-2F38-16E87807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AA7B-C125-44A7-9BE7-1313EA3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4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BC47-5A4E-7F32-1622-2736F764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7BE40-9CD1-C4CC-D54C-52AFC5959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81DA3-1638-DAB5-7FDB-58A6B5169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BF379-F8FE-87D2-245E-9EADFCDB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3400-D9BF-4C10-BD26-FDC455B947C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CE1A1-D071-B171-90AE-2237F567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3ABC8-9489-28FC-E25B-AF6A8DA2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AA7B-C125-44A7-9BE7-1313EA3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F2E6-D298-67F8-33DF-836A70A45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C0BEE-5201-B906-08D9-99310CB99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182C5-CB05-D708-FEC4-FC53F0F9E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77F32-BE7A-F4CC-6305-26800713E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4F6F7-617A-D4FB-5D12-C730CEA17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8DC92A-4403-8A03-D2E5-F8F986A5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3400-D9BF-4C10-BD26-FDC455B947C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71F21-5CB7-5216-DF1A-B8C00EED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8E3E1-F14A-53A1-EAB3-FBA8735E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AA7B-C125-44A7-9BE7-1313EA3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4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4341-925D-8404-0B5D-7FBF8D25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30DB8-EA36-059C-DEB0-D415D742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3400-D9BF-4C10-BD26-FDC455B947C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E6270-B270-3922-3B8E-5C2320BD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921CCF-9C80-C87B-E3C4-96A36721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AA7B-C125-44A7-9BE7-1313EA3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8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433754-0070-6893-2206-963A376F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3400-D9BF-4C10-BD26-FDC455B947C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BDBB5-7FA3-895F-6021-373C32DE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1EA27-0818-212D-47B7-7C30A037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AA7B-C125-44A7-9BE7-1313EA3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8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E6797-F209-05D9-7236-1567BDD5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75286-0E92-FAA1-9ECE-7B8BC67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C3B20-FFF0-639A-E22C-F288C9CD9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29926-306D-6256-50D5-09406925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3400-D9BF-4C10-BD26-FDC455B947C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83260-0B3C-60C5-A0E9-C1E085F6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0DECF-2422-63CF-0796-B899001F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AA7B-C125-44A7-9BE7-1313EA3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1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6A39-2A1C-EA05-FACE-BF384CC4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38E57-5E26-B22A-D26C-7630AB023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EE3DB-7C0B-0416-690E-4AE588886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8E7C9-604C-C9A5-354E-0D5471D2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3400-D9BF-4C10-BD26-FDC455B947C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7282E-8024-8BF4-F6E2-CF458649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A74E0-6B2C-4418-F09A-FC9A4A47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EAA7B-C125-44A7-9BE7-1313EA3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9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9666C-0200-4AF0-1778-80E940C0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15AAD-9D8F-D473-D469-17E10A4F0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5A8B2-6AEE-5B9E-9432-1D8666FEE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4B3400-D9BF-4C10-BD26-FDC455B947C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8004D-4CDD-5481-0ADC-FA582D796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BE9CF-844F-11C4-212E-D2093445D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BEAA7B-C125-44A7-9BE7-1313EA3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8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60FA2-FD76-EADB-4ED6-55EDF927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A1623-1A9F-261C-7108-E0238D843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4CB6B-CF43-CF41-975D-5E43DF142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200F9F-27FA-4069-9DAA-3C4601FA23C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35921-BCB4-B117-9AA0-D2391E244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2673C-30D7-8D2F-5E59-714FC3F7F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C15EE-592A-41FC-A0E1-0EA31105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3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B97E16-DE1A-D8A1-167D-DB8FBADAA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FBF631-962A-82D8-98D5-154DC4CF0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Acts 4:13-31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43E1D-3AA3-3C2E-8858-BAC40BD2D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February 4, 2026</a:t>
            </a:r>
          </a:p>
        </p:txBody>
      </p:sp>
    </p:spTree>
    <p:extLst>
      <p:ext uri="{BB962C8B-B14F-4D97-AF65-F5344CB8AC3E}">
        <p14:creationId xmlns:p14="http://schemas.microsoft.com/office/powerpoint/2010/main" val="270477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973D68-1297-0A84-9E9B-5A92822B0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0D7978-5A4E-0C4C-D7FC-4E3CE94E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 Things were recognized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DF21E-E5A2-9E12-D264-C6C4A5E2A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boldness of Peter and John</a:t>
            </a:r>
          </a:p>
        </p:txBody>
      </p:sp>
    </p:spTree>
    <p:extLst>
      <p:ext uri="{BB962C8B-B14F-4D97-AF65-F5344CB8AC3E}">
        <p14:creationId xmlns:p14="http://schemas.microsoft.com/office/powerpoint/2010/main" val="37691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07FC5-2B2D-D1EA-D2E5-44E6EF8F3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17BEAF-4C4F-C226-2293-77ACF869F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8B197-FC00-0ED5-B0F6-E985EF06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 Things were recognized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D86EA-69A1-9DE1-A317-F25CFB51E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boldness of Peter and John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They realized that they were uneducated</a:t>
            </a:r>
          </a:p>
        </p:txBody>
      </p:sp>
    </p:spTree>
    <p:extLst>
      <p:ext uri="{BB962C8B-B14F-4D97-AF65-F5344CB8AC3E}">
        <p14:creationId xmlns:p14="http://schemas.microsoft.com/office/powerpoint/2010/main" val="329027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946E0-0A13-D084-D8CF-915291E76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9F5ACB-8DA2-EBCE-0EA6-907E06E05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B98157-83E7-A58F-01F9-0010A224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 Things were recognized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0E4C-E87C-4035-660C-F03C86151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boldness of Peter and John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They realized that they were uneducated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They realized that they were unskilled or amateurs</a:t>
            </a:r>
          </a:p>
        </p:txBody>
      </p:sp>
    </p:spTree>
    <p:extLst>
      <p:ext uri="{BB962C8B-B14F-4D97-AF65-F5344CB8AC3E}">
        <p14:creationId xmlns:p14="http://schemas.microsoft.com/office/powerpoint/2010/main" val="198462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CE88F-2C2B-5590-FFA9-743377E83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F500A4-58E5-3D57-A347-E8BD383D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E3417-C91C-2E78-FF10-185B1C2A2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According to v.13, what were the results of these three things on the Religious Leaders?</a:t>
            </a:r>
          </a:p>
        </p:txBody>
      </p:sp>
    </p:spTree>
    <p:extLst>
      <p:ext uri="{BB962C8B-B14F-4D97-AF65-F5344CB8AC3E}">
        <p14:creationId xmlns:p14="http://schemas.microsoft.com/office/powerpoint/2010/main" val="38177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B6D2E-CA24-2425-2A95-514D2A655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3A360-E2D5-7495-5B07-AA375DB0A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5F1E87-1F2B-3EBB-B3B0-E1165823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They were impressed and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they knew Peter and John were with Jesus</a:t>
            </a:r>
          </a:p>
        </p:txBody>
      </p:sp>
    </p:spTree>
    <p:extLst>
      <p:ext uri="{BB962C8B-B14F-4D97-AF65-F5344CB8AC3E}">
        <p14:creationId xmlns:p14="http://schemas.microsoft.com/office/powerpoint/2010/main" val="420725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2E2A6-F13A-BF8C-2CB7-AFB9B11FF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42251-06D2-3A37-8DBA-2248492D1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EDB381-ADC2-DA49-23DB-80C7B9B9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did the Religious Leaders do?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(v.15-17)</a:t>
            </a:r>
          </a:p>
        </p:txBody>
      </p:sp>
    </p:spTree>
    <p:extLst>
      <p:ext uri="{BB962C8B-B14F-4D97-AF65-F5344CB8AC3E}">
        <p14:creationId xmlns:p14="http://schemas.microsoft.com/office/powerpoint/2010/main" val="230991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850E4-CB84-2755-8579-9E3F9D49C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person's face&#10;&#10;Description automatically generated">
            <a:extLst>
              <a:ext uri="{FF2B5EF4-FFF2-40B4-BE49-F238E27FC236}">
                <a16:creationId xmlns:a16="http://schemas.microsoft.com/office/drawing/2014/main" id="{2CFB345B-F7F0-0624-1DDD-B79DDFDED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3A1965-A055-8ECB-E853-649D20CE2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13" y="448598"/>
            <a:ext cx="11317574" cy="990599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Acts 4:18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9E4DE-512C-8535-E09A-B7DFDEE47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393" y="1696065"/>
            <a:ext cx="10306373" cy="5009535"/>
          </a:xfrm>
        </p:spPr>
        <p:txBody>
          <a:bodyPr>
            <a:noAutofit/>
          </a:bodyPr>
          <a:lstStyle/>
          <a:p>
            <a:pPr algn="l"/>
            <a:r>
              <a:rPr lang="en-US" sz="4000" b="1" baseline="30000" dirty="0">
                <a:solidFill>
                  <a:schemeClr val="bg1"/>
                </a:solidFill>
              </a:rPr>
              <a:t>18 </a:t>
            </a:r>
            <a:r>
              <a:rPr lang="en-US" sz="4000" dirty="0">
                <a:solidFill>
                  <a:schemeClr val="bg1"/>
                </a:solidFill>
              </a:rPr>
              <a:t>Then they called them in again and commanded them not to speak or teach at all in the name of Jesus.</a:t>
            </a:r>
          </a:p>
        </p:txBody>
      </p:sp>
    </p:spTree>
    <p:extLst>
      <p:ext uri="{BB962C8B-B14F-4D97-AF65-F5344CB8AC3E}">
        <p14:creationId xmlns:p14="http://schemas.microsoft.com/office/powerpoint/2010/main" val="183820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5F322-F166-5C38-17BC-CB705C36F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person's face&#10;&#10;Description automatically generated">
            <a:extLst>
              <a:ext uri="{FF2B5EF4-FFF2-40B4-BE49-F238E27FC236}">
                <a16:creationId xmlns:a16="http://schemas.microsoft.com/office/drawing/2014/main" id="{A7F0A125-46F4-C25A-2C88-0F451C366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62A59A-CC19-A502-CE7A-D5E5AB45D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13" y="448598"/>
            <a:ext cx="11317574" cy="990599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Acts 4:18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C9CE9-528B-D66C-1779-3C8EC1605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393" y="1696065"/>
            <a:ext cx="10306373" cy="5009535"/>
          </a:xfrm>
        </p:spPr>
        <p:txBody>
          <a:bodyPr>
            <a:noAutofit/>
          </a:bodyPr>
          <a:lstStyle/>
          <a:p>
            <a:pPr algn="l"/>
            <a:r>
              <a:rPr lang="en-US" sz="4000" b="1" baseline="30000" dirty="0">
                <a:solidFill>
                  <a:schemeClr val="bg1"/>
                </a:solidFill>
              </a:rPr>
              <a:t>18 </a:t>
            </a:r>
            <a:r>
              <a:rPr lang="en-US" sz="4000" dirty="0">
                <a:solidFill>
                  <a:schemeClr val="bg1"/>
                </a:solidFill>
              </a:rPr>
              <a:t>Then they called them in again and </a:t>
            </a:r>
            <a:r>
              <a:rPr lang="en-US" sz="4000" dirty="0">
                <a:solidFill>
                  <a:srgbClr val="FFFF00"/>
                </a:solidFill>
              </a:rPr>
              <a:t>commanded</a:t>
            </a:r>
            <a:r>
              <a:rPr lang="en-US" sz="4000" dirty="0">
                <a:solidFill>
                  <a:schemeClr val="bg1"/>
                </a:solidFill>
              </a:rPr>
              <a:t> them not to speak or teach at all in the name of Jesus.</a:t>
            </a:r>
          </a:p>
          <a:p>
            <a:pPr algn="l"/>
            <a:endParaRPr lang="en-US" sz="4000" dirty="0">
              <a:solidFill>
                <a:schemeClr val="bg1"/>
              </a:solidFill>
            </a:endParaRPr>
          </a:p>
          <a:p>
            <a:pPr algn="l"/>
            <a:endParaRPr lang="en-US" sz="4000" dirty="0">
              <a:solidFill>
                <a:schemeClr val="bg1"/>
              </a:solidFill>
            </a:endParaRPr>
          </a:p>
          <a:p>
            <a:pPr algn="l"/>
            <a:r>
              <a:rPr lang="en-US" sz="4000" dirty="0">
                <a:solidFill>
                  <a:schemeClr val="bg1"/>
                </a:solidFill>
              </a:rPr>
              <a:t>- “Directed” – this is what you will do</a:t>
            </a:r>
          </a:p>
        </p:txBody>
      </p:sp>
    </p:spTree>
    <p:extLst>
      <p:ext uri="{BB962C8B-B14F-4D97-AF65-F5344CB8AC3E}">
        <p14:creationId xmlns:p14="http://schemas.microsoft.com/office/powerpoint/2010/main" val="2549737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A72CB-9600-1C3E-BC45-5C2F2ADE1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C25F8-99DA-508D-17E5-6FB9CF283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FEF04F-0E1F-174A-C773-96069317F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did Peter and John respond?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v.19-20</a:t>
            </a:r>
          </a:p>
        </p:txBody>
      </p:sp>
    </p:spTree>
    <p:extLst>
      <p:ext uri="{BB962C8B-B14F-4D97-AF65-F5344CB8AC3E}">
        <p14:creationId xmlns:p14="http://schemas.microsoft.com/office/powerpoint/2010/main" val="2669786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45F7B-617C-3F67-B770-0F69CE859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person's face&#10;&#10;Description automatically generated">
            <a:extLst>
              <a:ext uri="{FF2B5EF4-FFF2-40B4-BE49-F238E27FC236}">
                <a16:creationId xmlns:a16="http://schemas.microsoft.com/office/drawing/2014/main" id="{6A748F1C-5400-5CED-6755-96E2F03EE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06B075-F049-C2D2-AF44-B7D7C5C8B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13" y="448598"/>
            <a:ext cx="11317574" cy="990599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Acts 4:19-20 (Literal translation)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39A3A-51E0-8FD3-9729-978E562F2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393" y="1696065"/>
            <a:ext cx="10306373" cy="5009535"/>
          </a:xfrm>
        </p:spPr>
        <p:txBody>
          <a:bodyPr>
            <a:noAutofit/>
          </a:bodyPr>
          <a:lstStyle/>
          <a:p>
            <a:pPr algn="l"/>
            <a:r>
              <a:rPr lang="en-US" sz="4000" b="1" baseline="30000" dirty="0">
                <a:solidFill>
                  <a:schemeClr val="bg1"/>
                </a:solidFill>
              </a:rPr>
              <a:t>19 </a:t>
            </a:r>
            <a:r>
              <a:rPr lang="en-US" sz="4000" dirty="0">
                <a:solidFill>
                  <a:schemeClr val="bg1"/>
                </a:solidFill>
              </a:rPr>
              <a:t>But Peter and John having replied said to them, “What is more right in the sight of God; to listen to you or to God, you judge; we are not able not to speak which we see and hear.” </a:t>
            </a:r>
          </a:p>
        </p:txBody>
      </p:sp>
    </p:spTree>
    <p:extLst>
      <p:ext uri="{BB962C8B-B14F-4D97-AF65-F5344CB8AC3E}">
        <p14:creationId xmlns:p14="http://schemas.microsoft.com/office/powerpoint/2010/main" val="104874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E7CC7F3-4D06-9F08-D1C2-AEA4785D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98" y="-53193"/>
            <a:ext cx="5511452" cy="70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98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193ED-8A5E-C712-B6EF-723D8BB99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493EBA-4D95-C314-570D-0D67DFAC1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8CFBC0-1F07-493D-F414-49AC933D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Religious Leaders let Peter and John go because of the people in Jerusalem</a:t>
            </a:r>
          </a:p>
        </p:txBody>
      </p:sp>
    </p:spTree>
    <p:extLst>
      <p:ext uri="{BB962C8B-B14F-4D97-AF65-F5344CB8AC3E}">
        <p14:creationId xmlns:p14="http://schemas.microsoft.com/office/powerpoint/2010/main" val="4022369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79A8E-39F3-95A8-4C49-A94467BF3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56D876-9DFD-F720-E9CD-CD5A79EBE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BEFA8B-EEEE-2620-5A20-2174AC66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Religious Leaders let Peter and John go because they could not deny this miracle</a:t>
            </a:r>
          </a:p>
        </p:txBody>
      </p:sp>
    </p:spTree>
    <p:extLst>
      <p:ext uri="{BB962C8B-B14F-4D97-AF65-F5344CB8AC3E}">
        <p14:creationId xmlns:p14="http://schemas.microsoft.com/office/powerpoint/2010/main" val="4266782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57592-9A23-4F97-B9F2-E1953F105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60FBA-095C-923C-5DCB-4684834F4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A2A9D-A8D4-E779-E75E-3A89F8660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Peter and John go back to the believers and filled them in on the threats of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Religious Leaders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v.23-24</a:t>
            </a:r>
          </a:p>
        </p:txBody>
      </p:sp>
    </p:spTree>
    <p:extLst>
      <p:ext uri="{BB962C8B-B14F-4D97-AF65-F5344CB8AC3E}">
        <p14:creationId xmlns:p14="http://schemas.microsoft.com/office/powerpoint/2010/main" val="3530343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CA8E9-3CB7-B66A-F526-E8BAA6406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4AFE81-CC47-7BB5-9D56-9A6377491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F38C24-ACBC-2141-D5EE-7A8CDD82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did the believers respond?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31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AA8D6-F243-48FD-C265-8FECE312A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5D189-0A26-D776-6E1A-71D41A722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8083F8-F0F8-5868-9E2F-9E8085A5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did the believers respond?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2698646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BF5AF-F4C8-9940-4ABD-F60FB123F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4C037-E4A4-2DCF-0761-67B4BB075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AEA54-B3FE-390A-6831-CA11D7E5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do the believers start off their prayer?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35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67267-A38B-3089-BC3C-337D28211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72F23-4254-56AD-92D3-BD4C83AA1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D6532-0017-3827-949F-B8C486E8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do the believers start off their prayer?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Reminding themselves of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God’s character</a:t>
            </a:r>
          </a:p>
        </p:txBody>
      </p:sp>
    </p:spTree>
    <p:extLst>
      <p:ext uri="{BB962C8B-B14F-4D97-AF65-F5344CB8AC3E}">
        <p14:creationId xmlns:p14="http://schemas.microsoft.com/office/powerpoint/2010/main" val="1985761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25358-8268-3BD6-5015-8F7AC07D3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BC8D7-A9FE-F729-BC8C-E8934F1DF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4E149-C82D-5499-DE5F-C5F0D1B3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believers realized that these leaders came against Christ, so they will come against His followers as well</a:t>
            </a:r>
          </a:p>
        </p:txBody>
      </p:sp>
    </p:spTree>
    <p:extLst>
      <p:ext uri="{BB962C8B-B14F-4D97-AF65-F5344CB8AC3E}">
        <p14:creationId xmlns:p14="http://schemas.microsoft.com/office/powerpoint/2010/main" val="3452048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C7E6A-9231-E7B5-FB4C-8C8FEFAE9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851B7-D1A1-551A-41BB-F4A1EF901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30E3B9-DAB0-1EE6-9410-3DFC8BF5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did the believers ask?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2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6469A-98A6-7B13-3A31-2F9D12BDC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C0DE2-BC48-45A8-27A9-640573342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84031-ECB8-89DB-8D0F-63CF1F821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did the believers ask?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speak all of God’s word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boldly, plainly</a:t>
            </a:r>
          </a:p>
        </p:txBody>
      </p:sp>
    </p:spTree>
    <p:extLst>
      <p:ext uri="{BB962C8B-B14F-4D97-AF65-F5344CB8AC3E}">
        <p14:creationId xmlns:p14="http://schemas.microsoft.com/office/powerpoint/2010/main" val="205340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7ACFED-D65D-C94F-D5D7-0C26D5920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EDB81D2-6AC9-73A5-0F7A-C5CED718F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98" y="-53193"/>
            <a:ext cx="5511452" cy="70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95C73EA-E206-0D78-B7AB-D80F4B73ACC0}"/>
              </a:ext>
            </a:extLst>
          </p:cNvPr>
          <p:cNvSpPr/>
          <p:nvPr/>
        </p:nvSpPr>
        <p:spPr>
          <a:xfrm>
            <a:off x="6338170" y="2617940"/>
            <a:ext cx="1515649" cy="5636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001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3EA95-3BAB-F474-7351-3EA37816E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901A8-47A6-D85F-DF56-0CC98705B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5A1530-E350-36DF-6971-231C43BC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did the believers ask?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God would continue to show Himself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through healings, signs, wonders</a:t>
            </a:r>
          </a:p>
        </p:txBody>
      </p:sp>
    </p:spTree>
    <p:extLst>
      <p:ext uri="{BB962C8B-B14F-4D97-AF65-F5344CB8AC3E}">
        <p14:creationId xmlns:p14="http://schemas.microsoft.com/office/powerpoint/2010/main" val="16605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2BABE-3EC6-AF3D-92A5-C11789E80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168CC-B740-6225-78E6-E5A39B3BA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EFA39-FAB4-7EB7-1E93-41855B23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Why does God do miracles?</a:t>
            </a:r>
          </a:p>
        </p:txBody>
      </p:sp>
    </p:spTree>
    <p:extLst>
      <p:ext uri="{BB962C8B-B14F-4D97-AF65-F5344CB8AC3E}">
        <p14:creationId xmlns:p14="http://schemas.microsoft.com/office/powerpoint/2010/main" val="219922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65D14-54EE-E765-8A2D-85F1F01BE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18DD5F-05CB-7571-5AE7-86EE6CC4F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174BCC-4713-A2CD-E9C8-B0D6D87F3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Why did Jesus do miracles?</a:t>
            </a:r>
          </a:p>
        </p:txBody>
      </p:sp>
    </p:spTree>
    <p:extLst>
      <p:ext uri="{BB962C8B-B14F-4D97-AF65-F5344CB8AC3E}">
        <p14:creationId xmlns:p14="http://schemas.microsoft.com/office/powerpoint/2010/main" val="3140579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C5F79-CED9-7123-1F4D-CB79ABC09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323D3-DF10-DB5C-3F2F-89EDB0ED6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DF38E9-E442-7718-525A-E03AF7A1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 prove His character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for His glory</a:t>
            </a:r>
          </a:p>
        </p:txBody>
      </p:sp>
    </p:spTree>
    <p:extLst>
      <p:ext uri="{BB962C8B-B14F-4D97-AF65-F5344CB8AC3E}">
        <p14:creationId xmlns:p14="http://schemas.microsoft.com/office/powerpoint/2010/main" val="1169371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40815-3C00-1D84-6F8B-952347478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45274-6D71-9764-E882-2114B576A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90DD7C-5FC8-3249-843F-50885D41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was the result?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v.31</a:t>
            </a:r>
          </a:p>
        </p:txBody>
      </p:sp>
    </p:spTree>
    <p:extLst>
      <p:ext uri="{BB962C8B-B14F-4D97-AF65-F5344CB8AC3E}">
        <p14:creationId xmlns:p14="http://schemas.microsoft.com/office/powerpoint/2010/main" val="1377850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7C096-96FC-828C-D0BE-A42131AF7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A55A92-E29B-F452-37D7-24ABE4648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196E76-9264-F1C6-F2C7-15907741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was the result?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Spoke the word of God with boldness</a:t>
            </a:r>
          </a:p>
        </p:txBody>
      </p:sp>
    </p:spTree>
    <p:extLst>
      <p:ext uri="{BB962C8B-B14F-4D97-AF65-F5344CB8AC3E}">
        <p14:creationId xmlns:p14="http://schemas.microsoft.com/office/powerpoint/2010/main" val="1597984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ED340-31D6-DAB8-DFDF-DC0F687ED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person's face&#10;&#10;Description automatically generated">
            <a:extLst>
              <a:ext uri="{FF2B5EF4-FFF2-40B4-BE49-F238E27FC236}">
                <a16:creationId xmlns:a16="http://schemas.microsoft.com/office/drawing/2014/main" id="{0F5AFDF6-6CAA-A1B0-5837-2A8DC692B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6CB46-5E5E-3C9E-6FF2-DF0905C72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13" y="448598"/>
            <a:ext cx="11317574" cy="990599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Acts 1:8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F1CE8-FE5D-2435-434F-F4E2E634B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393" y="1696065"/>
            <a:ext cx="10306373" cy="5009535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 </a:t>
            </a:r>
            <a:r>
              <a:rPr lang="en-US" sz="4000" b="1" baseline="30000" dirty="0">
                <a:solidFill>
                  <a:schemeClr val="bg1"/>
                </a:solidFill>
              </a:rPr>
              <a:t>8 </a:t>
            </a:r>
            <a:r>
              <a:rPr lang="en-US" sz="4000" dirty="0">
                <a:solidFill>
                  <a:schemeClr val="bg1"/>
                </a:solidFill>
              </a:rPr>
              <a:t>But you will receive power when the Holy Spirit comes on you; and you will be my witnesses in Jerusalem, and in all Judea and Samaria, and to the ends of the earth.”</a:t>
            </a:r>
          </a:p>
        </p:txBody>
      </p:sp>
    </p:spTree>
    <p:extLst>
      <p:ext uri="{BB962C8B-B14F-4D97-AF65-F5344CB8AC3E}">
        <p14:creationId xmlns:p14="http://schemas.microsoft.com/office/powerpoint/2010/main" val="253210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A53D9B-6D08-ECF5-B39F-C6FB41DD9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CDAAAD2-E2C4-D336-7386-5A1C6B6C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98" y="-53193"/>
            <a:ext cx="5511452" cy="70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A9DBDCF-6A30-CF3C-F091-37CDC9261CCE}"/>
              </a:ext>
            </a:extLst>
          </p:cNvPr>
          <p:cNvSpPr/>
          <p:nvPr/>
        </p:nvSpPr>
        <p:spPr>
          <a:xfrm rot="16774712">
            <a:off x="6408661" y="4032671"/>
            <a:ext cx="2148078" cy="5636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22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67013D-1EA9-03DC-04BA-76F70BC6C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ew Sanhedrin">
            <a:extLst>
              <a:ext uri="{FF2B5EF4-FFF2-40B4-BE49-F238E27FC236}">
                <a16:creationId xmlns:a16="http://schemas.microsoft.com/office/drawing/2014/main" id="{2622757D-5CCB-6547-9293-CE432F5F9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19" y="5219"/>
            <a:ext cx="6864262" cy="68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36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B8CC7-B24A-03E5-32C1-36098A391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316C3B-C95B-D21E-5F0D-43A51A94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were you able to do this miracle?</a:t>
            </a:r>
          </a:p>
        </p:txBody>
      </p:sp>
    </p:spTree>
    <p:extLst>
      <p:ext uri="{BB962C8B-B14F-4D97-AF65-F5344CB8AC3E}">
        <p14:creationId xmlns:p14="http://schemas.microsoft.com/office/powerpoint/2010/main" val="230181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53702-BEC7-F29C-61D7-E6E26A44B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C84EF0-6B32-0802-FB46-4DD8238AD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044EF9-516B-FA6F-9DB4-0034013C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v.10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Jesus of Nazareth, the Messiah</a:t>
            </a:r>
          </a:p>
        </p:txBody>
      </p:sp>
    </p:spTree>
    <p:extLst>
      <p:ext uri="{BB962C8B-B14F-4D97-AF65-F5344CB8AC3E}">
        <p14:creationId xmlns:p14="http://schemas.microsoft.com/office/powerpoint/2010/main" val="375105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3AE4E-5CB6-4190-21B9-045582C6E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person's face&#10;&#10;Description automatically generated">
            <a:extLst>
              <a:ext uri="{FF2B5EF4-FFF2-40B4-BE49-F238E27FC236}">
                <a16:creationId xmlns:a16="http://schemas.microsoft.com/office/drawing/2014/main" id="{E6117F05-2824-D6A1-BF19-46C0E568B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CE9C8-81C3-E586-65FB-E364DB16B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13" y="448598"/>
            <a:ext cx="11317574" cy="990599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Acts 4:12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5B596-383A-7E01-F46B-142140681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393" y="1696065"/>
            <a:ext cx="10306373" cy="5009535"/>
          </a:xfrm>
        </p:spPr>
        <p:txBody>
          <a:bodyPr>
            <a:noAutofit/>
          </a:bodyPr>
          <a:lstStyle/>
          <a:p>
            <a:r>
              <a:rPr lang="en-US" sz="4000" b="1" baseline="30000" dirty="0">
                <a:solidFill>
                  <a:schemeClr val="bg1"/>
                </a:solidFill>
              </a:rPr>
              <a:t>12 </a:t>
            </a:r>
            <a:r>
              <a:rPr lang="en-US" sz="4000" dirty="0">
                <a:solidFill>
                  <a:schemeClr val="bg1"/>
                </a:solidFill>
              </a:rPr>
              <a:t>Salvation is found in no one else, for there is no other name under heaven given to mankind by which we must be saved.”</a:t>
            </a:r>
          </a:p>
        </p:txBody>
      </p:sp>
    </p:spTree>
    <p:extLst>
      <p:ext uri="{BB962C8B-B14F-4D97-AF65-F5344CB8AC3E}">
        <p14:creationId xmlns:p14="http://schemas.microsoft.com/office/powerpoint/2010/main" val="212679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9B7CA-3961-35C2-0871-946295000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AAF6C-0B26-1226-3E96-670DCC91B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86E33B-FE06-2348-ADF5-D64DEF4E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072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According to v.13, the Religious Leaders realized 3 things</a:t>
            </a:r>
          </a:p>
        </p:txBody>
      </p:sp>
    </p:spTree>
    <p:extLst>
      <p:ext uri="{BB962C8B-B14F-4D97-AF65-F5344CB8AC3E}">
        <p14:creationId xmlns:p14="http://schemas.microsoft.com/office/powerpoint/2010/main" val="388175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541</Words>
  <Application>Microsoft Office PowerPoint</Application>
  <PresentationFormat>Widescreen</PresentationFormat>
  <Paragraphs>50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Aptos</vt:lpstr>
      <vt:lpstr>Aptos Display</vt:lpstr>
      <vt:lpstr>Arial</vt:lpstr>
      <vt:lpstr>Office Theme</vt:lpstr>
      <vt:lpstr>1_Office Theme</vt:lpstr>
      <vt:lpstr>Acts 4:13-31</vt:lpstr>
      <vt:lpstr>PowerPoint Presentation</vt:lpstr>
      <vt:lpstr>PowerPoint Presentation</vt:lpstr>
      <vt:lpstr>PowerPoint Presentation</vt:lpstr>
      <vt:lpstr>PowerPoint Presentation</vt:lpstr>
      <vt:lpstr>How were you able to do this miracle?</vt:lpstr>
      <vt:lpstr>v.10 Jesus of Nazareth, the Messiah</vt:lpstr>
      <vt:lpstr>Acts 4:12</vt:lpstr>
      <vt:lpstr>According to v.13, the Religious Leaders realized 3 things</vt:lpstr>
      <vt:lpstr>3 Things were recognized</vt:lpstr>
      <vt:lpstr>3 Things were recognized</vt:lpstr>
      <vt:lpstr>3 Things were recognized</vt:lpstr>
      <vt:lpstr>According to v.13, what were the results of these three things on the Religious Leaders?</vt:lpstr>
      <vt:lpstr>They were impressed and  they knew Peter and John were with Jesus</vt:lpstr>
      <vt:lpstr>What did the Religious Leaders do?  (v.15-17)</vt:lpstr>
      <vt:lpstr>Acts 4:18</vt:lpstr>
      <vt:lpstr>Acts 4:18</vt:lpstr>
      <vt:lpstr>How did Peter and John respond?  v.19-20</vt:lpstr>
      <vt:lpstr>Acts 4:19-20 (Literal translation)</vt:lpstr>
      <vt:lpstr>The Religious Leaders let Peter and John go because of the people in Jerusalem</vt:lpstr>
      <vt:lpstr>The Religious Leaders let Peter and John go because they could not deny this miracle</vt:lpstr>
      <vt:lpstr>Peter and John go back to the believers and filled them in on the threats of  the Religious Leaders  v.23-24</vt:lpstr>
      <vt:lpstr>How did the believers respond?  </vt:lpstr>
      <vt:lpstr>How did the believers respond?  prayer</vt:lpstr>
      <vt:lpstr>How do the believers start off their prayer?   </vt:lpstr>
      <vt:lpstr>How do the believers start off their prayer?  Reminding themselves of  God’s character</vt:lpstr>
      <vt:lpstr>The believers realized that these leaders came against Christ, so they will come against His followers as well</vt:lpstr>
      <vt:lpstr>What did the believers ask?   </vt:lpstr>
      <vt:lpstr>What did the believers ask?  To speak all of God’s word with boldly, plainly</vt:lpstr>
      <vt:lpstr>What did the believers ask?  God would continue to show Himself through healings, signs, wonders</vt:lpstr>
      <vt:lpstr>Why does God do miracles?</vt:lpstr>
      <vt:lpstr>Why did Jesus do miracles?</vt:lpstr>
      <vt:lpstr>To prove His character  and for His glory</vt:lpstr>
      <vt:lpstr>What was the result?  v.31</vt:lpstr>
      <vt:lpstr>What was the result?  Spoke the word of God with boldness</vt:lpstr>
      <vt:lpstr>Acts 1:8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Isaac Stuart</dc:creator>
  <cp:lastModifiedBy>Isaac Stuart</cp:lastModifiedBy>
  <cp:revision>3</cp:revision>
  <cp:lastPrinted>2026-02-04T14:07:14Z</cp:lastPrinted>
  <dcterms:created xsi:type="dcterms:W3CDTF">2026-02-04T13:20:58Z</dcterms:created>
  <dcterms:modified xsi:type="dcterms:W3CDTF">2026-02-04T14:10:20Z</dcterms:modified>
</cp:coreProperties>
</file>