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Being Gracious Like Jesus</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5:38-53</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‘graciousness’ is epieikés [1933] meaning fair, equitable, forbearance, tolerance, or to be lenient, yielding, or unassertive.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Let your gentleness be evident to all. The Lord is near.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Philippians 4:5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NIV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Graciousness is to bear wrong, even though we know, and may think we are right, and let the other off the hook.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They kept demanding an answer, so he stood up again and said, “All right, but let the one who has never sinned throw the first stone!”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John 8:7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How do I react when I catch someone in a wrong?  When someone offends me?  When I am offended?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Why do we act ungraciously?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Could it be that we do not trust God to get it right?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What is graciousness?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Being gracious is the attitude of forgiveness.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or rude. It does not demand its own way. It is not irritable, and it keeps no record of being wronged.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13:5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“You have heard that it was said, ‘An eye for an eye and a tooth for a tooth.’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5:38</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Beloved, never avenge yourselves, but leave it to the wrath of God, for it is written, “Vengeance is mine, I will repay, says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12:19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To the contrary, “if your enemy is hungry, feed him; if he is thirsty, give him something to drink; for by so doing you will heap burning coals on his head.”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12:20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Do not be overcome by evil, but overcome evil with good.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12:21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 desire to punish, is a desire to grieve the Holy Spirit.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Graciousness is being fully aware of the crime and still forgiving.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“It is I who sweep away your transgressions for My own sake and remember your sins no more.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Isaiah 43:25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He will again have compassion on us; He will vanquish our iniquities. You will cast all our sins into the depths of the sea.</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Micah 7:19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As far as the east is from the west, so far has He removed our transgressions from us.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Psalm 103:12</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HCSB</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Being gracious is not forgetting, but it is forgiving.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To be ungracious is to hate your brother.  To be ungracious is to not know God as He truly 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I say to you, Do not resist the one who is evil. But if anyone slaps you on the right cheek, turn to him the other also.</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5:39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those who obey God’s word truly show how completely they love him. That is how we know we are living in him. Those who say they live in God should live their lives as Jesus did.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2:5–6</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Whoever says “I know him” but does not keep his commandments is a liar, and the truth is not in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2:4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Whoever says he is in the light and hates his brother is still in darkness. Whoever loves his brother abides in the light, and in him there is no cause for stumbling.</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2:9–10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whoever hates his brother is in the darkness and walks in the darkness, and does not know where he is going, because the darkness has blinded his eyes.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John 2:11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Four ways I can be more gracious (Matthew 5:38-42)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 Gracious people are willing to accept insults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II. Gracious people value people more than things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III. Gracious people are willing to serve beyond obligation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IV. Gracious people are willing to give to those in need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Why do we have such a hard time with being gracious or graciousness?  Because we believe we are right or in the right.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if anyone would sue you and take your tunic, let him have your cloak as well. And if anyone forces you to go one mile, go with him two miles.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5:40–41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It is most difficult for the self-righteous to be gracious because we believe we have done nothing wrong.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Give to the one who begs from you, and do not refuse the one who would borrow from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5:42–43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Passive-aggressive behavior can be a persons way of expressing negative feelings such as deep anger, hostility, insecurity and frustration indirectly, instead of directly.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He was oppressed, and he was afflicted, yet he opened not his mouth; like a lamb that is led to the slaughter, and like a sheep that before its shearers is silent, so he opened not his mouth.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Isaiah 53:7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the chief priests accused him of many things. And Pilate again asked him, “Have you no answer to make? See how many charges they bring against you.” But Jesus made no further answer, so that Pilate was amazed.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Mark 15:3–5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He did not retaliate when he was insulted, nor threaten revenge when he suffered. He left his case in the hands of God, who always judges fairly.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Peter 2:23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NLT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943</Words>
  <Application>Microsoft Macintosh PowerPoint</Application>
  <PresentationFormat>Widescreen</PresentationFormat>
  <Paragraphs>81</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2026-03-15T16:12:13Z</dcterms:modified>
</cp:coreProperties>
</file>