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10" r:id="rId3"/>
    <p:sldId id="311" r:id="rId4"/>
    <p:sldId id="312" r:id="rId5"/>
    <p:sldId id="313" r:id="rId6"/>
    <p:sldId id="314" r:id="rId7"/>
    <p:sldId id="316" r:id="rId8"/>
    <p:sldId id="320" r:id="rId9"/>
    <p:sldId id="315" r:id="rId10"/>
    <p:sldId id="317" r:id="rId11"/>
    <p:sldId id="318" r:id="rId12"/>
    <p:sldId id="319" r:id="rId13"/>
    <p:sldId id="321" r:id="rId14"/>
    <p:sldId id="322" r:id="rId15"/>
    <p:sldId id="323" r:id="rId16"/>
    <p:sldId id="324" r:id="rId17"/>
    <p:sldId id="3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AEE580-9EB4-420A-A936-E1785BB01707}" v="117" dt="2026-03-08T09:30:58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9915-7D82-482A-BE37-635AA6A7FABC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C8C24-E353-4E98-97BC-1906DBF0D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C8C24-E353-4E98-97BC-1906DBF0DD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66C8-0F98-45F2-BC66-88825082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20956-1E70-BCDE-5B31-19E892C0D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9DF42-B44E-5B6A-C980-ED36DC400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8237D-2B92-9951-25EA-CD76D1D3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65E8D-7629-1C0B-FD6E-35BAEA0E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9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2B5A-08D7-FD94-5FB0-B09A0C68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4E460-B929-5A54-9888-A75BB9E84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AD213-E936-5F0B-574B-9EF7EEF2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CF7EA-D6C4-A4DF-E2A3-BF3F1B67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0AFAE-3859-1A81-3E1F-DE87F80F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3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B4BCBE-0779-CE4C-C353-D052B61F5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91C44-0483-1599-BE2B-F0A011442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3A7EC-55FC-E4F0-CA5C-8C163E9F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522C7-8869-254B-1964-75209AAC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11819-1B90-9BA3-9B82-B905DB1A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E088-3581-7E73-B7B3-752731FB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E6BCB-E1C6-35AC-5635-B72274E68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4A403-C431-CA3D-E197-FBC0B9D8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7BB5F-9D1C-1A4A-E266-B5691146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36471-290E-1218-A9AB-E89729A7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8622-8EC7-2429-B006-0E8B703A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CC0AD-2E9B-F928-9EC7-19B2B3EE4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EFAE-5DBC-4A37-2402-B8FD8D5B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B2ED0-9DE2-389A-35EE-095EA5BC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74E55-FB91-D1C8-57F1-771B5899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4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FA63-FAB2-774D-7B39-1AE33FFE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AB37C-EB1B-A4F5-E301-F2A6118CE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2A209-3ED3-89AC-815B-7FBF481B0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2F531-3BA5-361E-5F1A-C110872FA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6E023-EC5F-ED15-2EB8-8460F4F0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6D861-83CF-A64F-64ED-BA58DF1A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647E-F5CE-02EA-E1C4-9B82A9DF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64BC8-DEB6-9891-FB46-CE94B2CB2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A76D9-934E-40F7-675F-C590EC1C8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69697-2DD6-DA18-3C89-DBEE69A4D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2189A-76D0-9F10-2BE1-B0C351A29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3B700-720B-9978-001D-5FF048EF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70480A-07B1-098A-9E7F-30CDF9F9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D05B28-834F-2A22-172A-37519BFB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D2E6-115D-4125-965D-6034019F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69D92-5BDE-5861-75FE-8174570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AD6A2-5DB2-2C3C-4781-412758B2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06723-EB1E-5836-B85F-D06CCDEC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4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BC59A0-E792-B782-D65A-967C6228E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8F58F-1083-603F-C207-14F9F39C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F74B1-CD49-0B62-7F57-BAB1D49F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EA87-9423-0D20-40B4-4C57E129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E8768-E83E-185B-10D0-438B34FA7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EE7AD-ABC1-6A00-871A-927DBA1D9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C0C6F-7024-1A51-7134-EFBE058D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320D1-8152-43F0-7AE8-7E104EDDA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9AF8C-FE4F-CBD1-0C30-8B1EA4BF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1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DF83-7383-C376-6A51-1ED27E66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8B7BC-17F6-6D3D-A603-8772565F1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A8331-8A4B-E1B1-09BD-87855FD86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BF600-241E-D97C-A84F-B8822E53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E162C-59F6-0EC7-B7AC-F218BF0E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CC0EE-6EF8-5068-CA03-E0D8B956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8355B-7F15-E62E-D230-E7452BB5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8EFBB-C6FF-C989-9C89-066B129E7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009E2-B919-C978-D3B7-CD5901A81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D6841-808E-4566-AB7A-0F191B269B16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B1EBC-B2D2-D4BF-F50F-B3FE6C8CD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A536C-DA81-630F-C3C0-5B4BFAD83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4FB7E-C806-4D85-BA39-B062A0555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AAE51-268D-F962-47FB-D418D4B4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9C33D-67EF-F2E0-B06E-4AA74AC87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09276-CDA1-CEA3-CDE5-C7C5EBEAD8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t="10256" b="10073"/>
          <a:stretch>
            <a:fillRect/>
          </a:stretch>
        </p:blipFill>
        <p:spPr>
          <a:xfrm>
            <a:off x="10157" y="-1"/>
            <a:ext cx="1219402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AFEFE-989E-E37C-CF8A-7B41C38C1B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42" r="7891" b="50000"/>
          <a:stretch>
            <a:fillRect/>
          </a:stretch>
        </p:blipFill>
        <p:spPr>
          <a:xfrm>
            <a:off x="969264" y="2074544"/>
            <a:ext cx="10415016" cy="13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98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24AE53-50E6-9318-8229-81C25526B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98C2B-928E-49A3-B68E-47BC797B1C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t="10256" b="10073"/>
          <a:stretch>
            <a:fillRect/>
          </a:stretch>
        </p:blipFill>
        <p:spPr>
          <a:xfrm>
            <a:off x="10157" y="-1"/>
            <a:ext cx="1219402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DFED1-A299-B6EA-7645-458BFB16EB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42" r="7891" b="25696"/>
          <a:stretch>
            <a:fillRect/>
          </a:stretch>
        </p:blipFill>
        <p:spPr>
          <a:xfrm>
            <a:off x="969264" y="2074544"/>
            <a:ext cx="10415016" cy="20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0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A21B1C-FB80-384B-BEDC-E1501603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EDB22-E52B-6112-0185-38058E01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t="10256" b="10073"/>
          <a:stretch>
            <a:fillRect/>
          </a:stretch>
        </p:blipFill>
        <p:spPr>
          <a:xfrm>
            <a:off x="10157" y="-1"/>
            <a:ext cx="1219402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D6BED-8EA8-C2BF-92EA-BCB71D25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42" r="7891"/>
          <a:stretch>
            <a:fillRect/>
          </a:stretch>
        </p:blipFill>
        <p:spPr>
          <a:xfrm>
            <a:off x="969264" y="2074544"/>
            <a:ext cx="10415016" cy="27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6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6ED430-75F9-15EA-EC70-ECB5432891F6}"/>
              </a:ext>
            </a:extLst>
          </p:cNvPr>
          <p:cNvSpPr txBox="1"/>
          <p:nvPr/>
        </p:nvSpPr>
        <p:spPr>
          <a:xfrm>
            <a:off x="1144719" y="2951946"/>
            <a:ext cx="99025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The seals reveal God’s justice against His enemies, the consequences of their sin, and they also serve to purify the saints.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90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E0810-E9B9-132B-C19D-6645F00A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18ACB4-6EEC-5E16-ED7A-4F8343504AD7}"/>
              </a:ext>
            </a:extLst>
          </p:cNvPr>
          <p:cNvSpPr txBox="1">
            <a:spLocks/>
          </p:cNvSpPr>
          <p:nvPr/>
        </p:nvSpPr>
        <p:spPr>
          <a:xfrm>
            <a:off x="872067" y="1976745"/>
            <a:ext cx="10447867" cy="4311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“Some Christians may have wondered if Christ really was sovereign over disastrous circumstances…Rev. 6:1–8 is intended to show that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 rules over such an apparently chaotic world and that suffering does not occur indiscriminately or by chance.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section reveals, in fact, that destructive events are brought about by Christ for both redemptive and judicial purposes.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Christ sitting on His throne who controls all the trials and persecutions of the church.”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–G.K. Beale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phic 6" descr="Chat bubble with solid fill">
            <a:extLst>
              <a:ext uri="{FF2B5EF4-FFF2-40B4-BE49-F238E27FC236}">
                <a16:creationId xmlns:a16="http://schemas.microsoft.com/office/drawing/2014/main" id="{0FAF26E0-D57A-A017-0F62-EB6AFF789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8757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F0997E-22D7-BDFB-9F83-106DCB3219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60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14BF5-8D00-91A1-3B86-D12EBDEBFFC6}"/>
              </a:ext>
            </a:extLst>
          </p:cNvPr>
          <p:cNvSpPr txBox="1"/>
          <p:nvPr/>
        </p:nvSpPr>
        <p:spPr>
          <a:xfrm>
            <a:off x="1397541" y="3292519"/>
            <a:ext cx="9396918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“O Lord, how long shall I cry for help, and you will not hear? Or cry to you ‘Violence!’ and you will not save?”</a:t>
            </a:r>
          </a:p>
        </p:txBody>
      </p:sp>
      <p:pic>
        <p:nvPicPr>
          <p:cNvPr id="5" name="Graphic 4" descr="Open book with solid fill">
            <a:extLst>
              <a:ext uri="{FF2B5EF4-FFF2-40B4-BE49-F238E27FC236}">
                <a16:creationId xmlns:a16="http://schemas.microsoft.com/office/drawing/2014/main" id="{755639F4-F443-814B-DC65-BFDF994B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3781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7AD0B6-2754-D42E-12E7-066FEC891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4717B-788B-9AD9-8770-2BEFFED3E2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60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726C5-B29D-ECB7-8E26-A3A9A5EBBE81}"/>
              </a:ext>
            </a:extLst>
          </p:cNvPr>
          <p:cNvSpPr txBox="1"/>
          <p:nvPr/>
        </p:nvSpPr>
        <p:spPr>
          <a:xfrm>
            <a:off x="1397541" y="1171890"/>
            <a:ext cx="9396918" cy="534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“Look among the nations, and see;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 wonder and be astounded.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rgbClr val="FFFF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For I am doing a work in your days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rgbClr val="FFFF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 that you would not believe if told.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en-US" sz="2800" kern="100">
                <a:solidFill>
                  <a:srgbClr val="FFFF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For behold, I am raising up the Chaldeans</a:t>
            </a:r>
            <a:r>
              <a:rPr lang="en-US" sz="2800" kern="10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 that bitter and hasty nation,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who march through the breadth of the earth,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 to seize dwellings not their own.”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Habakkuk 1:5-6</a:t>
            </a:r>
          </a:p>
        </p:txBody>
      </p:sp>
      <p:pic>
        <p:nvPicPr>
          <p:cNvPr id="5" name="Graphic 4" descr="Open book with solid fill">
            <a:extLst>
              <a:ext uri="{FF2B5EF4-FFF2-40B4-BE49-F238E27FC236}">
                <a16:creationId xmlns:a16="http://schemas.microsoft.com/office/drawing/2014/main" id="{61F88E0F-ED89-2431-D593-23AD3F01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574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88D29-827D-0A66-EEF8-DCF43FC14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0286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BB43A-9198-35B4-222A-0222C008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40BAE-AC02-1B61-890B-4595A3DE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7799" b="7979"/>
          <a:stretch>
            <a:fillRect/>
          </a:stretch>
        </p:blipFill>
        <p:spPr>
          <a:xfrm>
            <a:off x="-22058" y="0"/>
            <a:ext cx="12214058" cy="6858000"/>
          </a:xfrm>
          <a:prstGeom prst="rect">
            <a:avLst/>
          </a:prstGeom>
        </p:spPr>
      </p:pic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BE8CCF2A-30BF-CB4A-7CCA-246296D26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608667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53F860-78A8-599C-6C65-87818D9C6C96}"/>
              </a:ext>
            </a:extLst>
          </p:cNvPr>
          <p:cNvSpPr txBox="1">
            <a:spLocks/>
          </p:cNvSpPr>
          <p:nvPr/>
        </p:nvSpPr>
        <p:spPr>
          <a:xfrm>
            <a:off x="872067" y="2810935"/>
            <a:ext cx="10447867" cy="2739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is worthy to open the scroll and break its seals?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And no one in heaven or on earth or under the earth was able to open the scroll or to look into it, and I began to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weep loudly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 no one was found worthy to open the scroll or look into it.”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Revelation 5:2-3</a:t>
            </a:r>
          </a:p>
        </p:txBody>
      </p:sp>
    </p:spTree>
    <p:extLst>
      <p:ext uri="{BB962C8B-B14F-4D97-AF65-F5344CB8AC3E}">
        <p14:creationId xmlns:p14="http://schemas.microsoft.com/office/powerpoint/2010/main" val="19102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425BB-8E9A-F923-4652-72FC2B3B5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D6A06-C607-5C6C-9023-0AE46D3011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7799" b="7979"/>
          <a:stretch>
            <a:fillRect/>
          </a:stretch>
        </p:blipFill>
        <p:spPr>
          <a:xfrm>
            <a:off x="-22058" y="0"/>
            <a:ext cx="12214058" cy="6858000"/>
          </a:xfrm>
          <a:prstGeom prst="rect">
            <a:avLst/>
          </a:prstGeom>
        </p:spPr>
      </p:pic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5727A4EB-C9F2-7C00-6BDC-E9B312DF5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9" y="2226732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54FC4B-6B62-2BCE-3787-0240C22A43C0}"/>
              </a:ext>
            </a:extLst>
          </p:cNvPr>
          <p:cNvSpPr txBox="1">
            <a:spLocks/>
          </p:cNvSpPr>
          <p:nvPr/>
        </p:nvSpPr>
        <p:spPr>
          <a:xfrm>
            <a:off x="872066" y="3429000"/>
            <a:ext cx="10447867" cy="1632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 Sovereign Lord, holy and true, how long before you will judge and avenge our blood on those who dwell on the earth?” </a:t>
            </a:r>
          </a:p>
          <a:p>
            <a:pPr marL="0" lvl="0" indent="0" algn="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6:10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51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003AA-7431-EEE5-675F-E6C66BB7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5" y="1628775"/>
            <a:ext cx="38290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56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5798B-0D31-0669-B89D-A95D4AA1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0D564-C5BE-15B4-89A2-16CB1DCB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80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DD3F9-18A5-FD10-AF20-B6D3AF5B7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 1800s DORE SIGNED Religious Woodcut &quot;Job with his Three Friends&quot;  FRAMED COA | eBay">
            <a:extLst>
              <a:ext uri="{FF2B5EF4-FFF2-40B4-BE49-F238E27FC236}">
                <a16:creationId xmlns:a16="http://schemas.microsoft.com/office/drawing/2014/main" id="{AFD07330-98C7-3107-DF3D-02821DDF0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41" b="50000"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Open book with solid fill">
            <a:extLst>
              <a:ext uri="{FF2B5EF4-FFF2-40B4-BE49-F238E27FC236}">
                <a16:creationId xmlns:a16="http://schemas.microsoft.com/office/drawing/2014/main" id="{D1A17936-D049-C81E-9268-74DFAD6D4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8" y="1028700"/>
            <a:ext cx="914400" cy="9144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3E3AAD-3CA2-731D-A06E-8B40B1A4AE7E}"/>
              </a:ext>
            </a:extLst>
          </p:cNvPr>
          <p:cNvSpPr txBox="1">
            <a:spLocks/>
          </p:cNvSpPr>
          <p:nvPr/>
        </p:nvSpPr>
        <p:spPr>
          <a:xfrm>
            <a:off x="872064" y="2286000"/>
            <a:ext cx="10447867" cy="4229100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Why do the wicked live,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reach old age, and grow mighty in power?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Their offspring are established in their presence,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their descendants before their eyes.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Their houses are safe from fear,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no rod of God is upon them.</a:t>
            </a:r>
          </a:p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(Job 21:7-9)</a:t>
            </a:r>
          </a:p>
        </p:txBody>
      </p:sp>
    </p:spTree>
    <p:extLst>
      <p:ext uri="{BB962C8B-B14F-4D97-AF65-F5344CB8AC3E}">
        <p14:creationId xmlns:p14="http://schemas.microsoft.com/office/powerpoint/2010/main" val="34784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29C26-CD8A-FA79-10C5-A1B5DC960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5C4F2-6E7E-E099-6074-74F85BAF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7799" b="7979"/>
          <a:stretch>
            <a:fillRect/>
          </a:stretch>
        </p:blipFill>
        <p:spPr>
          <a:xfrm>
            <a:off x="-22058" y="0"/>
            <a:ext cx="12214058" cy="6858000"/>
          </a:xfrm>
          <a:prstGeom prst="rect">
            <a:avLst/>
          </a:prstGeom>
        </p:spPr>
      </p:pic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0F66577C-0E2C-3E11-C111-6F8A6953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9" y="2226732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D419D1-8EB6-856B-E9D3-0457EF842DDE}"/>
              </a:ext>
            </a:extLst>
          </p:cNvPr>
          <p:cNvSpPr txBox="1">
            <a:spLocks/>
          </p:cNvSpPr>
          <p:nvPr/>
        </p:nvSpPr>
        <p:spPr>
          <a:xfrm>
            <a:off x="872066" y="3429000"/>
            <a:ext cx="10447867" cy="1632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 have the keys of Death and Hades.”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Revelation 1:18</a:t>
            </a:r>
          </a:p>
        </p:txBody>
      </p:sp>
    </p:spTree>
    <p:extLst>
      <p:ext uri="{BB962C8B-B14F-4D97-AF65-F5344CB8AC3E}">
        <p14:creationId xmlns:p14="http://schemas.microsoft.com/office/powerpoint/2010/main" val="25393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B8A8C-9652-F3F5-44D9-00C4A7B60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2B03B-01B9-9BE1-A379-3ACFE380C1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t="10256" b="10073"/>
          <a:stretch>
            <a:fillRect/>
          </a:stretch>
        </p:blipFill>
        <p:spPr>
          <a:xfrm>
            <a:off x="10157" y="-1"/>
            <a:ext cx="121940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3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8FFC1F-CBCE-439B-EA2A-4EC9093642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t="10256" b="10073"/>
          <a:stretch>
            <a:fillRect/>
          </a:stretch>
        </p:blipFill>
        <p:spPr>
          <a:xfrm>
            <a:off x="10157" y="-1"/>
            <a:ext cx="1219402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A5758-53E9-95E6-9914-DEF6CA9C6A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42" r="7891" b="75316"/>
          <a:stretch>
            <a:fillRect/>
          </a:stretch>
        </p:blipFill>
        <p:spPr>
          <a:xfrm>
            <a:off x="969264" y="2074544"/>
            <a:ext cx="10415016" cy="6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7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27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Pang</dc:creator>
  <cp:lastModifiedBy>Randy Pang</cp:lastModifiedBy>
  <cp:revision>2</cp:revision>
  <dcterms:created xsi:type="dcterms:W3CDTF">2026-03-08T08:03:13Z</dcterms:created>
  <dcterms:modified xsi:type="dcterms:W3CDTF">2026-03-12T00:36:55Z</dcterms:modified>
</cp:coreProperties>
</file>