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57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61" r:id="rId12"/>
    <p:sldId id="274" r:id="rId13"/>
    <p:sldId id="275" r:id="rId14"/>
    <p:sldId id="276" r:id="rId15"/>
    <p:sldId id="265" r:id="rId16"/>
    <p:sldId id="277" r:id="rId17"/>
    <p:sldId id="278" r:id="rId18"/>
    <p:sldId id="280" r:id="rId19"/>
    <p:sldId id="279" r:id="rId20"/>
    <p:sldId id="266" r:id="rId21"/>
    <p:sldId id="281" r:id="rId22"/>
    <p:sldId id="282" r:id="rId23"/>
    <p:sldId id="283" r:id="rId24"/>
    <p:sldId id="284" r:id="rId25"/>
    <p:sldId id="263" r:id="rId26"/>
    <p:sldId id="264" r:id="rId2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87" autoAdjust="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786" y="33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38515" y="3224419"/>
            <a:ext cx="2257686" cy="44473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438515" y="3224419"/>
            <a:ext cx="2257686" cy="444735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354024" y="734899"/>
            <a:ext cx="2438723" cy="20206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67531" y="356517"/>
            <a:ext cx="6912606" cy="442503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67531" y="356517"/>
            <a:ext cx="6912606" cy="442503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767531" y="356517"/>
            <a:ext cx="6912606" cy="442503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398699" y="302535"/>
            <a:ext cx="863823" cy="700169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336511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4021138"/>
            <a:ext cx="8159750" cy="742690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6" y="421372"/>
            <a:ext cx="8160063" cy="4354160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3/11/2026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2B61DA-8999-D6F1-343B-0BD5D767D22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88FC62-09C6-5095-99E5-B7597992792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0451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5F668B-09DC-30E0-7EFD-2A94502875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B4DE6B3-50D2-2749-9645-8872333760D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86631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15 God also said to Moses,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“Say to the Israelites,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‘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Lord, the God of your fathers—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God of Abraham, the God of Isaac and the God of Jacob—has sent me to you.’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This is my name forever,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the name you shall call me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from generation to generation.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D4C2C0-FCCC-6735-C197-E9C94EA5F2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287690"/>
            <a:ext cx="8159750" cy="47613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7-15 </a:t>
            </a:r>
          </a:p>
        </p:txBody>
      </p:sp>
    </p:spTree>
    <p:extLst>
      <p:ext uri="{BB962C8B-B14F-4D97-AF65-F5344CB8AC3E}">
        <p14:creationId xmlns:p14="http://schemas.microsoft.com/office/powerpoint/2010/main" val="798874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Mission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is God’s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677" y="302535"/>
            <a:ext cx="975873" cy="1019119"/>
          </a:xfrm>
        </p:spPr>
        <p:txBody>
          <a:bodyPr>
            <a:normAutofit/>
          </a:bodyPr>
          <a:lstStyle/>
          <a:p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I AM</a:t>
            </a:r>
            <a:br>
              <a:rPr lang="en-US" dirty="0"/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Sends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F86472-C11D-950F-3C3C-C5FAA0CBB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646E337-985C-3F72-DA03-1E26A49ABF5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 The Lord said,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have indeed seen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misery of my people in Egypt.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have heard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them crying out because of their slave drivers, and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 concerned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about their suffering.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8CEE9B-6790-9226-D113-D6D3806F31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7 </a:t>
            </a:r>
          </a:p>
        </p:txBody>
      </p:sp>
    </p:spTree>
    <p:extLst>
      <p:ext uri="{BB962C8B-B14F-4D97-AF65-F5344CB8AC3E}">
        <p14:creationId xmlns:p14="http://schemas.microsoft.com/office/powerpoint/2010/main" val="37202798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A6F80-86DE-86F9-B6BD-131003175A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79CF9AE-A8FC-686D-8700-43BBB57994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 now, go.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 sending you to Pharaoh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to bring my people the Israelites out of Egypt.”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BF11413-78B4-D856-5F19-810FC49214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10 </a:t>
            </a:r>
          </a:p>
        </p:txBody>
      </p:sp>
    </p:spTree>
    <p:extLst>
      <p:ext uri="{BB962C8B-B14F-4D97-AF65-F5344CB8AC3E}">
        <p14:creationId xmlns:p14="http://schemas.microsoft.com/office/powerpoint/2010/main" val="20385412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27F40-9F0F-A9E1-FDEC-968840198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1B957AB-5913-5D33-89E8-C1829EC399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866318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15 God also said to Moses,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“Say to the Israelites,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‘The Lord, the God of your fathers—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God of Abraham, the God of Isaac and the God of Jacob—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has sent me to you.’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EE8C77-B3B6-68F0-D85E-46A22C95CE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287690"/>
            <a:ext cx="8159750" cy="47613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15 </a:t>
            </a:r>
          </a:p>
        </p:txBody>
      </p:sp>
    </p:spTree>
    <p:extLst>
      <p:ext uri="{BB962C8B-B14F-4D97-AF65-F5344CB8AC3E}">
        <p14:creationId xmlns:p14="http://schemas.microsoft.com/office/powerpoint/2010/main" val="3687360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2F793-2CE0-3CE6-1B46-A848AAA6F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45A989-3F96-68DA-AECE-90D6B17C03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Power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is God’s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C7057B-4370-26F1-4DD0-B0716B439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77" y="302535"/>
            <a:ext cx="975873" cy="1019119"/>
          </a:xfrm>
        </p:spPr>
        <p:txBody>
          <a:bodyPr>
            <a:normAutofit/>
          </a:bodyPr>
          <a:lstStyle/>
          <a:p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I AM</a:t>
            </a:r>
            <a:br>
              <a:rPr lang="en-US" dirty="0"/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Sends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63253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2A2FB-3C7D-5581-9025-571581122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64CE558-1EEC-320E-E58C-91D140666D8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11 But Moses said to God,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Who am I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that I should go to Pharaoh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bring the Israelites out of Egypt?”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751BF6-B9B4-A6ED-C240-3092ED2B76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11</a:t>
            </a:r>
          </a:p>
        </p:txBody>
      </p:sp>
    </p:spTree>
    <p:extLst>
      <p:ext uri="{BB962C8B-B14F-4D97-AF65-F5344CB8AC3E}">
        <p14:creationId xmlns:p14="http://schemas.microsoft.com/office/powerpoint/2010/main" val="40949129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333988-F69F-76D1-F0FF-42ED32F2A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49D6E2E-0D9A-2A10-83F0-541504F5E5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12 And God said,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will be with you.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2B31BB-5865-1F15-DEB2-123320D490E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12 </a:t>
            </a:r>
          </a:p>
        </p:txBody>
      </p:sp>
    </p:spTree>
    <p:extLst>
      <p:ext uri="{BB962C8B-B14F-4D97-AF65-F5344CB8AC3E}">
        <p14:creationId xmlns:p14="http://schemas.microsoft.com/office/powerpoint/2010/main" val="1360999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91C7D-7C2C-ECAF-8AA9-2F499A58DA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B61F9F2-5381-08A9-C85B-07487D5583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599766"/>
          </a:xfrm>
        </p:spPr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18 Jesus came and told his disciples,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have been given all authority in heaven and on earth.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19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Therefore, go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make disciples of all the nations, baptizing them in the name of the Father and the Son and the Holy Spirit.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467EA6-A650-1F5B-93DB-7AABCB973C6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149378"/>
            <a:ext cx="8159750" cy="614450"/>
          </a:xfrm>
        </p:spPr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Matthew 28:18-19 NLT</a:t>
            </a:r>
          </a:p>
        </p:txBody>
      </p:sp>
    </p:spTree>
    <p:extLst>
      <p:ext uri="{BB962C8B-B14F-4D97-AF65-F5344CB8AC3E}">
        <p14:creationId xmlns:p14="http://schemas.microsoft.com/office/powerpoint/2010/main" val="10780431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1481D6-553E-8773-8573-CF9DDD4C9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A5FD0-B9A4-0EFB-900F-485D3F636B9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“Teach these new disciples to obey all the commands I have given you.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be sure of this: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 with you always,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even to the end of the age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42A68C-C832-35D3-9A84-E6D34618F99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Matthew 28:20 NLT</a:t>
            </a:r>
          </a:p>
        </p:txBody>
      </p:sp>
    </p:spTree>
    <p:extLst>
      <p:ext uri="{BB962C8B-B14F-4D97-AF65-F5344CB8AC3E}">
        <p14:creationId xmlns:p14="http://schemas.microsoft.com/office/powerpoint/2010/main" val="621368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latin typeface="Bodoni MT" panose="02070603080606020203" pitchFamily="18" charset="0"/>
              </a:rPr>
              <a:t>Exodus 3:7-15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7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I AM</a:t>
            </a:r>
            <a:br>
              <a:rPr lang="en-US" dirty="0"/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Sends You</a:t>
            </a:r>
          </a:p>
        </p:txBody>
      </p:sp>
    </p:spTree>
    <p:extLst>
      <p:ext uri="{BB962C8B-B14F-4D97-AF65-F5344CB8AC3E}">
        <p14:creationId xmlns:p14="http://schemas.microsoft.com/office/powerpoint/2010/main" val="38938567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9EB45-9BAA-4030-12D1-BD33B43E0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983626-951E-0882-1CBD-4630604C12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The Faithfulness </a:t>
            </a:r>
          </a:p>
          <a:p>
            <a: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asis MT Pro Black" panose="02040A04050005020304" pitchFamily="18" charset="0"/>
              </a:rPr>
              <a:t>is God’s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B8CD2B-79E1-26EC-920B-79996E0ED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677" y="302535"/>
            <a:ext cx="975873" cy="1019119"/>
          </a:xfrm>
        </p:spPr>
        <p:txBody>
          <a:bodyPr>
            <a:normAutofit/>
          </a:bodyPr>
          <a:lstStyle/>
          <a:p>
            <a:r>
              <a:rPr lang="en-US" sz="2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Black" panose="02070A03080606020203" pitchFamily="18" charset="0"/>
              </a:rPr>
              <a:t>I AM</a:t>
            </a:r>
            <a:br>
              <a:rPr lang="en-US" dirty="0"/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" panose="02070603080606020203" pitchFamily="18" charset="0"/>
              </a:rPr>
              <a:t>Sends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762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E5189A-B339-CE90-E4B7-738A8B9C7F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061D14D-CAD5-9911-7682-F7DFD618EF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14 God said to Moses,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 who I am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This is what you are to say to the Israelites: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‘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 has sent me to you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.’”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D08A25-466C-B783-3075-7D00C4E6D5A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14 </a:t>
            </a:r>
          </a:p>
        </p:txBody>
      </p:sp>
    </p:spTree>
    <p:extLst>
      <p:ext uri="{BB962C8B-B14F-4D97-AF65-F5344CB8AC3E}">
        <p14:creationId xmlns:p14="http://schemas.microsoft.com/office/powerpoint/2010/main" val="3790342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5E9F12-9720-86D7-E62A-75F3A2F3A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6658E-86F1-3A39-A1B1-53363E2A13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866318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15 God also said to Moses,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“Say to the Israelites,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‘The Lord, the God of your fathers—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God of Abraham, the God of Isaac and the God of Jacob—has sent me to you.’</a:t>
            </a:r>
          </a:p>
          <a:p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This is my name forever,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 name you shall call me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  from generation to generation.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E1E1A-237E-23F2-0AE1-E678DF7A46D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287690"/>
            <a:ext cx="8159750" cy="47613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3:15 </a:t>
            </a:r>
          </a:p>
        </p:txBody>
      </p:sp>
    </p:spTree>
    <p:extLst>
      <p:ext uri="{BB962C8B-B14F-4D97-AF65-F5344CB8AC3E}">
        <p14:creationId xmlns:p14="http://schemas.microsoft.com/office/powerpoint/2010/main" val="2128508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41965E-FF5E-2051-A2DC-DF3383C84B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730F50-572D-6993-97B6-069535D83E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26736" y="421372"/>
            <a:ext cx="8160063" cy="3866318"/>
          </a:xfrm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58 Very truly I tell you,” Jesus answered, “before Abraham was born, </a:t>
            </a:r>
          </a:p>
          <a:p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!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C86CE9-BFA6-0219-0993-63F065FFC6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27050" y="4287690"/>
            <a:ext cx="8159750" cy="476137"/>
          </a:xfrm>
        </p:spPr>
        <p:txBody>
          <a:bodyPr>
            <a:normAutofit fontScale="92500" lnSpcReduction="20000"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John 8:58</a:t>
            </a:r>
          </a:p>
        </p:txBody>
      </p:sp>
    </p:spTree>
    <p:extLst>
      <p:ext uri="{BB962C8B-B14F-4D97-AF65-F5344CB8AC3E}">
        <p14:creationId xmlns:p14="http://schemas.microsoft.com/office/powerpoint/2010/main" val="30118161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9B173E-D048-0396-8F24-3B60A23340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latin typeface="Georgia" panose="02040502050405020303" pitchFamily="18" charset="0"/>
              </a:rPr>
              <a:t>Conclusion: </a:t>
            </a:r>
          </a:p>
          <a:p>
            <a:r>
              <a:rPr lang="en-US" dirty="0">
                <a:latin typeface="Georgia" panose="02040502050405020303" pitchFamily="18" charset="0"/>
              </a:rPr>
              <a:t>Because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 </a:t>
            </a:r>
            <a:r>
              <a:rPr lang="en-US" dirty="0">
                <a:latin typeface="Georgia" panose="02040502050405020303" pitchFamily="18" charset="0"/>
              </a:rPr>
              <a:t>is with us, </a:t>
            </a:r>
          </a:p>
          <a:p>
            <a:r>
              <a:rPr lang="en-US" i="1" dirty="0">
                <a:latin typeface="Georgia" panose="02040502050405020303" pitchFamily="18" charset="0"/>
              </a:rPr>
              <a:t>His presence</a:t>
            </a:r>
            <a:r>
              <a:rPr lang="en-US" dirty="0">
                <a:latin typeface="Georgia" panose="02040502050405020303" pitchFamily="18" charset="0"/>
              </a:rPr>
              <a:t>—not our strength—</a:t>
            </a:r>
          </a:p>
          <a:p>
            <a:r>
              <a:rPr lang="en-US" dirty="0">
                <a:latin typeface="Georgia" panose="02040502050405020303" pitchFamily="18" charset="0"/>
              </a:rPr>
              <a:t>makes us faithful instruments.</a:t>
            </a:r>
          </a:p>
          <a:p>
            <a:r>
              <a:rPr lang="en-US" dirty="0">
                <a:latin typeface="Georgia" panose="02040502050405020303" pitchFamily="18" charset="0"/>
              </a:rPr>
              <a:t>Go forth in confident hope </a:t>
            </a:r>
          </a:p>
          <a:p>
            <a:r>
              <a:rPr lang="en-US" dirty="0">
                <a:latin typeface="Georgia" panose="02040502050405020303" pitchFamily="18" charset="0"/>
              </a:rPr>
              <a:t>wherever I AM leads you. </a:t>
            </a:r>
          </a:p>
        </p:txBody>
      </p:sp>
    </p:spTree>
    <p:extLst>
      <p:ext uri="{BB962C8B-B14F-4D97-AF65-F5344CB8AC3E}">
        <p14:creationId xmlns:p14="http://schemas.microsoft.com/office/powerpoint/2010/main" val="5113426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BC6E70E-34CC-9715-3AED-8C743D5A9CD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42581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4FB2304-CF1E-1544-A40A-A7E82295D4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3F7FB7-7E86-372B-760E-2851DDC3068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538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7 The Lord said, “I have indeed seen the misery of my people in Egypt. I have heard them crying out because of their slave drivers, and I am concerned about their suffering.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7-15 </a:t>
            </a:r>
          </a:p>
        </p:txBody>
      </p:sp>
    </p:spTree>
    <p:extLst>
      <p:ext uri="{BB962C8B-B14F-4D97-AF65-F5344CB8AC3E}">
        <p14:creationId xmlns:p14="http://schemas.microsoft.com/office/powerpoint/2010/main" val="387725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B0FCE9-30B6-A1D9-387D-6F7AB226D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575F1B-416B-FFAD-BA0C-004AE3F4613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8 So I have come down to rescue them from the hand of the Egyptians and to bring them up out of that land into a good and spacious land, a land flowing with milk and honey—the home of the Canaanites, Hittites, Amorites, Perizzites, Hivites and Jebusites.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859E36-757A-02E7-AD80-5B935C85A2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7-15 </a:t>
            </a:r>
          </a:p>
        </p:txBody>
      </p:sp>
    </p:spTree>
    <p:extLst>
      <p:ext uri="{BB962C8B-B14F-4D97-AF65-F5344CB8AC3E}">
        <p14:creationId xmlns:p14="http://schemas.microsoft.com/office/powerpoint/2010/main" val="1471118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F6FEB4-4687-C1D1-D402-4BF1E0F35B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995DA1-C12A-F761-F2A1-C548F6E9CB5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9 And now the cry of the Israelites has reached me, and I have seen the way the Egyptians are oppressing them.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10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So now, go. </a:t>
            </a:r>
          </a:p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 sending you to Pharaoh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to bring my people the Israelites out of Egypt.”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DCFB685-C050-5023-C6E0-7060E5708B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7-15 </a:t>
            </a:r>
          </a:p>
        </p:txBody>
      </p:sp>
    </p:spTree>
    <p:extLst>
      <p:ext uri="{BB962C8B-B14F-4D97-AF65-F5344CB8AC3E}">
        <p14:creationId xmlns:p14="http://schemas.microsoft.com/office/powerpoint/2010/main" val="13748294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7069CF-5427-C2F5-7ABA-B0E9A97F05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B66DAE8-A3A5-3CDD-0A96-BF4144EC71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11 But Moses said to God,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Who am I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that I should go to Pharaoh and bring the Israelites out of Egypt?”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022675-FA2D-D0C4-38AF-2C197FB579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7-15 </a:t>
            </a:r>
          </a:p>
        </p:txBody>
      </p:sp>
    </p:spTree>
    <p:extLst>
      <p:ext uri="{BB962C8B-B14F-4D97-AF65-F5344CB8AC3E}">
        <p14:creationId xmlns:p14="http://schemas.microsoft.com/office/powerpoint/2010/main" val="10096966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839D51-76BD-3070-05DE-38385ADB8B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09F4BE8-9C1C-4820-E02E-49D8BD6054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12 And God said, “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will be with you.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And this will be the sign to you that it is I who have sent you: When you have brought the people out of Egypt, you will worship God on this mountain.”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783027-7206-1CFF-D803-62F0464326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7-15 </a:t>
            </a:r>
          </a:p>
        </p:txBody>
      </p:sp>
    </p:spTree>
    <p:extLst>
      <p:ext uri="{BB962C8B-B14F-4D97-AF65-F5344CB8AC3E}">
        <p14:creationId xmlns:p14="http://schemas.microsoft.com/office/powerpoint/2010/main" val="1848950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1828D6-4DC9-CB05-F9A8-ADC6437BD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2EB69E3-2AD1-AB67-EB0F-D86986FE07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13 Moses said to God,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“Suppose I go to the Israelites and say to them, ‘The God of your fathers has sent me to you,’ and they ask me, ‘What is his name?’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Then what shall I tell them?”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E55F9B-2967-C540-7359-B3C1F1424FC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7-15 </a:t>
            </a:r>
          </a:p>
        </p:txBody>
      </p:sp>
    </p:spTree>
    <p:extLst>
      <p:ext uri="{BB962C8B-B14F-4D97-AF65-F5344CB8AC3E}">
        <p14:creationId xmlns:p14="http://schemas.microsoft.com/office/powerpoint/2010/main" val="1343912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9DF3DE-D169-381B-B788-4C346A6C8E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38E6372-DA6F-EE91-96C4-D25D3732482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14 God said to Moses, 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“</a:t>
            </a:r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 who I am</a:t>
            </a:r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This is what you are to say to the Israelites:</a:t>
            </a:r>
          </a:p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‘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I am has sent me to you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.’”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E79D36-4591-66E2-07A4-82F53186B95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Exodus 3: 7-15 </a:t>
            </a:r>
          </a:p>
        </p:txBody>
      </p:sp>
    </p:spTree>
    <p:extLst>
      <p:ext uri="{BB962C8B-B14F-4D97-AF65-F5344CB8AC3E}">
        <p14:creationId xmlns:p14="http://schemas.microsoft.com/office/powerpoint/2010/main" val="94507526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2920</TotalTime>
  <Words>841</Words>
  <Application>Microsoft Office PowerPoint</Application>
  <PresentationFormat>On-screen Show (16:9)</PresentationFormat>
  <Paragraphs>98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Amasis MT Pro Black</vt:lpstr>
      <vt:lpstr>Arial</vt:lpstr>
      <vt:lpstr>Bodoni MT</vt:lpstr>
      <vt:lpstr>Bodoni MT Black</vt:lpstr>
      <vt:lpstr>Georgia</vt:lpstr>
      <vt:lpstr>Trebuchet MS</vt:lpstr>
      <vt:lpstr>Default</vt:lpstr>
      <vt:lpstr>PowerPoint Presentation</vt:lpstr>
      <vt:lpstr>I AM Sends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 AM Sends You</vt:lpstr>
      <vt:lpstr>PowerPoint Presentation</vt:lpstr>
      <vt:lpstr>PowerPoint Presentation</vt:lpstr>
      <vt:lpstr>PowerPoint Presentation</vt:lpstr>
      <vt:lpstr>I AM Sends You</vt:lpstr>
      <vt:lpstr>PowerPoint Presentation</vt:lpstr>
      <vt:lpstr>PowerPoint Presentation</vt:lpstr>
      <vt:lpstr>PowerPoint Presentation</vt:lpstr>
      <vt:lpstr>PowerPoint Presentation</vt:lpstr>
      <vt:lpstr>I AM Sends You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Karrie Landsverk</cp:lastModifiedBy>
  <cp:revision>24</cp:revision>
  <dcterms:created xsi:type="dcterms:W3CDTF">2014-03-26T14:03:34Z</dcterms:created>
  <dcterms:modified xsi:type="dcterms:W3CDTF">2026-03-13T17:25:18Z</dcterms:modified>
</cp:coreProperties>
</file>