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7" r:id="rId4"/>
    <p:sldId id="267" r:id="rId5"/>
    <p:sldId id="265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15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6857E1-48AC-B14F-91DE-EB0721BB7C7A}" v="3" dt="2026-02-01T00:59:52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73"/>
    <p:restoredTop sz="94694"/>
  </p:normalViewPr>
  <p:slideViewPr>
    <p:cSldViewPr snapToGrid="0">
      <p:cViewPr varScale="1">
        <p:scale>
          <a:sx n="110" d="100"/>
          <a:sy n="110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McGlone" userId="2229e3d8b91cea11" providerId="LiveId" clId="{D256A9FA-7AC6-5799-ABA5-1FEF8835C7A2}"/>
    <pc:docChg chg="undo custSel addSld modSld addMainMaster delMainMaster modMainMaster">
      <pc:chgData name="Ashley McGlone" userId="2229e3d8b91cea11" providerId="LiveId" clId="{D256A9FA-7AC6-5799-ABA5-1FEF8835C7A2}" dt="2026-02-01T01:03:38.487" v="233" actId="27636"/>
      <pc:docMkLst>
        <pc:docMk/>
      </pc:docMkLst>
      <pc:sldChg chg="modSp mod">
        <pc:chgData name="Ashley McGlone" userId="2229e3d8b91cea11" providerId="LiveId" clId="{D256A9FA-7AC6-5799-ABA5-1FEF8835C7A2}" dt="2026-02-01T01:02:10.605" v="219" actId="27636"/>
        <pc:sldMkLst>
          <pc:docMk/>
          <pc:sldMk cId="1006865891" sldId="257"/>
        </pc:sldMkLst>
        <pc:spChg chg="mod">
          <ac:chgData name="Ashley McGlone" userId="2229e3d8b91cea11" providerId="LiveId" clId="{D256A9FA-7AC6-5799-ABA5-1FEF8835C7A2}" dt="2026-02-01T01:02:10.605" v="219" actId="27636"/>
          <ac:spMkLst>
            <pc:docMk/>
            <pc:sldMk cId="1006865891" sldId="257"/>
            <ac:spMk id="3" creationId="{2C2FBAA5-3D79-F66C-C9AE-25A8960A2B2A}"/>
          </ac:spMkLst>
        </pc:spChg>
      </pc:sldChg>
      <pc:sldChg chg="modSp mod">
        <pc:chgData name="Ashley McGlone" userId="2229e3d8b91cea11" providerId="LiveId" clId="{D256A9FA-7AC6-5799-ABA5-1FEF8835C7A2}" dt="2026-02-01T01:03:38.487" v="233" actId="27636"/>
        <pc:sldMkLst>
          <pc:docMk/>
          <pc:sldMk cId="3679851510" sldId="258"/>
        </pc:sldMkLst>
        <pc:spChg chg="mod">
          <ac:chgData name="Ashley McGlone" userId="2229e3d8b91cea11" providerId="LiveId" clId="{D256A9FA-7AC6-5799-ABA5-1FEF8835C7A2}" dt="2026-02-01T01:03:32.797" v="230" actId="20577"/>
          <ac:spMkLst>
            <pc:docMk/>
            <pc:sldMk cId="3679851510" sldId="258"/>
            <ac:spMk id="2" creationId="{609EA2D5-C47F-065A-1726-20A7E48EBE8B}"/>
          </ac:spMkLst>
        </pc:spChg>
        <pc:spChg chg="mod">
          <ac:chgData name="Ashley McGlone" userId="2229e3d8b91cea11" providerId="LiveId" clId="{D256A9FA-7AC6-5799-ABA5-1FEF8835C7A2}" dt="2026-02-01T01:03:38.487" v="233" actId="27636"/>
          <ac:spMkLst>
            <pc:docMk/>
            <pc:sldMk cId="3679851510" sldId="258"/>
            <ac:spMk id="3" creationId="{E1CC4746-9AF3-3A05-45EA-181A303DADCE}"/>
          </ac:spMkLst>
        </pc:spChg>
      </pc:sldChg>
      <pc:sldChg chg="modSp new mod">
        <pc:chgData name="Ashley McGlone" userId="2229e3d8b91cea11" providerId="LiveId" clId="{D256A9FA-7AC6-5799-ABA5-1FEF8835C7A2}" dt="2026-02-01T00:56:09.009" v="81" actId="5793"/>
        <pc:sldMkLst>
          <pc:docMk/>
          <pc:sldMk cId="1003029477" sldId="259"/>
        </pc:sldMkLst>
        <pc:spChg chg="mod">
          <ac:chgData name="Ashley McGlone" userId="2229e3d8b91cea11" providerId="LiveId" clId="{D256A9FA-7AC6-5799-ABA5-1FEF8835C7A2}" dt="2026-02-01T00:56:04.564" v="64" actId="20577"/>
          <ac:spMkLst>
            <pc:docMk/>
            <pc:sldMk cId="1003029477" sldId="259"/>
            <ac:spMk id="2" creationId="{5ECAE0EB-20AF-621E-7586-DBE9BF2842A7}"/>
          </ac:spMkLst>
        </pc:spChg>
        <pc:spChg chg="mod">
          <ac:chgData name="Ashley McGlone" userId="2229e3d8b91cea11" providerId="LiveId" clId="{D256A9FA-7AC6-5799-ABA5-1FEF8835C7A2}" dt="2026-02-01T00:56:09.009" v="81" actId="5793"/>
          <ac:spMkLst>
            <pc:docMk/>
            <pc:sldMk cId="1003029477" sldId="259"/>
            <ac:spMk id="3" creationId="{AC506920-8C9C-3DAF-B6BC-EC6D19AEC72B}"/>
          </ac:spMkLst>
        </pc:spChg>
      </pc:sldChg>
      <pc:sldChg chg="addSp delSp modSp new mod modClrScheme chgLayout">
        <pc:chgData name="Ashley McGlone" userId="2229e3d8b91cea11" providerId="LiveId" clId="{D256A9FA-7AC6-5799-ABA5-1FEF8835C7A2}" dt="2026-02-01T00:56:34.986" v="141" actId="5793"/>
        <pc:sldMkLst>
          <pc:docMk/>
          <pc:sldMk cId="3005815408" sldId="260"/>
        </pc:sldMkLst>
        <pc:spChg chg="del mod ord">
          <ac:chgData name="Ashley McGlone" userId="2229e3d8b91cea11" providerId="LiveId" clId="{D256A9FA-7AC6-5799-ABA5-1FEF8835C7A2}" dt="2026-02-01T00:56:20.632" v="83" actId="700"/>
          <ac:spMkLst>
            <pc:docMk/>
            <pc:sldMk cId="3005815408" sldId="260"/>
            <ac:spMk id="2" creationId="{C7927658-7543-C52E-38B9-358A8BF6E520}"/>
          </ac:spMkLst>
        </pc:spChg>
        <pc:spChg chg="del mod ord">
          <ac:chgData name="Ashley McGlone" userId="2229e3d8b91cea11" providerId="LiveId" clId="{D256A9FA-7AC6-5799-ABA5-1FEF8835C7A2}" dt="2026-02-01T00:56:20.632" v="83" actId="700"/>
          <ac:spMkLst>
            <pc:docMk/>
            <pc:sldMk cId="3005815408" sldId="260"/>
            <ac:spMk id="3" creationId="{4C531682-6C97-8E82-9621-E0836BFFCDD3}"/>
          </ac:spMkLst>
        </pc:spChg>
        <pc:spChg chg="add mod ord">
          <ac:chgData name="Ashley McGlone" userId="2229e3d8b91cea11" providerId="LiveId" clId="{D256A9FA-7AC6-5799-ABA5-1FEF8835C7A2}" dt="2026-02-01T00:56:26.015" v="107" actId="20577"/>
          <ac:spMkLst>
            <pc:docMk/>
            <pc:sldMk cId="3005815408" sldId="260"/>
            <ac:spMk id="4" creationId="{A5B9E7A1-D119-7FD6-35DC-157B716D2390}"/>
          </ac:spMkLst>
        </pc:spChg>
        <pc:spChg chg="add mod ord">
          <ac:chgData name="Ashley McGlone" userId="2229e3d8b91cea11" providerId="LiveId" clId="{D256A9FA-7AC6-5799-ABA5-1FEF8835C7A2}" dt="2026-02-01T00:56:30.454" v="124" actId="5793"/>
          <ac:spMkLst>
            <pc:docMk/>
            <pc:sldMk cId="3005815408" sldId="260"/>
            <ac:spMk id="5" creationId="{1C5E9D87-C74E-5C4E-1B33-6258FA82DD29}"/>
          </ac:spMkLst>
        </pc:spChg>
        <pc:spChg chg="add mod ord">
          <ac:chgData name="Ashley McGlone" userId="2229e3d8b91cea11" providerId="LiveId" clId="{D256A9FA-7AC6-5799-ABA5-1FEF8835C7A2}" dt="2026-02-01T00:56:34.986" v="141" actId="5793"/>
          <ac:spMkLst>
            <pc:docMk/>
            <pc:sldMk cId="3005815408" sldId="260"/>
            <ac:spMk id="6" creationId="{0E511538-21EA-D912-17B9-41CBF7D47C59}"/>
          </ac:spMkLst>
        </pc:spChg>
      </pc:sldChg>
      <pc:sldChg chg="modSp new mod">
        <pc:chgData name="Ashley McGlone" userId="2229e3d8b91cea11" providerId="LiveId" clId="{D256A9FA-7AC6-5799-ABA5-1FEF8835C7A2}" dt="2026-02-01T01:01:25.653" v="214" actId="20577"/>
        <pc:sldMkLst>
          <pc:docMk/>
          <pc:sldMk cId="95872133" sldId="261"/>
        </pc:sldMkLst>
        <pc:spChg chg="mod">
          <ac:chgData name="Ashley McGlone" userId="2229e3d8b91cea11" providerId="LiveId" clId="{D256A9FA-7AC6-5799-ABA5-1FEF8835C7A2}" dt="2026-02-01T01:01:19.749" v="191" actId="20577"/>
          <ac:spMkLst>
            <pc:docMk/>
            <pc:sldMk cId="95872133" sldId="261"/>
            <ac:spMk id="2" creationId="{ADA1077A-1000-AD60-6061-436CE09C8EBD}"/>
          </ac:spMkLst>
        </pc:spChg>
        <pc:spChg chg="mod">
          <ac:chgData name="Ashley McGlone" userId="2229e3d8b91cea11" providerId="LiveId" clId="{D256A9FA-7AC6-5799-ABA5-1FEF8835C7A2}" dt="2026-02-01T01:01:25.653" v="214" actId="20577"/>
          <ac:spMkLst>
            <pc:docMk/>
            <pc:sldMk cId="95872133" sldId="261"/>
            <ac:spMk id="3" creationId="{0BC6BAAA-A44A-1B2B-DB92-9E1C2CEC59BE}"/>
          </ac:spMkLst>
        </pc:spChg>
      </pc:sldChg>
      <pc:sldMasterChg chg="addSldLayout modSldLayout sldLayoutOrd">
        <pc:chgData name="Ashley McGlone" userId="2229e3d8b91cea11" providerId="LiveId" clId="{D256A9FA-7AC6-5799-ABA5-1FEF8835C7A2}" dt="2026-02-01T01:02:47.319" v="224" actId="403"/>
        <pc:sldMasterMkLst>
          <pc:docMk/>
          <pc:sldMasterMk cId="2129070701" sldId="2147483648"/>
        </pc:sldMasterMkLst>
        <pc:sldLayoutChg chg="delSp mod">
          <pc:chgData name="Ashley McGlone" userId="2229e3d8b91cea11" providerId="LiveId" clId="{D256A9FA-7AC6-5799-ABA5-1FEF8835C7A2}" dt="2026-02-01T00:54:28.058" v="0" actId="478"/>
          <pc:sldLayoutMkLst>
            <pc:docMk/>
            <pc:sldMasterMk cId="2129070701" sldId="2147483648"/>
            <pc:sldLayoutMk cId="4060195221" sldId="2147483649"/>
          </pc:sldLayoutMkLst>
          <pc:picChg chg="del">
            <ac:chgData name="Ashley McGlone" userId="2229e3d8b91cea11" providerId="LiveId" clId="{D256A9FA-7AC6-5799-ABA5-1FEF8835C7A2}" dt="2026-02-01T00:54:28.058" v="0" actId="478"/>
            <ac:picMkLst>
              <pc:docMk/>
              <pc:sldMasterMk cId="2129070701" sldId="2147483648"/>
              <pc:sldLayoutMk cId="4060195221" sldId="2147483649"/>
              <ac:picMk id="8" creationId="{5795A830-2A7B-7F2B-0014-322B853BFB08}"/>
            </ac:picMkLst>
          </pc:picChg>
        </pc:sldLayoutChg>
        <pc:sldLayoutChg chg="modSp mod">
          <pc:chgData name="Ashley McGlone" userId="2229e3d8b91cea11" providerId="LiveId" clId="{D256A9FA-7AC6-5799-ABA5-1FEF8835C7A2}" dt="2026-02-01T01:02:10.584" v="218" actId="403"/>
          <pc:sldLayoutMkLst>
            <pc:docMk/>
            <pc:sldMasterMk cId="2129070701" sldId="2147483648"/>
            <pc:sldLayoutMk cId="3986484865" sldId="2147483650"/>
          </pc:sldLayoutMkLst>
          <pc:spChg chg="mod">
            <ac:chgData name="Ashley McGlone" userId="2229e3d8b91cea11" providerId="LiveId" clId="{D256A9FA-7AC6-5799-ABA5-1FEF8835C7A2}" dt="2026-02-01T01:02:10.584" v="218" actId="403"/>
            <ac:spMkLst>
              <pc:docMk/>
              <pc:sldMasterMk cId="2129070701" sldId="2147483648"/>
              <pc:sldLayoutMk cId="3986484865" sldId="2147483650"/>
              <ac:spMk id="3" creationId="{65CB67EC-6F25-B235-53A9-1AA6C0D152A6}"/>
            </ac:spMkLst>
          </pc:spChg>
        </pc:sldLayoutChg>
        <pc:sldLayoutChg chg="modSp mod">
          <pc:chgData name="Ashley McGlone" userId="2229e3d8b91cea11" providerId="LiveId" clId="{D256A9FA-7AC6-5799-ABA5-1FEF8835C7A2}" dt="2026-02-01T01:02:21.603" v="222" actId="403"/>
          <pc:sldLayoutMkLst>
            <pc:docMk/>
            <pc:sldMasterMk cId="2129070701" sldId="2147483648"/>
            <pc:sldLayoutMk cId="3252841060" sldId="2147483652"/>
          </pc:sldLayoutMkLst>
          <pc:spChg chg="mod">
            <ac:chgData name="Ashley McGlone" userId="2229e3d8b91cea11" providerId="LiveId" clId="{D256A9FA-7AC6-5799-ABA5-1FEF8835C7A2}" dt="2026-02-01T01:02:21.603" v="222" actId="403"/>
            <ac:spMkLst>
              <pc:docMk/>
              <pc:sldMasterMk cId="2129070701" sldId="2147483648"/>
              <pc:sldLayoutMk cId="3252841060" sldId="2147483652"/>
              <ac:spMk id="3" creationId="{DBC2F13B-CDD5-3408-19B7-22B813C42D0B}"/>
            </ac:spMkLst>
          </pc:spChg>
          <pc:spChg chg="mod">
            <ac:chgData name="Ashley McGlone" userId="2229e3d8b91cea11" providerId="LiveId" clId="{D256A9FA-7AC6-5799-ABA5-1FEF8835C7A2}" dt="2026-02-01T01:02:21.603" v="222" actId="403"/>
            <ac:spMkLst>
              <pc:docMk/>
              <pc:sldMasterMk cId="2129070701" sldId="2147483648"/>
              <pc:sldLayoutMk cId="3252841060" sldId="2147483652"/>
              <ac:spMk id="4" creationId="{88733A24-9784-B7AB-103B-DCC8E9776567}"/>
            </ac:spMkLst>
          </pc:spChg>
        </pc:sldLayoutChg>
        <pc:sldLayoutChg chg="modSp mod">
          <pc:chgData name="Ashley McGlone" userId="2229e3d8b91cea11" providerId="LiveId" clId="{D256A9FA-7AC6-5799-ABA5-1FEF8835C7A2}" dt="2026-02-01T01:02:47.319" v="224" actId="403"/>
          <pc:sldLayoutMkLst>
            <pc:docMk/>
            <pc:sldMasterMk cId="2129070701" sldId="2147483648"/>
            <pc:sldLayoutMk cId="961448104" sldId="2147483653"/>
          </pc:sldLayoutMkLst>
          <pc:spChg chg="mod">
            <ac:chgData name="Ashley McGlone" userId="2229e3d8b91cea11" providerId="LiveId" clId="{D256A9FA-7AC6-5799-ABA5-1FEF8835C7A2}" dt="2026-02-01T01:02:47.319" v="224" actId="403"/>
            <ac:spMkLst>
              <pc:docMk/>
              <pc:sldMasterMk cId="2129070701" sldId="2147483648"/>
              <pc:sldLayoutMk cId="961448104" sldId="2147483653"/>
              <ac:spMk id="3" creationId="{E32BD6E5-C0E3-4A17-D400-BB68FADA88A7}"/>
            </ac:spMkLst>
          </pc:spChg>
          <pc:spChg chg="mod">
            <ac:chgData name="Ashley McGlone" userId="2229e3d8b91cea11" providerId="LiveId" clId="{D256A9FA-7AC6-5799-ABA5-1FEF8835C7A2}" dt="2026-02-01T01:02:40.614" v="223" actId="403"/>
            <ac:spMkLst>
              <pc:docMk/>
              <pc:sldMasterMk cId="2129070701" sldId="2147483648"/>
              <pc:sldLayoutMk cId="961448104" sldId="2147483653"/>
              <ac:spMk id="4" creationId="{94152FCC-0A69-4325-3CEC-B57D11B876D7}"/>
            </ac:spMkLst>
          </pc:spChg>
          <pc:spChg chg="mod">
            <ac:chgData name="Ashley McGlone" userId="2229e3d8b91cea11" providerId="LiveId" clId="{D256A9FA-7AC6-5799-ABA5-1FEF8835C7A2}" dt="2026-02-01T01:02:47.319" v="224" actId="403"/>
            <ac:spMkLst>
              <pc:docMk/>
              <pc:sldMasterMk cId="2129070701" sldId="2147483648"/>
              <pc:sldLayoutMk cId="961448104" sldId="2147483653"/>
              <ac:spMk id="5" creationId="{8F3B4A68-32EB-AA12-5EDA-219B64189F94}"/>
            </ac:spMkLst>
          </pc:spChg>
          <pc:spChg chg="mod">
            <ac:chgData name="Ashley McGlone" userId="2229e3d8b91cea11" providerId="LiveId" clId="{D256A9FA-7AC6-5799-ABA5-1FEF8835C7A2}" dt="2026-02-01T01:02:40.614" v="223" actId="403"/>
            <ac:spMkLst>
              <pc:docMk/>
              <pc:sldMasterMk cId="2129070701" sldId="2147483648"/>
              <pc:sldLayoutMk cId="961448104" sldId="2147483653"/>
              <ac:spMk id="6" creationId="{2FA29BF6-2F0E-7DED-4F1C-71C74696B52E}"/>
            </ac:spMkLst>
          </pc:spChg>
        </pc:sldLayoutChg>
        <pc:sldLayoutChg chg="add mod modTransition">
          <pc:chgData name="Ashley McGlone" userId="2229e3d8b91cea11" providerId="LiveId" clId="{D256A9FA-7AC6-5799-ABA5-1FEF8835C7A2}" dt="2026-02-01T00:57:32.922" v="142" actId="2890"/>
          <pc:sldLayoutMkLst>
            <pc:docMk/>
            <pc:sldMasterMk cId="2129070701" sldId="2147483648"/>
            <pc:sldLayoutMk cId="3415361124" sldId="2147483660"/>
          </pc:sldLayoutMkLst>
        </pc:sldLayoutChg>
        <pc:sldLayoutChg chg="addSp modSp mod ord">
          <pc:chgData name="Ashley McGlone" userId="2229e3d8b91cea11" providerId="LiveId" clId="{D256A9FA-7AC6-5799-ABA5-1FEF8835C7A2}" dt="2026-02-01T01:00:54.481" v="171" actId="14100"/>
          <pc:sldLayoutMkLst>
            <pc:docMk/>
            <pc:sldMasterMk cId="2129070701" sldId="2147483648"/>
            <pc:sldLayoutMk cId="247266045" sldId="2147483673"/>
          </pc:sldLayoutMkLst>
          <pc:spChg chg="mod">
            <ac:chgData name="Ashley McGlone" userId="2229e3d8b91cea11" providerId="LiveId" clId="{D256A9FA-7AC6-5799-ABA5-1FEF8835C7A2}" dt="2026-02-01T01:00:54.481" v="171" actId="14100"/>
            <ac:spMkLst>
              <pc:docMk/>
              <pc:sldMasterMk cId="2129070701" sldId="2147483648"/>
              <pc:sldLayoutMk cId="247266045" sldId="2147483673"/>
              <ac:spMk id="2" creationId="{D04AFD07-E68B-47CE-EF03-FECC26C2654A}"/>
            </ac:spMkLst>
          </pc:spChg>
          <pc:spChg chg="mod">
            <ac:chgData name="Ashley McGlone" userId="2229e3d8b91cea11" providerId="LiveId" clId="{D256A9FA-7AC6-5799-ABA5-1FEF8835C7A2}" dt="2026-02-01T01:00:54.481" v="171" actId="14100"/>
            <ac:spMkLst>
              <pc:docMk/>
              <pc:sldMasterMk cId="2129070701" sldId="2147483648"/>
              <pc:sldLayoutMk cId="247266045" sldId="2147483673"/>
              <ac:spMk id="3" creationId="{304EF1C2-E947-E0D4-1EC5-8AC74D6BAE4A}"/>
            </ac:spMkLst>
          </pc:spChg>
          <pc:spChg chg="mod">
            <ac:chgData name="Ashley McGlone" userId="2229e3d8b91cea11" providerId="LiveId" clId="{D256A9FA-7AC6-5799-ABA5-1FEF8835C7A2}" dt="2026-02-01T00:58:07.085" v="144"/>
            <ac:spMkLst>
              <pc:docMk/>
              <pc:sldMasterMk cId="2129070701" sldId="2147483648"/>
              <pc:sldLayoutMk cId="247266045" sldId="2147483673"/>
              <ac:spMk id="4" creationId="{7FFC609D-0AE9-4537-0B0E-926AF6A2021F}"/>
            </ac:spMkLst>
          </pc:spChg>
          <pc:spChg chg="mod">
            <ac:chgData name="Ashley McGlone" userId="2229e3d8b91cea11" providerId="LiveId" clId="{D256A9FA-7AC6-5799-ABA5-1FEF8835C7A2}" dt="2026-02-01T00:58:07.085" v="144"/>
            <ac:spMkLst>
              <pc:docMk/>
              <pc:sldMasterMk cId="2129070701" sldId="2147483648"/>
              <pc:sldLayoutMk cId="247266045" sldId="2147483673"/>
              <ac:spMk id="5" creationId="{38A94512-125F-C5C9-5A58-681C4F4968D7}"/>
            </ac:spMkLst>
          </pc:spChg>
          <pc:spChg chg="mod">
            <ac:chgData name="Ashley McGlone" userId="2229e3d8b91cea11" providerId="LiveId" clId="{D256A9FA-7AC6-5799-ABA5-1FEF8835C7A2}" dt="2026-02-01T00:58:07.085" v="144"/>
            <ac:spMkLst>
              <pc:docMk/>
              <pc:sldMasterMk cId="2129070701" sldId="2147483648"/>
              <pc:sldLayoutMk cId="247266045" sldId="2147483673"/>
              <ac:spMk id="6" creationId="{EA6138A1-3C56-376C-5A78-806DE367BBA0}"/>
            </ac:spMkLst>
          </pc:spChg>
          <pc:picChg chg="add mod modCrop">
            <ac:chgData name="Ashley McGlone" userId="2229e3d8b91cea11" providerId="LiveId" clId="{D256A9FA-7AC6-5799-ABA5-1FEF8835C7A2}" dt="2026-02-01T01:00:37.746" v="169" actId="1038"/>
            <ac:picMkLst>
              <pc:docMk/>
              <pc:sldMasterMk cId="2129070701" sldId="2147483648"/>
              <pc:sldLayoutMk cId="247266045" sldId="2147483673"/>
              <ac:picMk id="7" creationId="{CB0CCAEC-C29F-B185-8CBD-AE13FD36694F}"/>
            </ac:picMkLst>
          </pc:picChg>
        </pc:sldLayoutChg>
      </pc:sldMasterChg>
      <pc:sldMasterChg chg="new del mod addSldLayout">
        <pc:chgData name="Ashley McGlone" userId="2229e3d8b91cea11" providerId="LiveId" clId="{D256A9FA-7AC6-5799-ABA5-1FEF8835C7A2}" dt="2026-02-01T00:58:21.116" v="146" actId="2696"/>
        <pc:sldMasterMkLst>
          <pc:docMk/>
          <pc:sldMasterMk cId="2873005864" sldId="2147483661"/>
        </pc:sldMasterMkLst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3853751753" sldId="2147483662"/>
          </pc:sldLayoutMkLst>
        </pc:sldLayoutChg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884480111" sldId="2147483663"/>
          </pc:sldLayoutMkLst>
        </pc:sldLayoutChg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34822732" sldId="2147483664"/>
          </pc:sldLayoutMkLst>
        </pc:sldLayoutChg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3768385850" sldId="2147483665"/>
          </pc:sldLayoutMkLst>
        </pc:sldLayoutChg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2937788787" sldId="2147483666"/>
          </pc:sldLayoutMkLst>
        </pc:sldLayoutChg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1428036723" sldId="2147483667"/>
          </pc:sldLayoutMkLst>
        </pc:sldLayoutChg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669050286" sldId="2147483668"/>
          </pc:sldLayoutMkLst>
        </pc:sldLayoutChg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2226332093" sldId="2147483669"/>
          </pc:sldLayoutMkLst>
        </pc:sldLayoutChg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1379133054" sldId="2147483670"/>
          </pc:sldLayoutMkLst>
        </pc:sldLayoutChg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2105682087" sldId="2147483671"/>
          </pc:sldLayoutMkLst>
        </pc:sldLayoutChg>
        <pc:sldLayoutChg chg="new replId">
          <pc:chgData name="Ashley McGlone" userId="2229e3d8b91cea11" providerId="LiveId" clId="{D256A9FA-7AC6-5799-ABA5-1FEF8835C7A2}" dt="2026-02-01T00:57:47.980" v="143" actId="6938"/>
          <pc:sldLayoutMkLst>
            <pc:docMk/>
            <pc:sldMasterMk cId="2873005864" sldId="2147483661"/>
            <pc:sldLayoutMk cId="2183825994" sldId="2147483672"/>
          </pc:sldLayoutMkLst>
        </pc:sldLayoutChg>
      </pc:sldMasterChg>
      <pc:sldMasterChg chg="add del mod addSldLayout modSldLayout">
        <pc:chgData name="Ashley McGlone" userId="2229e3d8b91cea11" providerId="LiveId" clId="{D256A9FA-7AC6-5799-ABA5-1FEF8835C7A2}" dt="2026-02-01T00:58:23.143" v="147" actId="2696"/>
        <pc:sldMasterMkLst>
          <pc:docMk/>
          <pc:sldMasterMk cId="4187682865" sldId="2147483674"/>
        </pc:sldMasterMkLst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3233861180" sldId="2147483675"/>
          </pc:sldLayoutMkLst>
        </pc:sldLayoutChg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3678958192" sldId="2147483676"/>
          </pc:sldLayoutMkLst>
        </pc:sldLayoutChg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3743116361" sldId="2147483677"/>
          </pc:sldLayoutMkLst>
        </pc:sldLayoutChg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3197272389" sldId="2147483678"/>
          </pc:sldLayoutMkLst>
        </pc:sldLayoutChg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341165825" sldId="2147483679"/>
          </pc:sldLayoutMkLst>
        </pc:sldLayoutChg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3229702221" sldId="2147483680"/>
          </pc:sldLayoutMkLst>
        </pc:sldLayoutChg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504716629" sldId="2147483681"/>
          </pc:sldLayoutMkLst>
        </pc:sldLayoutChg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2225786455" sldId="2147483682"/>
          </pc:sldLayoutMkLst>
        </pc:sldLayoutChg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4145245899" sldId="2147483683"/>
          </pc:sldLayoutMkLst>
        </pc:sldLayoutChg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3576550186" sldId="2147483684"/>
          </pc:sldLayoutMkLst>
        </pc:sldLayoutChg>
        <pc:sldLayoutChg chg="add mod replId">
          <pc:chgData name="Ashley McGlone" userId="2229e3d8b91cea11" providerId="LiveId" clId="{D256A9FA-7AC6-5799-ABA5-1FEF8835C7A2}" dt="2026-02-01T00:58:13.317" v="145" actId="2890"/>
          <pc:sldLayoutMkLst>
            <pc:docMk/>
            <pc:sldMasterMk cId="4187682865" sldId="2147483674"/>
            <pc:sldLayoutMk cId="2571475516" sldId="2147483685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8501E1-D813-79D3-85E0-23A4A6DBD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408" y="742122"/>
            <a:ext cx="6698453" cy="3217725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1C0C7F3-C7EF-CED4-6A6F-95394491C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408" y="3959847"/>
            <a:ext cx="6698453" cy="2016884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FA534D-D866-7B81-B6E6-B3DA1A47A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204EC2-5050-7945-B84A-32BC20AD5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3F52DA-E2A3-FAC5-7A52-348CCF68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holding a chain and a brick wall&#10;&#10;AI-generated content may be incorrect.">
            <a:extLst>
              <a:ext uri="{FF2B5EF4-FFF2-40B4-BE49-F238E27FC236}">
                <a16:creationId xmlns="" xmlns:a16="http://schemas.microsoft.com/office/drawing/2014/main" id="{65D5CEDB-2557-7337-A5B5-E9BD659AB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878" b="24717"/>
          <a:stretch>
            <a:fillRect/>
          </a:stretch>
        </p:blipFill>
        <p:spPr>
          <a:xfrm>
            <a:off x="7911548" y="0"/>
            <a:ext cx="428045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0195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32C6A0-580D-441F-981C-97EBF6353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FB33A25-E3F8-2696-D0A8-1ADC30018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D7A01BD-DBC4-975E-3F73-D4136497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060FB5-DCDE-35E1-EBD6-653F6A795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7F77FC-D58C-4E38-6A38-7AAE63E5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5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B8689BF-9BE5-16AB-DF76-3E821F99A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A992C4-7EB7-5350-1A76-77EB41361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675751-C41D-71E1-F0D3-B8C3F0AE1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F57BEF-B9D7-CAA6-740C-7D6CDEB0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5FD9D8-3B00-128A-BF9E-0707A35DE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04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4AFD07-E68B-47CE-EF03-FECC26C2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709738"/>
            <a:ext cx="817517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4EF1C2-E947-E0D4-1EC5-8AC74D6BA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629" y="4589463"/>
            <a:ext cx="8175171" cy="1500187"/>
          </a:xfrm>
        </p:spPr>
        <p:txBody>
          <a:bodyPr/>
          <a:lstStyle>
            <a:lvl1pPr marL="0" indent="0">
              <a:buNone/>
              <a:defRPr sz="3200">
                <a:solidFill>
                  <a:srgbClr val="25151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FC609D-0AE9-4537-0B0E-926AF6A2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7BD1C-9A62-D145-8682-16089FE1FA90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A94512-125F-C5C9-5A58-681C4F496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6138A1-3C56-376C-5A78-806DE367B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25A3FC-B258-C84B-8AFA-0B64CA483C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erson holding a chain and a brick wall&#10;&#10;AI-generated content may be incorrect.">
            <a:extLst>
              <a:ext uri="{FF2B5EF4-FFF2-40B4-BE49-F238E27FC236}">
                <a16:creationId xmlns="" xmlns:a16="http://schemas.microsoft.com/office/drawing/2014/main" id="{CB0CCAEC-C29F-B185-8CBD-AE13FD3669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4469" t="21878" r="4832" b="24717"/>
          <a:stretch>
            <a:fillRect/>
          </a:stretch>
        </p:blipFill>
        <p:spPr>
          <a:xfrm>
            <a:off x="9133112" y="0"/>
            <a:ext cx="302622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26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5DE93B-EB8E-F02B-03F3-451CF8C9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CB67EC-6F25-B235-53A9-1AA6C0D15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defRPr sz="3600"/>
            </a:lvl1pPr>
            <a:lvl2pPr>
              <a:lnSpc>
                <a:spcPct val="150000"/>
              </a:lnSpc>
              <a:defRPr sz="3200"/>
            </a:lvl2pPr>
            <a:lvl3pPr>
              <a:lnSpc>
                <a:spcPct val="150000"/>
              </a:lnSpc>
              <a:defRPr sz="28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4B8AD2-3C99-27A2-DCBA-703022E556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3D7CDD-FF70-4E96-81B2-03815847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32699DF-852E-3424-1048-F01E2AF50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8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142150-EEAC-430F-8A80-0605804CE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C2F13B-CDD5-3408-19B7-22B813C42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/>
            </a:lvl1pPr>
            <a:lvl2pPr>
              <a:lnSpc>
                <a:spcPct val="150000"/>
              </a:lnSpc>
              <a:defRPr sz="3200"/>
            </a:lvl2pPr>
            <a:lvl3pPr>
              <a:lnSpc>
                <a:spcPct val="150000"/>
              </a:lnSpc>
              <a:defRPr sz="28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8733A24-9784-B7AB-103B-DCC8E9776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/>
            </a:lvl1pPr>
            <a:lvl2pPr>
              <a:lnSpc>
                <a:spcPct val="150000"/>
              </a:lnSpc>
              <a:defRPr sz="3200"/>
            </a:lvl2pPr>
            <a:lvl3pPr>
              <a:lnSpc>
                <a:spcPct val="150000"/>
              </a:lnSpc>
              <a:defRPr sz="28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FA23B0-FBCB-C0AC-B909-A9AC99FA9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7EBA16-C704-A82B-5777-FA7C9875A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378067E-0B52-0CD7-CA36-8EBA1AB4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4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E96BB-F77E-9862-9B9A-2F467241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2BD6E5-C0E3-4A17-D400-BB68FADA8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152FCC-0A69-4325-3CEC-B57D11B87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200"/>
            </a:lvl1pPr>
            <a:lvl2pPr>
              <a:lnSpc>
                <a:spcPct val="150000"/>
              </a:lnSpc>
              <a:defRPr sz="28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000"/>
            </a:lvl4pPr>
            <a:lvl5pPr>
              <a:lnSpc>
                <a:spcPct val="150000"/>
              </a:lnSpc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F3B4A68-32EB-AA12-5EDA-219B64189F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FA29BF6-2F0E-7DED-4F1C-71C74696B5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200"/>
            </a:lvl1pPr>
            <a:lvl2pPr>
              <a:lnSpc>
                <a:spcPct val="150000"/>
              </a:lnSpc>
              <a:defRPr sz="28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000"/>
            </a:lvl4pPr>
            <a:lvl5pPr>
              <a:lnSpc>
                <a:spcPct val="150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847884F-323E-9F47-9B73-7E6E3A0EA4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E9EFC0D-F50E-AD03-432F-B0BF2E5A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851A23C-D961-DB11-1E2D-D5B44DD25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4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0EE00C-2013-704A-A4F0-932523760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3CAA3BD-61B6-4A4D-BA75-67A6B9C11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EC4CD68-E819-BF75-3F6E-B752F4E89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A48D049-A583-1DCF-FE81-F3498E777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74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3F17D46-26A6-67CB-C110-A37B2397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59A4BA-F109-8CE8-802F-00F3A81F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354BBDA-329A-4844-4B77-2FF43495E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7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4B8BD4-C3CA-26A6-760C-B95C9734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3115B5-3EFE-EC81-F7FC-C6A4647BC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CAC8466-8010-16BB-0DA7-F242DD24F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5F849A9-D62F-5207-925F-E6C96599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E8EAD13-6715-87F0-0BFC-5E25A5D31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A05CA1C-DFDF-A69E-B74E-0D2379512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3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54A706-16FE-0E6E-8A0F-5B050D43C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A230AA4-7F8A-4887-70E4-7ECCF3C34F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E3C1D8-752C-AC5A-7E1E-E2A656BCC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E8E9BD0-E014-DC69-CE09-CD76FF8F5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4BC1E8-0CA1-8646-B3E4-0F2138065A1C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616086F-1667-F887-3E33-AF592E6D0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81AFB00-1630-6E43-BA45-05C51B51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27F225-BDC7-D143-9C58-D43B49409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71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nting of a wall with a chain and a person climbing a wall&#10;&#10;AI-generated content may be incorrect.">
            <a:extLst>
              <a:ext uri="{FF2B5EF4-FFF2-40B4-BE49-F238E27FC236}">
                <a16:creationId xmlns="" xmlns:a16="http://schemas.microsoft.com/office/drawing/2014/main" id="{740140D6-0870-7C54-2C80-205730BA96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"/>
                    </a14:imgEffect>
                  </a14:imgLayer>
                </a14:imgProps>
              </a:ext>
            </a:extLst>
          </a:blip>
          <a:srcRect t="9153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15807B6-3D2E-4455-6855-620A5E2F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24D9E2E-09B9-8647-5AFB-A17BE5272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07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51512"/>
          </a:solidFill>
          <a:latin typeface="Spectral SC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51512"/>
          </a:solidFill>
          <a:latin typeface="Spectral SC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EA2E83-A49A-EF67-8F28-78DEF9F524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624EC5A-FFDF-CA7B-FF73-9563390BE3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Let us rise up and build.</a:t>
            </a:r>
          </a:p>
          <a:p>
            <a:r>
              <a:rPr lang="en-US" dirty="0"/>
              <a:t>For we are God’s fellow workers.</a:t>
            </a:r>
          </a:p>
          <a:p>
            <a:r>
              <a:rPr lang="en-US" dirty="0"/>
              <a:t>Nehemiah 2:18 – 1 Corinthians 3:9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02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EA2E83-A49A-EF67-8F28-78DEF9F524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Timothy </a:t>
            </a:r>
            <a:br>
              <a:rPr lang="en-US" dirty="0" smtClean="0"/>
            </a:br>
            <a:r>
              <a:rPr lang="en-US" dirty="0" smtClean="0"/>
              <a:t>2:1-7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624EC5A-FFDF-CA7B-FF73-9563390BE3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</a:t>
            </a:r>
            <a:r>
              <a:rPr lang="en-US" dirty="0" smtClean="0"/>
              <a:t>r, </a:t>
            </a:r>
            <a:r>
              <a:rPr lang="en-US" dirty="0" smtClean="0"/>
              <a:t>Praying fo</a:t>
            </a:r>
            <a:r>
              <a:rPr lang="en-US" dirty="0" smtClean="0"/>
              <a:t>r Leaders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57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CEBCFB-280A-0096-7E67-80152FB3A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Timothy </a:t>
            </a:r>
            <a:r>
              <a:rPr lang="en-US" dirty="0" smtClean="0"/>
              <a:t>2:1-7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2FBAA5-3D79-F66C-C9AE-25A8960A2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First of all, then, I urge that supplications, prayers, intercessions, and thanksgivings be made for all people, </a:t>
            </a:r>
            <a:r>
              <a:rPr lang="en-US" b="1" baseline="30000" dirty="0"/>
              <a:t>2 </a:t>
            </a:r>
            <a:r>
              <a:rPr lang="en-US" dirty="0"/>
              <a:t>for kings and all who are in high positions, that we may lead a peaceful and quiet life, godly and dignified in every way. </a:t>
            </a:r>
            <a:r>
              <a:rPr lang="en-US" b="1" baseline="30000" dirty="0"/>
              <a:t>3 </a:t>
            </a:r>
            <a:r>
              <a:rPr lang="en-US" dirty="0"/>
              <a:t>This is good, and it is pleasing in the sight of God our Savior, </a:t>
            </a:r>
            <a:r>
              <a:rPr lang="en-US" b="1" baseline="30000" dirty="0"/>
              <a:t>4 </a:t>
            </a:r>
            <a:r>
              <a:rPr lang="en-US" dirty="0"/>
              <a:t>who desires all people to be saved and to come to the knowledge of the truth. 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86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CEBCFB-280A-0096-7E67-80152FB3A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Timothy </a:t>
            </a:r>
            <a:r>
              <a:rPr lang="en-US" dirty="0" smtClean="0"/>
              <a:t>2:1-7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2FBAA5-3D79-F66C-C9AE-25A8960A2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baseline="30000" dirty="0"/>
              <a:t>5 </a:t>
            </a:r>
            <a:r>
              <a:rPr lang="en-US" dirty="0"/>
              <a:t>For there is one God, and there is one mediator between God and men, the man Christ Jesus, </a:t>
            </a:r>
            <a:r>
              <a:rPr lang="en-US" b="1" baseline="30000" dirty="0"/>
              <a:t>6 </a:t>
            </a:r>
            <a:r>
              <a:rPr lang="en-US" dirty="0"/>
              <a:t>who gave himself as a ransom for all, which is the testimony given at the proper time. </a:t>
            </a:r>
            <a:r>
              <a:rPr lang="en-US" b="1" baseline="30000" dirty="0"/>
              <a:t>7 </a:t>
            </a:r>
            <a:r>
              <a:rPr lang="en-US" dirty="0"/>
              <a:t>For this I was appointed a preacher and an apostle (I am telling the truth, I am not lying), a teacher of the Gentiles in faith and truth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13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CEBCFB-280A-0096-7E67-80152FB3A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Prayer Time Goals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2FBAA5-3D79-F66C-C9AE-25A8960A2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I want </a:t>
            </a:r>
            <a:r>
              <a:rPr lang="en-US" dirty="0"/>
              <a:t>a variety of types of prayers for all, but especially those in positions of authority.</a:t>
            </a:r>
          </a:p>
          <a:p>
            <a:pPr lvl="0"/>
            <a:r>
              <a:rPr lang="en-US" dirty="0" smtClean="0"/>
              <a:t>I </a:t>
            </a:r>
            <a:r>
              <a:rPr lang="en-US" dirty="0"/>
              <a:t>want a time of asking God, what is God’s will in this matter for which I am praying?</a:t>
            </a:r>
          </a:p>
          <a:p>
            <a:pPr lvl="0"/>
            <a:r>
              <a:rPr lang="en-US" dirty="0" smtClean="0"/>
              <a:t>I </a:t>
            </a:r>
            <a:r>
              <a:rPr lang="en-US" dirty="0"/>
              <a:t>want a time of surrender to the will of God.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0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EA2E83-A49A-EF67-8F28-78DEF9F524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Timothy </a:t>
            </a:r>
            <a:br>
              <a:rPr lang="en-US" dirty="0" smtClean="0"/>
            </a:br>
            <a:r>
              <a:rPr lang="en-US" dirty="0" smtClean="0"/>
              <a:t>2:1-7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624EC5A-FFDF-CA7B-FF73-9563390BE3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</a:t>
            </a:r>
            <a:r>
              <a:rPr lang="en-US" dirty="0" smtClean="0"/>
              <a:t>r, </a:t>
            </a:r>
            <a:r>
              <a:rPr lang="en-US" dirty="0" smtClean="0"/>
              <a:t>Praying fo</a:t>
            </a:r>
            <a:r>
              <a:rPr lang="en-US" dirty="0" smtClean="0"/>
              <a:t>r Leaders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63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121</Words>
  <Application>Microsoft Office PowerPoint</Application>
  <PresentationFormat>Widescreen</PresentationFormat>
  <Paragraphs>16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Arial</vt:lpstr>
      <vt:lpstr>Spectral SC</vt:lpstr>
      <vt:lpstr>Spectral SC SemiBold</vt:lpstr>
      <vt:lpstr>Office Theme</vt:lpstr>
      <vt:lpstr>BUILD</vt:lpstr>
      <vt:lpstr>1st Timothy  2:1-7</vt:lpstr>
      <vt:lpstr>1st Timothy 2:1-7</vt:lpstr>
      <vt:lpstr>1st Timothy 2:1-7</vt:lpstr>
      <vt:lpstr>Your Prayer Time Goals</vt:lpstr>
      <vt:lpstr>1st Timothy  2:1-7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</dc:title>
  <dc:creator>Ashley McGlone</dc:creator>
  <cp:lastModifiedBy>Microsoft account</cp:lastModifiedBy>
  <cp:revision>5</cp:revision>
  <dcterms:created xsi:type="dcterms:W3CDTF">2026-02-01T00:23:34Z</dcterms:created>
  <dcterms:modified xsi:type="dcterms:W3CDTF">2026-03-15T03:42:29Z</dcterms:modified>
</cp:coreProperties>
</file>