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62"/>
  </p:notesMasterIdLst>
  <p:handoutMasterIdLst>
    <p:handoutMasterId r:id="rId63"/>
  </p:handoutMasterIdLst>
  <p:sldIdLst>
    <p:sldId id="946" r:id="rId6"/>
    <p:sldId id="1100" r:id="rId7"/>
    <p:sldId id="1101" r:id="rId8"/>
    <p:sldId id="1082" r:id="rId9"/>
    <p:sldId id="1102" r:id="rId10"/>
    <p:sldId id="1103" r:id="rId11"/>
    <p:sldId id="1104" r:id="rId12"/>
    <p:sldId id="1105" r:id="rId13"/>
    <p:sldId id="1106" r:id="rId14"/>
    <p:sldId id="1107" r:id="rId15"/>
    <p:sldId id="918" r:id="rId16"/>
    <p:sldId id="1121" r:id="rId17"/>
    <p:sldId id="933" r:id="rId18"/>
    <p:sldId id="1123" r:id="rId19"/>
    <p:sldId id="1124" r:id="rId20"/>
    <p:sldId id="1125" r:id="rId21"/>
    <p:sldId id="1197" r:id="rId22"/>
    <p:sldId id="1198" r:id="rId23"/>
    <p:sldId id="1199" r:id="rId24"/>
    <p:sldId id="1154" r:id="rId25"/>
    <p:sldId id="1200" r:id="rId26"/>
    <p:sldId id="1157" r:id="rId27"/>
    <p:sldId id="1192" r:id="rId28"/>
    <p:sldId id="1076" r:id="rId29"/>
    <p:sldId id="1159" r:id="rId30"/>
    <p:sldId id="1202" r:id="rId31"/>
    <p:sldId id="1201" r:id="rId32"/>
    <p:sldId id="936" r:id="rId33"/>
    <p:sldId id="1204" r:id="rId34"/>
    <p:sldId id="1203" r:id="rId35"/>
    <p:sldId id="1077" r:id="rId36"/>
    <p:sldId id="970" r:id="rId37"/>
    <p:sldId id="1161" r:id="rId38"/>
    <p:sldId id="1162" r:id="rId39"/>
    <p:sldId id="1163" r:id="rId40"/>
    <p:sldId id="1208" r:id="rId41"/>
    <p:sldId id="1206" r:id="rId42"/>
    <p:sldId id="1165" r:id="rId43"/>
    <p:sldId id="1148" r:id="rId44"/>
    <p:sldId id="1026" r:id="rId45"/>
    <p:sldId id="1027" r:id="rId46"/>
    <p:sldId id="1180" r:id="rId47"/>
    <p:sldId id="1080" r:id="rId48"/>
    <p:sldId id="1181" r:id="rId49"/>
    <p:sldId id="1182" r:id="rId50"/>
    <p:sldId id="1207" r:id="rId51"/>
    <p:sldId id="1183" r:id="rId52"/>
    <p:sldId id="1149" r:id="rId53"/>
    <p:sldId id="1184" r:id="rId54"/>
    <p:sldId id="1185" r:id="rId55"/>
    <p:sldId id="1096" r:id="rId56"/>
    <p:sldId id="1186" r:id="rId57"/>
    <p:sldId id="1187" r:id="rId58"/>
    <p:sldId id="1188" r:id="rId59"/>
    <p:sldId id="1189" r:id="rId60"/>
    <p:sldId id="1190" r:id="rId61"/>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7FF"/>
    <a:srgbClr val="CC3399"/>
    <a:srgbClr val="EAA243"/>
    <a:srgbClr val="C04080"/>
    <a:srgbClr val="993366"/>
    <a:srgbClr val="00B050"/>
    <a:srgbClr val="F5801F"/>
    <a:srgbClr val="E3960B"/>
    <a:srgbClr val="C99504"/>
    <a:srgbClr val="F5B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7841B-0296-41FF-874C-8A9C9FB8F6F7}" v="8" dt="2026-03-12T06:14:49.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1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delMainMaster modMainMaster">
      <pc:chgData name="Lauren Martin" userId="34214532-c002-4a9a-b7f5-c3c0742f04cd" providerId="ADAL" clId="{999FA431-0D99-44F0-ADF0-5374EE7C5224}" dt="2026-03-12T06:15:16.028" v="2393" actId="207"/>
      <pc:docMkLst>
        <pc:docMk/>
      </pc:docMkLst>
      <pc:sldChg chg="modSp mod">
        <pc:chgData name="Lauren Martin" userId="34214532-c002-4a9a-b7f5-c3c0742f04cd" providerId="ADAL" clId="{999FA431-0D99-44F0-ADF0-5374EE7C5224}" dt="2026-03-12T05:52:33.074" v="1865" actId="114"/>
        <pc:sldMkLst>
          <pc:docMk/>
          <pc:sldMk cId="434343889" sldId="918"/>
        </pc:sldMkLst>
        <pc:spChg chg="mod">
          <ac:chgData name="Lauren Martin" userId="34214532-c002-4a9a-b7f5-c3c0742f04cd" providerId="ADAL" clId="{999FA431-0D99-44F0-ADF0-5374EE7C5224}" dt="2026-03-08T01:08:10.492" v="403" actId="207"/>
          <ac:spMkLst>
            <pc:docMk/>
            <pc:sldMk cId="434343889" sldId="918"/>
            <ac:spMk id="3" creationId="{ED7C22D1-37BE-4E2F-AAF2-8235F80B4D88}"/>
          </ac:spMkLst>
        </pc:spChg>
        <pc:spChg chg="mod">
          <ac:chgData name="Lauren Martin" userId="34214532-c002-4a9a-b7f5-c3c0742f04cd" providerId="ADAL" clId="{999FA431-0D99-44F0-ADF0-5374EE7C5224}" dt="2026-03-12T05:52:33.074" v="1865" actId="114"/>
          <ac:spMkLst>
            <pc:docMk/>
            <pc:sldMk cId="434343889" sldId="918"/>
            <ac:spMk id="4" creationId="{24A2DAC2-6AF2-4F18-897F-1C231DFE8894}"/>
          </ac:spMkLst>
        </pc:spChg>
      </pc:sldChg>
      <pc:sldChg chg="modSp mod">
        <pc:chgData name="Lauren Martin" userId="34214532-c002-4a9a-b7f5-c3c0742f04cd" providerId="ADAL" clId="{999FA431-0D99-44F0-ADF0-5374EE7C5224}" dt="2026-03-08T01:11:45.398" v="446" actId="20577"/>
        <pc:sldMkLst>
          <pc:docMk/>
          <pc:sldMk cId="2426135990" sldId="933"/>
        </pc:sldMkLst>
        <pc:spChg chg="mod">
          <ac:chgData name="Lauren Martin" userId="34214532-c002-4a9a-b7f5-c3c0742f04cd" providerId="ADAL" clId="{999FA431-0D99-44F0-ADF0-5374EE7C5224}" dt="2026-03-08T01:11:45.398" v="446" actId="20577"/>
          <ac:spMkLst>
            <pc:docMk/>
            <pc:sldMk cId="2426135990" sldId="933"/>
            <ac:spMk id="3" creationId="{00000000-0000-0000-0000-000000000000}"/>
          </ac:spMkLst>
        </pc:spChg>
      </pc:sldChg>
      <pc:sldChg chg="addSp delSp modSp add del mod">
        <pc:chgData name="Lauren Martin" userId="34214532-c002-4a9a-b7f5-c3c0742f04cd" providerId="ADAL" clId="{999FA431-0D99-44F0-ADF0-5374EE7C5224}" dt="2026-03-12T06:00:12.519" v="2040" actId="1076"/>
        <pc:sldMkLst>
          <pc:docMk/>
          <pc:sldMk cId="3108168357" sldId="936"/>
        </pc:sldMkLst>
        <pc:spChg chg="add mod">
          <ac:chgData name="Lauren Martin" userId="34214532-c002-4a9a-b7f5-c3c0742f04cd" providerId="ADAL" clId="{999FA431-0D99-44F0-ADF0-5374EE7C5224}" dt="2026-03-08T01:43:11.077" v="887"/>
          <ac:spMkLst>
            <pc:docMk/>
            <pc:sldMk cId="3108168357" sldId="936"/>
            <ac:spMk id="2" creationId="{2D225B1B-9DC2-D976-BD7A-68B433F92FBE}"/>
          </ac:spMkLst>
        </pc:spChg>
        <pc:spChg chg="mod">
          <ac:chgData name="Lauren Martin" userId="34214532-c002-4a9a-b7f5-c3c0742f04cd" providerId="ADAL" clId="{999FA431-0D99-44F0-ADF0-5374EE7C5224}" dt="2026-03-12T06:00:12.519" v="2040" actId="1076"/>
          <ac:spMkLst>
            <pc:docMk/>
            <pc:sldMk cId="3108168357" sldId="936"/>
            <ac:spMk id="7" creationId="{3A724B04-152E-0B32-2375-9A30D8669661}"/>
          </ac:spMkLst>
        </pc:spChg>
      </pc:sldChg>
      <pc:sldChg chg="addSp delSp modSp add mod ord">
        <pc:chgData name="Lauren Martin" userId="34214532-c002-4a9a-b7f5-c3c0742f04cd" providerId="ADAL" clId="{999FA431-0D99-44F0-ADF0-5374EE7C5224}" dt="2026-03-08T00:41:12.621" v="131" actId="20577"/>
        <pc:sldMkLst>
          <pc:docMk/>
          <pc:sldMk cId="1261311466" sldId="946"/>
        </pc:sldMkLst>
        <pc:spChg chg="mod">
          <ac:chgData name="Lauren Martin" userId="34214532-c002-4a9a-b7f5-c3c0742f04cd" providerId="ADAL" clId="{999FA431-0D99-44F0-ADF0-5374EE7C5224}" dt="2026-03-08T00:40:17.243" v="105" actId="1076"/>
          <ac:spMkLst>
            <pc:docMk/>
            <pc:sldMk cId="1261311466" sldId="946"/>
            <ac:spMk id="4" creationId="{61E0B296-7E07-0266-6C3D-45DE5B473B9A}"/>
          </ac:spMkLst>
        </pc:spChg>
        <pc:spChg chg="add mod">
          <ac:chgData name="Lauren Martin" userId="34214532-c002-4a9a-b7f5-c3c0742f04cd" providerId="ADAL" clId="{999FA431-0D99-44F0-ADF0-5374EE7C5224}" dt="2026-03-08T00:41:12.621" v="131" actId="20577"/>
          <ac:spMkLst>
            <pc:docMk/>
            <pc:sldMk cId="1261311466" sldId="946"/>
            <ac:spMk id="7" creationId="{1B2AB80A-1E7F-21CC-92C6-11BE885A9224}"/>
          </ac:spMkLst>
        </pc:spChg>
        <pc:graphicFrameChg chg="add mod modGraphic">
          <ac:chgData name="Lauren Martin" userId="34214532-c002-4a9a-b7f5-c3c0742f04cd" providerId="ADAL" clId="{999FA431-0D99-44F0-ADF0-5374EE7C5224}" dt="2026-03-08T00:40:25.759" v="106" actId="1076"/>
          <ac:graphicFrameMkLst>
            <pc:docMk/>
            <pc:sldMk cId="1261311466" sldId="946"/>
            <ac:graphicFrameMk id="5" creationId="{C5421074-5E0D-AA69-1F0E-A44E3550BD91}"/>
          </ac:graphicFrameMkLst>
        </pc:graphicFrameChg>
      </pc:sldChg>
      <pc:sldChg chg="modSp add mod">
        <pc:chgData name="Lauren Martin" userId="34214532-c002-4a9a-b7f5-c3c0742f04cd" providerId="ADAL" clId="{999FA431-0D99-44F0-ADF0-5374EE7C5224}" dt="2026-03-12T06:00:54.938" v="2082" actId="403"/>
        <pc:sldMkLst>
          <pc:docMk/>
          <pc:sldMk cId="2939440854" sldId="970"/>
        </pc:sldMkLst>
        <pc:spChg chg="mod">
          <ac:chgData name="Lauren Martin" userId="34214532-c002-4a9a-b7f5-c3c0742f04cd" providerId="ADAL" clId="{999FA431-0D99-44F0-ADF0-5374EE7C5224}" dt="2026-03-08T01:50:32.733" v="1000" actId="207"/>
          <ac:spMkLst>
            <pc:docMk/>
            <pc:sldMk cId="2939440854" sldId="970"/>
            <ac:spMk id="4" creationId="{A64D88EB-19E9-D602-EC87-E7A60CB2FF65}"/>
          </ac:spMkLst>
        </pc:spChg>
        <pc:spChg chg="mod">
          <ac:chgData name="Lauren Martin" userId="34214532-c002-4a9a-b7f5-c3c0742f04cd" providerId="ADAL" clId="{999FA431-0D99-44F0-ADF0-5374EE7C5224}" dt="2026-03-12T06:00:54.938" v="2082" actId="403"/>
          <ac:spMkLst>
            <pc:docMk/>
            <pc:sldMk cId="2939440854" sldId="970"/>
            <ac:spMk id="5" creationId="{45778826-7C60-ABB3-4AD2-60B01924D0B8}"/>
          </ac:spMkLst>
        </pc:spChg>
      </pc:sldChg>
      <pc:sldChg chg="modSp add mod">
        <pc:chgData name="Lauren Martin" userId="34214532-c002-4a9a-b7f5-c3c0742f04cd" providerId="ADAL" clId="{999FA431-0D99-44F0-ADF0-5374EE7C5224}" dt="2026-03-12T06:09:53.320" v="2134" actId="1076"/>
        <pc:sldMkLst>
          <pc:docMk/>
          <pc:sldMk cId="1934760328" sldId="1026"/>
        </pc:sldMkLst>
        <pc:spChg chg="mod">
          <ac:chgData name="Lauren Martin" userId="34214532-c002-4a9a-b7f5-c3c0742f04cd" providerId="ADAL" clId="{999FA431-0D99-44F0-ADF0-5374EE7C5224}" dt="2026-03-12T06:09:25.663" v="2129" actId="1076"/>
          <ac:spMkLst>
            <pc:docMk/>
            <pc:sldMk cId="1934760328" sldId="1026"/>
            <ac:spMk id="3" creationId="{D54A8D93-69A3-4D47-B7A9-771714229458}"/>
          </ac:spMkLst>
        </pc:spChg>
        <pc:spChg chg="mod">
          <ac:chgData name="Lauren Martin" userId="34214532-c002-4a9a-b7f5-c3c0742f04cd" providerId="ADAL" clId="{999FA431-0D99-44F0-ADF0-5374EE7C5224}" dt="2026-03-12T06:09:20.300" v="2127" actId="1076"/>
          <ac:spMkLst>
            <pc:docMk/>
            <pc:sldMk cId="1934760328" sldId="1026"/>
            <ac:spMk id="5" creationId="{BA847410-C1E5-4F45-9C09-66F777F7D72D}"/>
          </ac:spMkLst>
        </pc:spChg>
        <pc:spChg chg="mod">
          <ac:chgData name="Lauren Martin" userId="34214532-c002-4a9a-b7f5-c3c0742f04cd" providerId="ADAL" clId="{999FA431-0D99-44F0-ADF0-5374EE7C5224}" dt="2026-03-12T06:09:53.320" v="2134" actId="1076"/>
          <ac:spMkLst>
            <pc:docMk/>
            <pc:sldMk cId="1934760328" sldId="1026"/>
            <ac:spMk id="6" creationId="{FC32BA73-C78E-64A6-494A-06D133CE1270}"/>
          </ac:spMkLst>
        </pc:spChg>
      </pc:sldChg>
      <pc:sldChg chg="addSp delSp modSp add mod">
        <pc:chgData name="Lauren Martin" userId="34214532-c002-4a9a-b7f5-c3c0742f04cd" providerId="ADAL" clId="{999FA431-0D99-44F0-ADF0-5374EE7C5224}" dt="2026-03-12T06:10:03.945" v="2135" actId="114"/>
        <pc:sldMkLst>
          <pc:docMk/>
          <pc:sldMk cId="1523887427" sldId="1027"/>
        </pc:sldMkLst>
        <pc:spChg chg="mod">
          <ac:chgData name="Lauren Martin" userId="34214532-c002-4a9a-b7f5-c3c0742f04cd" providerId="ADAL" clId="{999FA431-0D99-44F0-ADF0-5374EE7C5224}" dt="2026-03-08T02:07:01.873" v="1349" actId="1076"/>
          <ac:spMkLst>
            <pc:docMk/>
            <pc:sldMk cId="1523887427" sldId="1027"/>
            <ac:spMk id="5" creationId="{BA847410-C1E5-4F45-9C09-66F777F7D72D}"/>
          </ac:spMkLst>
        </pc:spChg>
        <pc:spChg chg="add mod">
          <ac:chgData name="Lauren Martin" userId="34214532-c002-4a9a-b7f5-c3c0742f04cd" providerId="ADAL" clId="{999FA431-0D99-44F0-ADF0-5374EE7C5224}" dt="2026-03-08T02:07:04.600" v="1350" actId="1076"/>
          <ac:spMkLst>
            <pc:docMk/>
            <pc:sldMk cId="1523887427" sldId="1027"/>
            <ac:spMk id="8" creationId="{D15AE91C-5A9A-0FF4-28D6-97A9953AF8C7}"/>
          </ac:spMkLst>
        </pc:spChg>
        <pc:spChg chg="add mod">
          <ac:chgData name="Lauren Martin" userId="34214532-c002-4a9a-b7f5-c3c0742f04cd" providerId="ADAL" clId="{999FA431-0D99-44F0-ADF0-5374EE7C5224}" dt="2026-03-12T06:10:03.945" v="2135" actId="114"/>
          <ac:spMkLst>
            <pc:docMk/>
            <pc:sldMk cId="1523887427" sldId="1027"/>
            <ac:spMk id="12" creationId="{0C2D42D5-5BBE-AD0D-4B6C-E02F09573D15}"/>
          </ac:spMkLst>
        </pc:spChg>
      </pc:sldChg>
      <pc:sldChg chg="modSp add mod">
        <pc:chgData name="Lauren Martin" userId="34214532-c002-4a9a-b7f5-c3c0742f04cd" providerId="ADAL" clId="{999FA431-0D99-44F0-ADF0-5374EE7C5224}" dt="2026-03-08T01:38:07.049" v="831" actId="1076"/>
        <pc:sldMkLst>
          <pc:docMk/>
          <pc:sldMk cId="3869839609" sldId="1076"/>
        </pc:sldMkLst>
        <pc:spChg chg="mod">
          <ac:chgData name="Lauren Martin" userId="34214532-c002-4a9a-b7f5-c3c0742f04cd" providerId="ADAL" clId="{999FA431-0D99-44F0-ADF0-5374EE7C5224}" dt="2026-03-08T01:38:07.049" v="831" actId="1076"/>
          <ac:spMkLst>
            <pc:docMk/>
            <pc:sldMk cId="3869839609" sldId="1076"/>
            <ac:spMk id="10" creationId="{4025C3E8-DFF0-BF92-1E54-0E32EFD847B2}"/>
          </ac:spMkLst>
        </pc:spChg>
      </pc:sldChg>
      <pc:sldChg chg="modSp add mod">
        <pc:chgData name="Lauren Martin" userId="34214532-c002-4a9a-b7f5-c3c0742f04cd" providerId="ADAL" clId="{999FA431-0D99-44F0-ADF0-5374EE7C5224}" dt="2026-03-12T06:08:21.850" v="2114" actId="207"/>
        <pc:sldMkLst>
          <pc:docMk/>
          <pc:sldMk cId="1751699804" sldId="1077"/>
        </pc:sldMkLst>
        <pc:spChg chg="mod">
          <ac:chgData name="Lauren Martin" userId="34214532-c002-4a9a-b7f5-c3c0742f04cd" providerId="ADAL" clId="{999FA431-0D99-44F0-ADF0-5374EE7C5224}" dt="2026-03-12T06:08:21.850" v="2114" actId="207"/>
          <ac:spMkLst>
            <pc:docMk/>
            <pc:sldMk cId="1751699804" sldId="1077"/>
            <ac:spMk id="6" creationId="{B997E1CA-0589-9A88-0F7B-E05A6C932546}"/>
          </ac:spMkLst>
        </pc:spChg>
      </pc:sldChg>
      <pc:sldChg chg="modSp add mod">
        <pc:chgData name="Lauren Martin" userId="34214532-c002-4a9a-b7f5-c3c0742f04cd" providerId="ADAL" clId="{999FA431-0D99-44F0-ADF0-5374EE7C5224}" dt="2026-03-08T02:07:34.402" v="1359" actId="207"/>
        <pc:sldMkLst>
          <pc:docMk/>
          <pc:sldMk cId="261024728" sldId="1080"/>
        </pc:sldMkLst>
        <pc:spChg chg="mod">
          <ac:chgData name="Lauren Martin" userId="34214532-c002-4a9a-b7f5-c3c0742f04cd" providerId="ADAL" clId="{999FA431-0D99-44F0-ADF0-5374EE7C5224}" dt="2026-03-08T02:07:34.402" v="1359" actId="207"/>
          <ac:spMkLst>
            <pc:docMk/>
            <pc:sldMk cId="261024728" sldId="1080"/>
            <ac:spMk id="3" creationId="{00000000-0000-0000-0000-000000000000}"/>
          </ac:spMkLst>
        </pc:spChg>
      </pc:sldChg>
      <pc:sldChg chg="modSp add mod">
        <pc:chgData name="Lauren Martin" userId="34214532-c002-4a9a-b7f5-c3c0742f04cd" providerId="ADAL" clId="{999FA431-0D99-44F0-ADF0-5374EE7C5224}" dt="2026-03-12T05:51:29.394" v="1852" actId="114"/>
        <pc:sldMkLst>
          <pc:docMk/>
          <pc:sldMk cId="2375204597" sldId="1082"/>
        </pc:sldMkLst>
        <pc:spChg chg="mod">
          <ac:chgData name="Lauren Martin" userId="34214532-c002-4a9a-b7f5-c3c0742f04cd" providerId="ADAL" clId="{999FA431-0D99-44F0-ADF0-5374EE7C5224}" dt="2026-03-08T00:56:08.705" v="257" actId="122"/>
          <ac:spMkLst>
            <pc:docMk/>
            <pc:sldMk cId="2375204597" sldId="1082"/>
            <ac:spMk id="3" creationId="{CBC8BBD3-BD91-373C-942F-D704DA4BC69B}"/>
          </ac:spMkLst>
        </pc:spChg>
        <pc:spChg chg="mod">
          <ac:chgData name="Lauren Martin" userId="34214532-c002-4a9a-b7f5-c3c0742f04cd" providerId="ADAL" clId="{999FA431-0D99-44F0-ADF0-5374EE7C5224}" dt="2026-03-12T05:51:29.394" v="1852" actId="114"/>
          <ac:spMkLst>
            <pc:docMk/>
            <pc:sldMk cId="2375204597" sldId="1082"/>
            <ac:spMk id="4" creationId="{20A4604A-2188-1C0D-BBEB-EA15C073EEA2}"/>
          </ac:spMkLst>
        </pc:spChg>
      </pc:sldChg>
      <pc:sldChg chg="modSp add mod">
        <pc:chgData name="Lauren Martin" userId="34214532-c002-4a9a-b7f5-c3c0742f04cd" providerId="ADAL" clId="{999FA431-0D99-44F0-ADF0-5374EE7C5224}" dt="2026-03-12T06:12:01.856" v="2168" actId="114"/>
        <pc:sldMkLst>
          <pc:docMk/>
          <pc:sldMk cId="1511144453" sldId="1096"/>
        </pc:sldMkLst>
        <pc:spChg chg="mod">
          <ac:chgData name="Lauren Martin" userId="34214532-c002-4a9a-b7f5-c3c0742f04cd" providerId="ADAL" clId="{999FA431-0D99-44F0-ADF0-5374EE7C5224}" dt="2026-03-08T02:23:12.951" v="1513" actId="207"/>
          <ac:spMkLst>
            <pc:docMk/>
            <pc:sldMk cId="1511144453" sldId="1096"/>
            <ac:spMk id="3" creationId="{57945C43-A4B3-1D7D-47D3-209D9FE790AE}"/>
          </ac:spMkLst>
        </pc:spChg>
        <pc:spChg chg="mod">
          <ac:chgData name="Lauren Martin" userId="34214532-c002-4a9a-b7f5-c3c0742f04cd" providerId="ADAL" clId="{999FA431-0D99-44F0-ADF0-5374EE7C5224}" dt="2026-03-12T06:12:01.856" v="2168" actId="114"/>
          <ac:spMkLst>
            <pc:docMk/>
            <pc:sldMk cId="1511144453" sldId="1096"/>
            <ac:spMk id="5" creationId="{6BBDE8A0-77FF-2510-36E8-FC35F64A9753}"/>
          </ac:spMkLst>
        </pc:spChg>
      </pc:sldChg>
      <pc:sldChg chg="modSp add mod">
        <pc:chgData name="Lauren Martin" userId="34214532-c002-4a9a-b7f5-c3c0742f04cd" providerId="ADAL" clId="{999FA431-0D99-44F0-ADF0-5374EE7C5224}" dt="2026-03-08T00:52:15.456" v="205" actId="113"/>
        <pc:sldMkLst>
          <pc:docMk/>
          <pc:sldMk cId="1753621295" sldId="1100"/>
        </pc:sldMkLst>
        <pc:spChg chg="mod">
          <ac:chgData name="Lauren Martin" userId="34214532-c002-4a9a-b7f5-c3c0742f04cd" providerId="ADAL" clId="{999FA431-0D99-44F0-ADF0-5374EE7C5224}" dt="2026-03-08T00:52:15.456" v="205" actId="113"/>
          <ac:spMkLst>
            <pc:docMk/>
            <pc:sldMk cId="1753621295" sldId="1100"/>
            <ac:spMk id="2" creationId="{FBAF71D7-335C-9E74-167D-F59E2F6FAE02}"/>
          </ac:spMkLst>
        </pc:spChg>
      </pc:sldChg>
      <pc:sldChg chg="modSp add mod">
        <pc:chgData name="Lauren Martin" userId="34214532-c002-4a9a-b7f5-c3c0742f04cd" providerId="ADAL" clId="{999FA431-0D99-44F0-ADF0-5374EE7C5224}" dt="2026-03-08T00:52:20.288" v="206" actId="113"/>
        <pc:sldMkLst>
          <pc:docMk/>
          <pc:sldMk cId="874760257" sldId="1101"/>
        </pc:sldMkLst>
        <pc:spChg chg="mod">
          <ac:chgData name="Lauren Martin" userId="34214532-c002-4a9a-b7f5-c3c0742f04cd" providerId="ADAL" clId="{999FA431-0D99-44F0-ADF0-5374EE7C5224}" dt="2026-03-08T00:52:20.288" v="206" actId="113"/>
          <ac:spMkLst>
            <pc:docMk/>
            <pc:sldMk cId="874760257" sldId="1101"/>
            <ac:spMk id="3" creationId="{EED2037D-35E3-05F6-E09B-C219996F7621}"/>
          </ac:spMkLst>
        </pc:spChg>
        <pc:spChg chg="mod">
          <ac:chgData name="Lauren Martin" userId="34214532-c002-4a9a-b7f5-c3c0742f04cd" providerId="ADAL" clId="{999FA431-0D99-44F0-ADF0-5374EE7C5224}" dt="2026-03-08T00:47:42.148" v="166" actId="1076"/>
          <ac:spMkLst>
            <pc:docMk/>
            <pc:sldMk cId="874760257" sldId="1101"/>
            <ac:spMk id="8" creationId="{00000000-0000-0000-0000-000000000000}"/>
          </ac:spMkLst>
        </pc:spChg>
        <pc:spChg chg="mod">
          <ac:chgData name="Lauren Martin" userId="34214532-c002-4a9a-b7f5-c3c0742f04cd" providerId="ADAL" clId="{999FA431-0D99-44F0-ADF0-5374EE7C5224}" dt="2026-03-08T00:51:27.016" v="192" actId="403"/>
          <ac:spMkLst>
            <pc:docMk/>
            <pc:sldMk cId="874760257" sldId="1101"/>
            <ac:spMk id="11" creationId="{2FC304BE-06B2-1DB5-44D2-2C551EE381C7}"/>
          </ac:spMkLst>
        </pc:spChg>
        <pc:picChg chg="mod">
          <ac:chgData name="Lauren Martin" userId="34214532-c002-4a9a-b7f5-c3c0742f04cd" providerId="ADAL" clId="{999FA431-0D99-44F0-ADF0-5374EE7C5224}" dt="2026-03-08T00:47:39.446" v="165" actId="1076"/>
          <ac:picMkLst>
            <pc:docMk/>
            <pc:sldMk cId="874760257" sldId="1101"/>
            <ac:picMk id="7" creationId="{BDC35294-3CC7-9340-BCF6-4A4BC159004B}"/>
          </ac:picMkLst>
        </pc:picChg>
      </pc:sldChg>
      <pc:sldChg chg="modSp add mod">
        <pc:chgData name="Lauren Martin" userId="34214532-c002-4a9a-b7f5-c3c0742f04cd" providerId="ADAL" clId="{999FA431-0D99-44F0-ADF0-5374EE7C5224}" dt="2026-03-12T05:51:40.113" v="1855" actId="113"/>
        <pc:sldMkLst>
          <pc:docMk/>
          <pc:sldMk cId="1179960997" sldId="1102"/>
        </pc:sldMkLst>
        <pc:spChg chg="mod">
          <ac:chgData name="Lauren Martin" userId="34214532-c002-4a9a-b7f5-c3c0742f04cd" providerId="ADAL" clId="{999FA431-0D99-44F0-ADF0-5374EE7C5224}" dt="2026-03-12T05:51:36.184" v="1854" actId="113"/>
          <ac:spMkLst>
            <pc:docMk/>
            <pc:sldMk cId="1179960997" sldId="1102"/>
            <ac:spMk id="2" creationId="{4C6A67A3-9603-240E-EA6B-3FC986F853BF}"/>
          </ac:spMkLst>
        </pc:spChg>
        <pc:spChg chg="mod">
          <ac:chgData name="Lauren Martin" userId="34214532-c002-4a9a-b7f5-c3c0742f04cd" providerId="ADAL" clId="{999FA431-0D99-44F0-ADF0-5374EE7C5224}" dt="2026-03-12T05:51:40.113" v="1855" actId="113"/>
          <ac:spMkLst>
            <pc:docMk/>
            <pc:sldMk cId="1179960997" sldId="1102"/>
            <ac:spMk id="3" creationId="{5D1FD83D-10E0-228D-7DDC-F0371A5CC75D}"/>
          </ac:spMkLst>
        </pc:spChg>
        <pc:spChg chg="mod">
          <ac:chgData name="Lauren Martin" userId="34214532-c002-4a9a-b7f5-c3c0742f04cd" providerId="ADAL" clId="{999FA431-0D99-44F0-ADF0-5374EE7C5224}" dt="2026-03-12T05:51:33.745" v="1853" actId="114"/>
          <ac:spMkLst>
            <pc:docMk/>
            <pc:sldMk cId="1179960997" sldId="1102"/>
            <ac:spMk id="6" creationId="{032861FD-E2BE-0C7F-8027-04C68C9F6B2F}"/>
          </ac:spMkLst>
        </pc:spChg>
      </pc:sldChg>
      <pc:sldChg chg="modSp add mod ord">
        <pc:chgData name="Lauren Martin" userId="34214532-c002-4a9a-b7f5-c3c0742f04cd" providerId="ADAL" clId="{999FA431-0D99-44F0-ADF0-5374EE7C5224}" dt="2026-03-12T05:51:44.338" v="1856" actId="114"/>
        <pc:sldMkLst>
          <pc:docMk/>
          <pc:sldMk cId="3457552760" sldId="1103"/>
        </pc:sldMkLst>
        <pc:spChg chg="mod">
          <ac:chgData name="Lauren Martin" userId="34214532-c002-4a9a-b7f5-c3c0742f04cd" providerId="ADAL" clId="{999FA431-0D99-44F0-ADF0-5374EE7C5224}" dt="2026-03-08T00:56:26.836" v="260" actId="1076"/>
          <ac:spMkLst>
            <pc:docMk/>
            <pc:sldMk cId="3457552760" sldId="1103"/>
            <ac:spMk id="3" creationId="{00000000-0000-0000-0000-000000000000}"/>
          </ac:spMkLst>
        </pc:spChg>
        <pc:spChg chg="mod">
          <ac:chgData name="Lauren Martin" userId="34214532-c002-4a9a-b7f5-c3c0742f04cd" providerId="ADAL" clId="{999FA431-0D99-44F0-ADF0-5374EE7C5224}" dt="2026-03-12T05:51:44.338" v="1856" actId="114"/>
          <ac:spMkLst>
            <pc:docMk/>
            <pc:sldMk cId="3457552760" sldId="1103"/>
            <ac:spMk id="4" creationId="{00000000-0000-0000-0000-000000000000}"/>
          </ac:spMkLst>
        </pc:spChg>
      </pc:sldChg>
      <pc:sldChg chg="modSp add mod">
        <pc:chgData name="Lauren Martin" userId="34214532-c002-4a9a-b7f5-c3c0742f04cd" providerId="ADAL" clId="{999FA431-0D99-44F0-ADF0-5374EE7C5224}" dt="2026-03-12T05:51:48.784" v="1857" actId="114"/>
        <pc:sldMkLst>
          <pc:docMk/>
          <pc:sldMk cId="1519062136" sldId="1104"/>
        </pc:sldMkLst>
        <pc:spChg chg="mod">
          <ac:chgData name="Lauren Martin" userId="34214532-c002-4a9a-b7f5-c3c0742f04cd" providerId="ADAL" clId="{999FA431-0D99-44F0-ADF0-5374EE7C5224}" dt="2026-03-08T00:56:46.836" v="265" actId="1076"/>
          <ac:spMkLst>
            <pc:docMk/>
            <pc:sldMk cId="1519062136" sldId="1104"/>
            <ac:spMk id="3" creationId="{4B64E3A9-F8F5-1EB5-DEED-A37B0D804DCE}"/>
          </ac:spMkLst>
        </pc:spChg>
        <pc:spChg chg="mod">
          <ac:chgData name="Lauren Martin" userId="34214532-c002-4a9a-b7f5-c3c0742f04cd" providerId="ADAL" clId="{999FA431-0D99-44F0-ADF0-5374EE7C5224}" dt="2026-03-12T05:51:48.784" v="1857" actId="114"/>
          <ac:spMkLst>
            <pc:docMk/>
            <pc:sldMk cId="1519062136" sldId="1104"/>
            <ac:spMk id="4" creationId="{B1D6027D-360A-59B2-DD86-5976EC5DE725}"/>
          </ac:spMkLst>
        </pc:spChg>
      </pc:sldChg>
      <pc:sldChg chg="modSp add mod">
        <pc:chgData name="Lauren Martin" userId="34214532-c002-4a9a-b7f5-c3c0742f04cd" providerId="ADAL" clId="{999FA431-0D99-44F0-ADF0-5374EE7C5224}" dt="2026-03-12T05:51:18.315" v="1851" actId="114"/>
        <pc:sldMkLst>
          <pc:docMk/>
          <pc:sldMk cId="1344201043" sldId="1105"/>
        </pc:sldMkLst>
        <pc:spChg chg="mod">
          <ac:chgData name="Lauren Martin" userId="34214532-c002-4a9a-b7f5-c3c0742f04cd" providerId="ADAL" clId="{999FA431-0D99-44F0-ADF0-5374EE7C5224}" dt="2026-03-08T00:59:20.012" v="291" actId="1076"/>
          <ac:spMkLst>
            <pc:docMk/>
            <pc:sldMk cId="1344201043" sldId="1105"/>
            <ac:spMk id="2" creationId="{00000000-0000-0000-0000-000000000000}"/>
          </ac:spMkLst>
        </pc:spChg>
        <pc:spChg chg="mod">
          <ac:chgData name="Lauren Martin" userId="34214532-c002-4a9a-b7f5-c3c0742f04cd" providerId="ADAL" clId="{999FA431-0D99-44F0-ADF0-5374EE7C5224}" dt="2026-03-12T05:51:18.315" v="1851" actId="114"/>
          <ac:spMkLst>
            <pc:docMk/>
            <pc:sldMk cId="1344201043" sldId="1105"/>
            <ac:spMk id="3" creationId="{00000000-0000-0000-0000-000000000000}"/>
          </ac:spMkLst>
        </pc:spChg>
        <pc:spChg chg="mod">
          <ac:chgData name="Lauren Martin" userId="34214532-c002-4a9a-b7f5-c3c0742f04cd" providerId="ADAL" clId="{999FA431-0D99-44F0-ADF0-5374EE7C5224}" dt="2026-03-08T00:59:17.583" v="290" actId="1076"/>
          <ac:spMkLst>
            <pc:docMk/>
            <pc:sldMk cId="1344201043" sldId="1105"/>
            <ac:spMk id="4" creationId="{5B72F64F-A191-E5FE-EA13-F8D7876D2AE8}"/>
          </ac:spMkLst>
        </pc:spChg>
      </pc:sldChg>
      <pc:sldChg chg="addSp modSp add mod">
        <pc:chgData name="Lauren Martin" userId="34214532-c002-4a9a-b7f5-c3c0742f04cd" providerId="ADAL" clId="{999FA431-0D99-44F0-ADF0-5374EE7C5224}" dt="2026-03-12T05:51:58.309" v="1858" actId="114"/>
        <pc:sldMkLst>
          <pc:docMk/>
          <pc:sldMk cId="951677947" sldId="1106"/>
        </pc:sldMkLst>
        <pc:spChg chg="add mod">
          <ac:chgData name="Lauren Martin" userId="34214532-c002-4a9a-b7f5-c3c0742f04cd" providerId="ADAL" clId="{999FA431-0D99-44F0-ADF0-5374EE7C5224}" dt="2026-03-12T05:51:58.309" v="1858" actId="114"/>
          <ac:spMkLst>
            <pc:docMk/>
            <pc:sldMk cId="951677947" sldId="1106"/>
            <ac:spMk id="2" creationId="{6697868C-0862-5922-8FED-A1657BEC6C9A}"/>
          </ac:spMkLst>
        </pc:spChg>
        <pc:spChg chg="mod">
          <ac:chgData name="Lauren Martin" userId="34214532-c002-4a9a-b7f5-c3c0742f04cd" providerId="ADAL" clId="{999FA431-0D99-44F0-ADF0-5374EE7C5224}" dt="2026-03-08T01:01:36.034" v="337" actId="1076"/>
          <ac:spMkLst>
            <pc:docMk/>
            <pc:sldMk cId="951677947" sldId="1106"/>
            <ac:spMk id="3" creationId="{00000000-0000-0000-0000-000000000000}"/>
          </ac:spMkLst>
        </pc:spChg>
        <pc:spChg chg="mod">
          <ac:chgData name="Lauren Martin" userId="34214532-c002-4a9a-b7f5-c3c0742f04cd" providerId="ADAL" clId="{999FA431-0D99-44F0-ADF0-5374EE7C5224}" dt="2026-03-08T01:01:40.151" v="338" actId="1076"/>
          <ac:spMkLst>
            <pc:docMk/>
            <pc:sldMk cId="951677947" sldId="1106"/>
            <ac:spMk id="4" creationId="{00000000-0000-0000-0000-000000000000}"/>
          </ac:spMkLst>
        </pc:spChg>
      </pc:sldChg>
      <pc:sldChg chg="modSp add mod">
        <pc:chgData name="Lauren Martin" userId="34214532-c002-4a9a-b7f5-c3c0742f04cd" providerId="ADAL" clId="{999FA431-0D99-44F0-ADF0-5374EE7C5224}" dt="2026-03-12T05:52:19.967" v="1862" actId="20577"/>
        <pc:sldMkLst>
          <pc:docMk/>
          <pc:sldMk cId="1801436793" sldId="1107"/>
        </pc:sldMkLst>
        <pc:spChg chg="mod">
          <ac:chgData name="Lauren Martin" userId="34214532-c002-4a9a-b7f5-c3c0742f04cd" providerId="ADAL" clId="{999FA431-0D99-44F0-ADF0-5374EE7C5224}" dt="2026-03-12T05:52:19.967" v="1862" actId="20577"/>
          <ac:spMkLst>
            <pc:docMk/>
            <pc:sldMk cId="1801436793" sldId="1107"/>
            <ac:spMk id="2" creationId="{9B656D89-6AA7-4266-B4E3-FA4060DF645D}"/>
          </ac:spMkLst>
        </pc:spChg>
      </pc:sldChg>
      <pc:sldChg chg="modSp add mod">
        <pc:chgData name="Lauren Martin" userId="34214532-c002-4a9a-b7f5-c3c0742f04cd" providerId="ADAL" clId="{999FA431-0D99-44F0-ADF0-5374EE7C5224}" dt="2026-03-12T05:52:38.259" v="1866" actId="114"/>
        <pc:sldMkLst>
          <pc:docMk/>
          <pc:sldMk cId="3810468455" sldId="1121"/>
        </pc:sldMkLst>
        <pc:spChg chg="mod">
          <ac:chgData name="Lauren Martin" userId="34214532-c002-4a9a-b7f5-c3c0742f04cd" providerId="ADAL" clId="{999FA431-0D99-44F0-ADF0-5374EE7C5224}" dt="2026-03-12T05:52:38.259" v="1866" actId="114"/>
          <ac:spMkLst>
            <pc:docMk/>
            <pc:sldMk cId="3810468455" sldId="1121"/>
            <ac:spMk id="3" creationId="{00000000-0000-0000-0000-000000000000}"/>
          </ac:spMkLst>
        </pc:spChg>
      </pc:sldChg>
      <pc:sldChg chg="modSp add mod">
        <pc:chgData name="Lauren Martin" userId="34214532-c002-4a9a-b7f5-c3c0742f04cd" providerId="ADAL" clId="{999FA431-0D99-44F0-ADF0-5374EE7C5224}" dt="2026-03-12T05:52:45.975" v="1867" actId="114"/>
        <pc:sldMkLst>
          <pc:docMk/>
          <pc:sldMk cId="1523252599" sldId="1123"/>
        </pc:sldMkLst>
        <pc:spChg chg="mod">
          <ac:chgData name="Lauren Martin" userId="34214532-c002-4a9a-b7f5-c3c0742f04cd" providerId="ADAL" clId="{999FA431-0D99-44F0-ADF0-5374EE7C5224}" dt="2026-03-12T05:52:45.975" v="1867" actId="114"/>
          <ac:spMkLst>
            <pc:docMk/>
            <pc:sldMk cId="1523252599" sldId="1123"/>
            <ac:spMk id="3" creationId="{00000000-0000-0000-0000-000000000000}"/>
          </ac:spMkLst>
        </pc:spChg>
      </pc:sldChg>
      <pc:sldChg chg="modSp add mod">
        <pc:chgData name="Lauren Martin" userId="34214532-c002-4a9a-b7f5-c3c0742f04cd" providerId="ADAL" clId="{999FA431-0D99-44F0-ADF0-5374EE7C5224}" dt="2026-03-12T05:52:53.816" v="1868" actId="114"/>
        <pc:sldMkLst>
          <pc:docMk/>
          <pc:sldMk cId="1323974658" sldId="1124"/>
        </pc:sldMkLst>
        <pc:spChg chg="mod">
          <ac:chgData name="Lauren Martin" userId="34214532-c002-4a9a-b7f5-c3c0742f04cd" providerId="ADAL" clId="{999FA431-0D99-44F0-ADF0-5374EE7C5224}" dt="2026-03-08T01:15:04.461" v="484" actId="1076"/>
          <ac:spMkLst>
            <pc:docMk/>
            <pc:sldMk cId="1323974658" sldId="1124"/>
            <ac:spMk id="2" creationId="{00000000-0000-0000-0000-000000000000}"/>
          </ac:spMkLst>
        </pc:spChg>
        <pc:spChg chg="mod">
          <ac:chgData name="Lauren Martin" userId="34214532-c002-4a9a-b7f5-c3c0742f04cd" providerId="ADAL" clId="{999FA431-0D99-44F0-ADF0-5374EE7C5224}" dt="2026-03-12T05:52:53.816" v="1868" actId="114"/>
          <ac:spMkLst>
            <pc:docMk/>
            <pc:sldMk cId="1323974658" sldId="1124"/>
            <ac:spMk id="3" creationId="{00000000-0000-0000-0000-000000000000}"/>
          </ac:spMkLst>
        </pc:spChg>
      </pc:sldChg>
      <pc:sldChg chg="modSp add del mod">
        <pc:chgData name="Lauren Martin" userId="34214532-c002-4a9a-b7f5-c3c0742f04cd" providerId="ADAL" clId="{999FA431-0D99-44F0-ADF0-5374EE7C5224}" dt="2026-03-12T05:54:47.507" v="1897" actId="14100"/>
        <pc:sldMkLst>
          <pc:docMk/>
          <pc:sldMk cId="1972737582" sldId="1125"/>
        </pc:sldMkLst>
        <pc:spChg chg="mod">
          <ac:chgData name="Lauren Martin" userId="34214532-c002-4a9a-b7f5-c3c0742f04cd" providerId="ADAL" clId="{999FA431-0D99-44F0-ADF0-5374EE7C5224}" dt="2026-03-12T05:54:47.507" v="1897" actId="14100"/>
          <ac:spMkLst>
            <pc:docMk/>
            <pc:sldMk cId="1972737582" sldId="1125"/>
            <ac:spMk id="3" creationId="{00000000-0000-0000-0000-000000000000}"/>
          </ac:spMkLst>
        </pc:spChg>
        <pc:spChg chg="mod">
          <ac:chgData name="Lauren Martin" userId="34214532-c002-4a9a-b7f5-c3c0742f04cd" providerId="ADAL" clId="{999FA431-0D99-44F0-ADF0-5374EE7C5224}" dt="2026-03-12T05:53:29.849" v="1874" actId="255"/>
          <ac:spMkLst>
            <pc:docMk/>
            <pc:sldMk cId="1972737582" sldId="1125"/>
            <ac:spMk id="5" creationId="{39EFAB09-BEBC-BB31-952F-32608A882C6A}"/>
          </ac:spMkLst>
        </pc:spChg>
        <pc:spChg chg="mod">
          <ac:chgData name="Lauren Martin" userId="34214532-c002-4a9a-b7f5-c3c0742f04cd" providerId="ADAL" clId="{999FA431-0D99-44F0-ADF0-5374EE7C5224}" dt="2026-03-12T05:53:49.372" v="1878" actId="1076"/>
          <ac:spMkLst>
            <pc:docMk/>
            <pc:sldMk cId="1972737582" sldId="1125"/>
            <ac:spMk id="7" creationId="{678B433E-B475-47EF-8150-08199AC8C720}"/>
          </ac:spMkLst>
        </pc:spChg>
      </pc:sldChg>
      <pc:sldChg chg="modSp add mod">
        <pc:chgData name="Lauren Martin" userId="34214532-c002-4a9a-b7f5-c3c0742f04cd" providerId="ADAL" clId="{999FA431-0D99-44F0-ADF0-5374EE7C5224}" dt="2026-03-08T02:02:07.505" v="1248" actId="20577"/>
        <pc:sldMkLst>
          <pc:docMk/>
          <pc:sldMk cId="1507970474" sldId="1148"/>
        </pc:sldMkLst>
        <pc:spChg chg="mod">
          <ac:chgData name="Lauren Martin" userId="34214532-c002-4a9a-b7f5-c3c0742f04cd" providerId="ADAL" clId="{999FA431-0D99-44F0-ADF0-5374EE7C5224}" dt="2026-03-08T02:02:07.505" v="1248" actId="20577"/>
          <ac:spMkLst>
            <pc:docMk/>
            <pc:sldMk cId="1507970474" sldId="1148"/>
            <ac:spMk id="5" creationId="{58D36024-1E44-32DD-74B4-03A0AEBA7E22}"/>
          </ac:spMkLst>
        </pc:spChg>
        <pc:graphicFrameChg chg="mod modGraphic">
          <ac:chgData name="Lauren Martin" userId="34214532-c002-4a9a-b7f5-c3c0742f04cd" providerId="ADAL" clId="{999FA431-0D99-44F0-ADF0-5374EE7C5224}" dt="2026-03-08T02:01:51.553" v="1242"/>
          <ac:graphicFrameMkLst>
            <pc:docMk/>
            <pc:sldMk cId="1507970474" sldId="1148"/>
            <ac:graphicFrameMk id="2" creationId="{443D3DEC-30AD-BCF7-C616-F4CC47549593}"/>
          </ac:graphicFrameMkLst>
        </pc:graphicFrameChg>
      </pc:sldChg>
      <pc:sldChg chg="modSp add mod">
        <pc:chgData name="Lauren Martin" userId="34214532-c002-4a9a-b7f5-c3c0742f04cd" providerId="ADAL" clId="{999FA431-0D99-44F0-ADF0-5374EE7C5224}" dt="2026-03-08T02:20:49.336" v="1474" actId="1076"/>
        <pc:sldMkLst>
          <pc:docMk/>
          <pc:sldMk cId="3731548369" sldId="1149"/>
        </pc:sldMkLst>
        <pc:spChg chg="mod">
          <ac:chgData name="Lauren Martin" userId="34214532-c002-4a9a-b7f5-c3c0742f04cd" providerId="ADAL" clId="{999FA431-0D99-44F0-ADF0-5374EE7C5224}" dt="2026-03-08T02:20:49.336" v="1474" actId="1076"/>
          <ac:spMkLst>
            <pc:docMk/>
            <pc:sldMk cId="3731548369" sldId="1149"/>
            <ac:spMk id="6" creationId="{CAC2B7F4-16C8-5675-C30F-B6DD1491E095}"/>
          </ac:spMkLst>
        </pc:spChg>
      </pc:sldChg>
      <pc:sldChg chg="addSp modSp add mod">
        <pc:chgData name="Lauren Martin" userId="34214532-c002-4a9a-b7f5-c3c0742f04cd" providerId="ADAL" clId="{999FA431-0D99-44F0-ADF0-5374EE7C5224}" dt="2026-03-12T05:55:44.615" v="1935" actId="1076"/>
        <pc:sldMkLst>
          <pc:docMk/>
          <pc:sldMk cId="1062179513" sldId="1154"/>
        </pc:sldMkLst>
        <pc:spChg chg="mod">
          <ac:chgData name="Lauren Martin" userId="34214532-c002-4a9a-b7f5-c3c0742f04cd" providerId="ADAL" clId="{999FA431-0D99-44F0-ADF0-5374EE7C5224}" dt="2026-03-08T01:36:17.262" v="805" actId="403"/>
          <ac:spMkLst>
            <pc:docMk/>
            <pc:sldMk cId="1062179513" sldId="1154"/>
            <ac:spMk id="2" creationId="{00000000-0000-0000-0000-000000000000}"/>
          </ac:spMkLst>
        </pc:spChg>
        <pc:spChg chg="mod">
          <ac:chgData name="Lauren Martin" userId="34214532-c002-4a9a-b7f5-c3c0742f04cd" providerId="ADAL" clId="{999FA431-0D99-44F0-ADF0-5374EE7C5224}" dt="2026-03-08T01:31:36.950" v="715" actId="1076"/>
          <ac:spMkLst>
            <pc:docMk/>
            <pc:sldMk cId="1062179513" sldId="1154"/>
            <ac:spMk id="3" creationId="{F3ABC77F-A785-653E-F132-EC54274C3CC6}"/>
          </ac:spMkLst>
        </pc:spChg>
        <pc:spChg chg="mod">
          <ac:chgData name="Lauren Martin" userId="34214532-c002-4a9a-b7f5-c3c0742f04cd" providerId="ADAL" clId="{999FA431-0D99-44F0-ADF0-5374EE7C5224}" dt="2026-03-12T05:55:44.615" v="1935" actId="1076"/>
          <ac:spMkLst>
            <pc:docMk/>
            <pc:sldMk cId="1062179513" sldId="1154"/>
            <ac:spMk id="6" creationId="{53CB43A4-9631-3E5E-C41F-421A9F968E0F}"/>
          </ac:spMkLst>
        </pc:spChg>
        <pc:spChg chg="mod">
          <ac:chgData name="Lauren Martin" userId="34214532-c002-4a9a-b7f5-c3c0742f04cd" providerId="ADAL" clId="{999FA431-0D99-44F0-ADF0-5374EE7C5224}" dt="2026-03-08T01:30:22.754" v="696" actId="113"/>
          <ac:spMkLst>
            <pc:docMk/>
            <pc:sldMk cId="1062179513" sldId="1154"/>
            <ac:spMk id="8" creationId="{87B19673-2E6B-605A-7055-B8044ACCEF8D}"/>
          </ac:spMkLst>
        </pc:spChg>
      </pc:sldChg>
      <pc:sldChg chg="addSp delSp modSp add mod">
        <pc:chgData name="Lauren Martin" userId="34214532-c002-4a9a-b7f5-c3c0742f04cd" providerId="ADAL" clId="{999FA431-0D99-44F0-ADF0-5374EE7C5224}" dt="2026-03-12T05:56:40.639" v="1943" actId="1076"/>
        <pc:sldMkLst>
          <pc:docMk/>
          <pc:sldMk cId="1857144395" sldId="1157"/>
        </pc:sldMkLst>
        <pc:spChg chg="add del mod">
          <ac:chgData name="Lauren Martin" userId="34214532-c002-4a9a-b7f5-c3c0742f04cd" providerId="ADAL" clId="{999FA431-0D99-44F0-ADF0-5374EE7C5224}" dt="2026-03-12T05:56:30.597" v="1941" actId="1076"/>
          <ac:spMkLst>
            <pc:docMk/>
            <pc:sldMk cId="1857144395" sldId="1157"/>
            <ac:spMk id="3" creationId="{75882D0F-0826-C649-648B-0C1075CFC63B}"/>
          </ac:spMkLst>
        </pc:spChg>
        <pc:spChg chg="mod">
          <ac:chgData name="Lauren Martin" userId="34214532-c002-4a9a-b7f5-c3c0742f04cd" providerId="ADAL" clId="{999FA431-0D99-44F0-ADF0-5374EE7C5224}" dt="2026-03-12T05:56:40.639" v="1943" actId="1076"/>
          <ac:spMkLst>
            <pc:docMk/>
            <pc:sldMk cId="1857144395" sldId="1157"/>
            <ac:spMk id="4" creationId="{80649EAF-8C64-0168-29C3-2F6B29AB380E}"/>
          </ac:spMkLst>
        </pc:spChg>
        <pc:spChg chg="mod">
          <ac:chgData name="Lauren Martin" userId="34214532-c002-4a9a-b7f5-c3c0742f04cd" providerId="ADAL" clId="{999FA431-0D99-44F0-ADF0-5374EE7C5224}" dt="2026-03-12T05:56:16.735" v="1939" actId="255"/>
          <ac:spMkLst>
            <pc:docMk/>
            <pc:sldMk cId="1857144395" sldId="1157"/>
            <ac:spMk id="6" creationId="{7230E5D6-517C-DE5C-FB2E-24281056D5BA}"/>
          </ac:spMkLst>
        </pc:spChg>
        <pc:spChg chg="mod">
          <ac:chgData name="Lauren Martin" userId="34214532-c002-4a9a-b7f5-c3c0742f04cd" providerId="ADAL" clId="{999FA431-0D99-44F0-ADF0-5374EE7C5224}" dt="2026-03-08T01:37:12.091" v="817" actId="113"/>
          <ac:spMkLst>
            <pc:docMk/>
            <pc:sldMk cId="1857144395" sldId="1157"/>
            <ac:spMk id="11" creationId="{5994D8DA-99BF-772E-4BAA-FD0DB17FDEFF}"/>
          </ac:spMkLst>
        </pc:spChg>
      </pc:sldChg>
      <pc:sldChg chg="modSp add mod">
        <pc:chgData name="Lauren Martin" userId="34214532-c002-4a9a-b7f5-c3c0742f04cd" providerId="ADAL" clId="{999FA431-0D99-44F0-ADF0-5374EE7C5224}" dt="2026-03-12T05:58:44.267" v="1982" actId="1076"/>
        <pc:sldMkLst>
          <pc:docMk/>
          <pc:sldMk cId="2941565625" sldId="1159"/>
        </pc:sldMkLst>
        <pc:spChg chg="mod">
          <ac:chgData name="Lauren Martin" userId="34214532-c002-4a9a-b7f5-c3c0742f04cd" providerId="ADAL" clId="{999FA431-0D99-44F0-ADF0-5374EE7C5224}" dt="2026-03-12T05:58:44.267" v="1982" actId="1076"/>
          <ac:spMkLst>
            <pc:docMk/>
            <pc:sldMk cId="2941565625" sldId="1159"/>
            <ac:spMk id="6" creationId="{AC15973D-3C4E-9EDF-200F-C63029E345B8}"/>
          </ac:spMkLst>
        </pc:spChg>
        <pc:spChg chg="mod">
          <ac:chgData name="Lauren Martin" userId="34214532-c002-4a9a-b7f5-c3c0742f04cd" providerId="ADAL" clId="{999FA431-0D99-44F0-ADF0-5374EE7C5224}" dt="2026-03-12T05:58:17.977" v="1979" actId="1076"/>
          <ac:spMkLst>
            <pc:docMk/>
            <pc:sldMk cId="2941565625" sldId="1159"/>
            <ac:spMk id="7" creationId="{3DD19A40-4865-B484-5087-B84FF44F81A0}"/>
          </ac:spMkLst>
        </pc:spChg>
        <pc:spChg chg="mod">
          <ac:chgData name="Lauren Martin" userId="34214532-c002-4a9a-b7f5-c3c0742f04cd" providerId="ADAL" clId="{999FA431-0D99-44F0-ADF0-5374EE7C5224}" dt="2026-03-08T01:40:52.035" v="867" actId="207"/>
          <ac:spMkLst>
            <pc:docMk/>
            <pc:sldMk cId="2941565625" sldId="1159"/>
            <ac:spMk id="11" creationId="{F0AABE07-BD74-E6AF-76D8-5667482A1A68}"/>
          </ac:spMkLst>
        </pc:spChg>
      </pc:sldChg>
      <pc:sldChg chg="modSp add mod">
        <pc:chgData name="Lauren Martin" userId="34214532-c002-4a9a-b7f5-c3c0742f04cd" providerId="ADAL" clId="{999FA431-0D99-44F0-ADF0-5374EE7C5224}" dt="2026-03-08T01:51:38.983" v="1058" actId="20577"/>
        <pc:sldMkLst>
          <pc:docMk/>
          <pc:sldMk cId="2771296199" sldId="1161"/>
        </pc:sldMkLst>
        <pc:spChg chg="mod">
          <ac:chgData name="Lauren Martin" userId="34214532-c002-4a9a-b7f5-c3c0742f04cd" providerId="ADAL" clId="{999FA431-0D99-44F0-ADF0-5374EE7C5224}" dt="2026-03-08T01:51:38.983" v="1058" actId="20577"/>
          <ac:spMkLst>
            <pc:docMk/>
            <pc:sldMk cId="2771296199" sldId="1161"/>
            <ac:spMk id="3" creationId="{3B431639-ED23-448F-AED9-9F17CE38DE4F}"/>
          </ac:spMkLst>
        </pc:spChg>
      </pc:sldChg>
      <pc:sldChg chg="modSp add mod">
        <pc:chgData name="Lauren Martin" userId="34214532-c002-4a9a-b7f5-c3c0742f04cd" providerId="ADAL" clId="{999FA431-0D99-44F0-ADF0-5374EE7C5224}" dt="2026-03-12T06:01:19.285" v="2084" actId="1076"/>
        <pc:sldMkLst>
          <pc:docMk/>
          <pc:sldMk cId="337022046" sldId="1162"/>
        </pc:sldMkLst>
        <pc:spChg chg="mod">
          <ac:chgData name="Lauren Martin" userId="34214532-c002-4a9a-b7f5-c3c0742f04cd" providerId="ADAL" clId="{999FA431-0D99-44F0-ADF0-5374EE7C5224}" dt="2026-03-08T01:52:31.106" v="1070" actId="207"/>
          <ac:spMkLst>
            <pc:docMk/>
            <pc:sldMk cId="337022046" sldId="1162"/>
            <ac:spMk id="2" creationId="{00000000-0000-0000-0000-000000000000}"/>
          </ac:spMkLst>
        </pc:spChg>
        <pc:spChg chg="mod">
          <ac:chgData name="Lauren Martin" userId="34214532-c002-4a9a-b7f5-c3c0742f04cd" providerId="ADAL" clId="{999FA431-0D99-44F0-ADF0-5374EE7C5224}" dt="2026-03-12T06:01:19.285" v="2084" actId="1076"/>
          <ac:spMkLst>
            <pc:docMk/>
            <pc:sldMk cId="337022046" sldId="1162"/>
            <ac:spMk id="3" creationId="{00000000-0000-0000-0000-000000000000}"/>
          </ac:spMkLst>
        </pc:spChg>
        <pc:spChg chg="mod">
          <ac:chgData name="Lauren Martin" userId="34214532-c002-4a9a-b7f5-c3c0742f04cd" providerId="ADAL" clId="{999FA431-0D99-44F0-ADF0-5374EE7C5224}" dt="2026-03-08T01:52:21.703" v="1066" actId="113"/>
          <ac:spMkLst>
            <pc:docMk/>
            <pc:sldMk cId="337022046" sldId="1162"/>
            <ac:spMk id="4" creationId="{B9B0A7B0-91AF-974D-4B60-6AC6FF0D7579}"/>
          </ac:spMkLst>
        </pc:spChg>
        <pc:spChg chg="mod">
          <ac:chgData name="Lauren Martin" userId="34214532-c002-4a9a-b7f5-c3c0742f04cd" providerId="ADAL" clId="{999FA431-0D99-44F0-ADF0-5374EE7C5224}" dt="2026-03-08T01:52:37.327" v="1072" actId="113"/>
          <ac:spMkLst>
            <pc:docMk/>
            <pc:sldMk cId="337022046" sldId="1162"/>
            <ac:spMk id="5" creationId="{5597A58A-FECB-DB38-FCA8-770CB587CDF5}"/>
          </ac:spMkLst>
        </pc:spChg>
      </pc:sldChg>
      <pc:sldChg chg="delSp modSp add mod ord">
        <pc:chgData name="Lauren Martin" userId="34214532-c002-4a9a-b7f5-c3c0742f04cd" providerId="ADAL" clId="{999FA431-0D99-44F0-ADF0-5374EE7C5224}" dt="2026-03-12T06:01:24.674" v="2085" actId="114"/>
        <pc:sldMkLst>
          <pc:docMk/>
          <pc:sldMk cId="2499239914" sldId="1163"/>
        </pc:sldMkLst>
        <pc:spChg chg="mod">
          <ac:chgData name="Lauren Martin" userId="34214532-c002-4a9a-b7f5-c3c0742f04cd" providerId="ADAL" clId="{999FA431-0D99-44F0-ADF0-5374EE7C5224}" dt="2026-03-08T01:54:47.394" v="1091" actId="1076"/>
          <ac:spMkLst>
            <pc:docMk/>
            <pc:sldMk cId="2499239914" sldId="1163"/>
            <ac:spMk id="2" creationId="{FBE6943D-06C5-A55E-9B43-20282BBA08ED}"/>
          </ac:spMkLst>
        </pc:spChg>
        <pc:spChg chg="mod">
          <ac:chgData name="Lauren Martin" userId="34214532-c002-4a9a-b7f5-c3c0742f04cd" providerId="ADAL" clId="{999FA431-0D99-44F0-ADF0-5374EE7C5224}" dt="2026-03-12T06:01:24.674" v="2085" actId="114"/>
          <ac:spMkLst>
            <pc:docMk/>
            <pc:sldMk cId="2499239914" sldId="1163"/>
            <ac:spMk id="3" creationId="{00000000-0000-0000-0000-000000000000}"/>
          </ac:spMkLst>
        </pc:spChg>
      </pc:sldChg>
      <pc:sldChg chg="modSp add mod">
        <pc:chgData name="Lauren Martin" userId="34214532-c002-4a9a-b7f5-c3c0742f04cd" providerId="ADAL" clId="{999FA431-0D99-44F0-ADF0-5374EE7C5224}" dt="2026-03-08T02:01:22.572" v="1239" actId="207"/>
        <pc:sldMkLst>
          <pc:docMk/>
          <pc:sldMk cId="3211861766" sldId="1165"/>
        </pc:sldMkLst>
        <pc:spChg chg="mod">
          <ac:chgData name="Lauren Martin" userId="34214532-c002-4a9a-b7f5-c3c0742f04cd" providerId="ADAL" clId="{999FA431-0D99-44F0-ADF0-5374EE7C5224}" dt="2026-03-08T02:01:22.572" v="1239" actId="207"/>
          <ac:spMkLst>
            <pc:docMk/>
            <pc:sldMk cId="3211861766" sldId="1165"/>
            <ac:spMk id="5" creationId="{DA501F73-483E-59FF-F874-489B3ECC80CA}"/>
          </ac:spMkLst>
        </pc:spChg>
      </pc:sldChg>
      <pc:sldChg chg="modSp add mod">
        <pc:chgData name="Lauren Martin" userId="34214532-c002-4a9a-b7f5-c3c0742f04cd" providerId="ADAL" clId="{999FA431-0D99-44F0-ADF0-5374EE7C5224}" dt="2026-03-08T02:07:24.574" v="1358" actId="207"/>
        <pc:sldMkLst>
          <pc:docMk/>
          <pc:sldMk cId="3757581815" sldId="1180"/>
        </pc:sldMkLst>
        <pc:spChg chg="mod">
          <ac:chgData name="Lauren Martin" userId="34214532-c002-4a9a-b7f5-c3c0742f04cd" providerId="ADAL" clId="{999FA431-0D99-44F0-ADF0-5374EE7C5224}" dt="2026-03-08T02:07:20.330" v="1356" actId="207"/>
          <ac:spMkLst>
            <pc:docMk/>
            <pc:sldMk cId="3757581815" sldId="1180"/>
            <ac:spMk id="3" creationId="{00000000-0000-0000-0000-000000000000}"/>
          </ac:spMkLst>
        </pc:spChg>
        <pc:spChg chg="mod">
          <ac:chgData name="Lauren Martin" userId="34214532-c002-4a9a-b7f5-c3c0742f04cd" providerId="ADAL" clId="{999FA431-0D99-44F0-ADF0-5374EE7C5224}" dt="2026-03-08T02:07:24.574" v="1358" actId="207"/>
          <ac:spMkLst>
            <pc:docMk/>
            <pc:sldMk cId="3757581815" sldId="1180"/>
            <ac:spMk id="4" creationId="{E3AC7C2D-ED3C-F20D-CEEA-33EC135A306F}"/>
          </ac:spMkLst>
        </pc:spChg>
      </pc:sldChg>
      <pc:sldChg chg="modSp add mod">
        <pc:chgData name="Lauren Martin" userId="34214532-c002-4a9a-b7f5-c3c0742f04cd" providerId="ADAL" clId="{999FA431-0D99-44F0-ADF0-5374EE7C5224}" dt="2026-03-08T02:12:04.658" v="1365" actId="207"/>
        <pc:sldMkLst>
          <pc:docMk/>
          <pc:sldMk cId="683501845" sldId="1181"/>
        </pc:sldMkLst>
        <pc:spChg chg="mod">
          <ac:chgData name="Lauren Martin" userId="34214532-c002-4a9a-b7f5-c3c0742f04cd" providerId="ADAL" clId="{999FA431-0D99-44F0-ADF0-5374EE7C5224}" dt="2026-03-08T02:12:04.658" v="1365" actId="207"/>
          <ac:spMkLst>
            <pc:docMk/>
            <pc:sldMk cId="683501845" sldId="1181"/>
            <ac:spMk id="5" creationId="{00000000-0000-0000-0000-000000000000}"/>
          </ac:spMkLst>
        </pc:spChg>
        <pc:picChg chg="mod">
          <ac:chgData name="Lauren Martin" userId="34214532-c002-4a9a-b7f5-c3c0742f04cd" providerId="ADAL" clId="{999FA431-0D99-44F0-ADF0-5374EE7C5224}" dt="2026-03-08T02:12:01.298" v="1364" actId="1076"/>
          <ac:picMkLst>
            <pc:docMk/>
            <pc:sldMk cId="683501845" sldId="1181"/>
            <ac:picMk id="6" creationId="{EFC0737A-1DDE-DA64-B819-1CD9FC30395E}"/>
          </ac:picMkLst>
        </pc:picChg>
      </pc:sldChg>
      <pc:sldChg chg="modSp add mod setBg">
        <pc:chgData name="Lauren Martin" userId="34214532-c002-4a9a-b7f5-c3c0742f04cd" providerId="ADAL" clId="{999FA431-0D99-44F0-ADF0-5374EE7C5224}" dt="2026-03-08T02:35:25.719" v="1811"/>
        <pc:sldMkLst>
          <pc:docMk/>
          <pc:sldMk cId="3633357162" sldId="1182"/>
        </pc:sldMkLst>
        <pc:spChg chg="mod">
          <ac:chgData name="Lauren Martin" userId="34214532-c002-4a9a-b7f5-c3c0742f04cd" providerId="ADAL" clId="{999FA431-0D99-44F0-ADF0-5374EE7C5224}" dt="2026-03-08T02:14:25.489" v="1418" actId="113"/>
          <ac:spMkLst>
            <pc:docMk/>
            <pc:sldMk cId="3633357162" sldId="1182"/>
            <ac:spMk id="3" creationId="{00000000-0000-0000-0000-000000000000}"/>
          </ac:spMkLst>
        </pc:spChg>
        <pc:spChg chg="mod">
          <ac:chgData name="Lauren Martin" userId="34214532-c002-4a9a-b7f5-c3c0742f04cd" providerId="ADAL" clId="{999FA431-0D99-44F0-ADF0-5374EE7C5224}" dt="2026-03-08T02:14:20.215" v="1416" actId="1076"/>
          <ac:spMkLst>
            <pc:docMk/>
            <pc:sldMk cId="3633357162" sldId="1182"/>
            <ac:spMk id="4" creationId="{5DB57E1C-3493-5C5F-2928-69452F7C154D}"/>
          </ac:spMkLst>
        </pc:spChg>
      </pc:sldChg>
      <pc:sldChg chg="addSp delSp modSp add mod">
        <pc:chgData name="Lauren Martin" userId="34214532-c002-4a9a-b7f5-c3c0742f04cd" providerId="ADAL" clId="{999FA431-0D99-44F0-ADF0-5374EE7C5224}" dt="2026-03-12T06:11:23.271" v="2152" actId="1076"/>
        <pc:sldMkLst>
          <pc:docMk/>
          <pc:sldMk cId="2582763919" sldId="1183"/>
        </pc:sldMkLst>
        <pc:spChg chg="mod">
          <ac:chgData name="Lauren Martin" userId="34214532-c002-4a9a-b7f5-c3c0742f04cd" providerId="ADAL" clId="{999FA431-0D99-44F0-ADF0-5374EE7C5224}" dt="2026-03-12T06:11:23.271" v="2152" actId="1076"/>
          <ac:spMkLst>
            <pc:docMk/>
            <pc:sldMk cId="2582763919" sldId="1183"/>
            <ac:spMk id="2" creationId="{93F294E1-B4C8-90AC-7D2C-E55FA7ADFC45}"/>
          </ac:spMkLst>
        </pc:spChg>
        <pc:spChg chg="add mod">
          <ac:chgData name="Lauren Martin" userId="34214532-c002-4a9a-b7f5-c3c0742f04cd" providerId="ADAL" clId="{999FA431-0D99-44F0-ADF0-5374EE7C5224}" dt="2026-03-12T06:10:27.326" v="2139" actId="1076"/>
          <ac:spMkLst>
            <pc:docMk/>
            <pc:sldMk cId="2582763919" sldId="1183"/>
            <ac:spMk id="6" creationId="{684F7982-313D-506E-6C24-A6301DAA4F6F}"/>
          </ac:spMkLst>
        </pc:spChg>
        <pc:picChg chg="mod modCrop">
          <ac:chgData name="Lauren Martin" userId="34214532-c002-4a9a-b7f5-c3c0742f04cd" providerId="ADAL" clId="{999FA431-0D99-44F0-ADF0-5374EE7C5224}" dt="2026-03-12T06:11:15.409" v="2151" actId="14100"/>
          <ac:picMkLst>
            <pc:docMk/>
            <pc:sldMk cId="2582763919" sldId="1183"/>
            <ac:picMk id="8" creationId="{E8460779-5780-9007-2B9F-83845794B168}"/>
          </ac:picMkLst>
        </pc:picChg>
      </pc:sldChg>
      <pc:sldChg chg="modSp add mod">
        <pc:chgData name="Lauren Martin" userId="34214532-c002-4a9a-b7f5-c3c0742f04cd" providerId="ADAL" clId="{999FA431-0D99-44F0-ADF0-5374EE7C5224}" dt="2026-03-08T02:21:27.238" v="1491" actId="20577"/>
        <pc:sldMkLst>
          <pc:docMk/>
          <pc:sldMk cId="633962247" sldId="1184"/>
        </pc:sldMkLst>
        <pc:spChg chg="mod">
          <ac:chgData name="Lauren Martin" userId="34214532-c002-4a9a-b7f5-c3c0742f04cd" providerId="ADAL" clId="{999FA431-0D99-44F0-ADF0-5374EE7C5224}" dt="2026-03-08T02:21:27.238" v="1491" actId="20577"/>
          <ac:spMkLst>
            <pc:docMk/>
            <pc:sldMk cId="633962247" sldId="1184"/>
            <ac:spMk id="3" creationId="{00000000-0000-0000-0000-000000000000}"/>
          </ac:spMkLst>
        </pc:spChg>
      </pc:sldChg>
      <pc:sldChg chg="modSp add mod">
        <pc:chgData name="Lauren Martin" userId="34214532-c002-4a9a-b7f5-c3c0742f04cd" providerId="ADAL" clId="{999FA431-0D99-44F0-ADF0-5374EE7C5224}" dt="2026-03-12T06:11:56.099" v="2167" actId="20577"/>
        <pc:sldMkLst>
          <pc:docMk/>
          <pc:sldMk cId="2756729206" sldId="1185"/>
        </pc:sldMkLst>
        <pc:spChg chg="mod">
          <ac:chgData name="Lauren Martin" userId="34214532-c002-4a9a-b7f5-c3c0742f04cd" providerId="ADAL" clId="{999FA431-0D99-44F0-ADF0-5374EE7C5224}" dt="2026-03-08T02:22:08.818" v="1495" actId="207"/>
          <ac:spMkLst>
            <pc:docMk/>
            <pc:sldMk cId="2756729206" sldId="1185"/>
            <ac:spMk id="2" creationId="{FF2BBF76-FB38-631A-9EE5-94075941030F}"/>
          </ac:spMkLst>
        </pc:spChg>
        <pc:spChg chg="mod">
          <ac:chgData name="Lauren Martin" userId="34214532-c002-4a9a-b7f5-c3c0742f04cd" providerId="ADAL" clId="{999FA431-0D99-44F0-ADF0-5374EE7C5224}" dt="2026-03-12T06:11:56.099" v="2167" actId="20577"/>
          <ac:spMkLst>
            <pc:docMk/>
            <pc:sldMk cId="2756729206" sldId="1185"/>
            <ac:spMk id="3" creationId="{00000000-0000-0000-0000-000000000000}"/>
          </ac:spMkLst>
        </pc:spChg>
        <pc:spChg chg="mod">
          <ac:chgData name="Lauren Martin" userId="34214532-c002-4a9a-b7f5-c3c0742f04cd" providerId="ADAL" clId="{999FA431-0D99-44F0-ADF0-5374EE7C5224}" dt="2026-03-12T06:11:34.445" v="2153" actId="114"/>
          <ac:spMkLst>
            <pc:docMk/>
            <pc:sldMk cId="2756729206" sldId="1185"/>
            <ac:spMk id="4" creationId="{00000000-0000-0000-0000-000000000000}"/>
          </ac:spMkLst>
        </pc:spChg>
      </pc:sldChg>
      <pc:sldChg chg="modSp add mod">
        <pc:chgData name="Lauren Martin" userId="34214532-c002-4a9a-b7f5-c3c0742f04cd" providerId="ADAL" clId="{999FA431-0D99-44F0-ADF0-5374EE7C5224}" dt="2026-03-12T06:13:35.983" v="2365" actId="1076"/>
        <pc:sldMkLst>
          <pc:docMk/>
          <pc:sldMk cId="655804522" sldId="1186"/>
        </pc:sldMkLst>
        <pc:spChg chg="mod">
          <ac:chgData name="Lauren Martin" userId="34214532-c002-4a9a-b7f5-c3c0742f04cd" providerId="ADAL" clId="{999FA431-0D99-44F0-ADF0-5374EE7C5224}" dt="2026-03-12T06:13:11.549" v="2358" actId="1076"/>
          <ac:spMkLst>
            <pc:docMk/>
            <pc:sldMk cId="655804522" sldId="1186"/>
            <ac:spMk id="3" creationId="{00000000-0000-0000-0000-000000000000}"/>
          </ac:spMkLst>
        </pc:spChg>
        <pc:spChg chg="mod">
          <ac:chgData name="Lauren Martin" userId="34214532-c002-4a9a-b7f5-c3c0742f04cd" providerId="ADAL" clId="{999FA431-0D99-44F0-ADF0-5374EE7C5224}" dt="2026-03-12T06:13:35.983" v="2365" actId="1076"/>
          <ac:spMkLst>
            <pc:docMk/>
            <pc:sldMk cId="655804522" sldId="1186"/>
            <ac:spMk id="4" creationId="{CCA9633D-43D5-4FB6-7E44-76302AD96596}"/>
          </ac:spMkLst>
        </pc:spChg>
      </pc:sldChg>
      <pc:sldChg chg="modSp add mod">
        <pc:chgData name="Lauren Martin" userId="34214532-c002-4a9a-b7f5-c3c0742f04cd" providerId="ADAL" clId="{999FA431-0D99-44F0-ADF0-5374EE7C5224}" dt="2026-03-12T06:13:49.443" v="2366" actId="113"/>
        <pc:sldMkLst>
          <pc:docMk/>
          <pc:sldMk cId="4037563961" sldId="1187"/>
        </pc:sldMkLst>
        <pc:spChg chg="mod">
          <ac:chgData name="Lauren Martin" userId="34214532-c002-4a9a-b7f5-c3c0742f04cd" providerId="ADAL" clId="{999FA431-0D99-44F0-ADF0-5374EE7C5224}" dt="2026-03-12T06:13:49.443" v="2366" actId="113"/>
          <ac:spMkLst>
            <pc:docMk/>
            <pc:sldMk cId="4037563961" sldId="1187"/>
            <ac:spMk id="4" creationId="{02A61548-0461-02A1-A753-349E8F6DD9FF}"/>
          </ac:spMkLst>
        </pc:spChg>
      </pc:sldChg>
      <pc:sldChg chg="addSp delSp modSp add mod">
        <pc:chgData name="Lauren Martin" userId="34214532-c002-4a9a-b7f5-c3c0742f04cd" providerId="ADAL" clId="{999FA431-0D99-44F0-ADF0-5374EE7C5224}" dt="2026-03-12T06:14:37.247" v="2377" actId="1076"/>
        <pc:sldMkLst>
          <pc:docMk/>
          <pc:sldMk cId="3221435103" sldId="1188"/>
        </pc:sldMkLst>
        <pc:spChg chg="mod">
          <ac:chgData name="Lauren Martin" userId="34214532-c002-4a9a-b7f5-c3c0742f04cd" providerId="ADAL" clId="{999FA431-0D99-44F0-ADF0-5374EE7C5224}" dt="2026-03-12T06:14:37.247" v="2377" actId="1076"/>
          <ac:spMkLst>
            <pc:docMk/>
            <pc:sldMk cId="3221435103" sldId="1188"/>
            <ac:spMk id="4" creationId="{946DE9FC-1687-8777-F5B6-656861D2477B}"/>
          </ac:spMkLst>
        </pc:spChg>
        <pc:spChg chg="mod">
          <ac:chgData name="Lauren Martin" userId="34214532-c002-4a9a-b7f5-c3c0742f04cd" providerId="ADAL" clId="{999FA431-0D99-44F0-ADF0-5374EE7C5224}" dt="2026-03-12T06:14:34.072" v="2376" actId="1076"/>
          <ac:spMkLst>
            <pc:docMk/>
            <pc:sldMk cId="3221435103" sldId="1188"/>
            <ac:spMk id="5" creationId="{7912087A-1A4D-9918-1F75-57904D76CC8F}"/>
          </ac:spMkLst>
        </pc:spChg>
        <pc:spChg chg="add del mod">
          <ac:chgData name="Lauren Martin" userId="34214532-c002-4a9a-b7f5-c3c0742f04cd" providerId="ADAL" clId="{999FA431-0D99-44F0-ADF0-5374EE7C5224}" dt="2026-03-12T06:14:17.167" v="2372" actId="1076"/>
          <ac:spMkLst>
            <pc:docMk/>
            <pc:sldMk cId="3221435103" sldId="1188"/>
            <ac:spMk id="8" creationId="{7912087A-1A4D-9918-1F75-57904D76CC8F}"/>
          </ac:spMkLst>
        </pc:spChg>
        <pc:graphicFrameChg chg="mod modGraphic">
          <ac:chgData name="Lauren Martin" userId="34214532-c002-4a9a-b7f5-c3c0742f04cd" providerId="ADAL" clId="{999FA431-0D99-44F0-ADF0-5374EE7C5224}" dt="2026-03-12T06:14:22.507" v="2374" actId="1076"/>
          <ac:graphicFrameMkLst>
            <pc:docMk/>
            <pc:sldMk cId="3221435103" sldId="1188"/>
            <ac:graphicFrameMk id="6" creationId="{96D40C7E-6458-BAF9-8673-5B48AA0C8152}"/>
          </ac:graphicFrameMkLst>
        </pc:graphicFrameChg>
      </pc:sldChg>
      <pc:sldChg chg="addSp modSp add mod">
        <pc:chgData name="Lauren Martin" userId="34214532-c002-4a9a-b7f5-c3c0742f04cd" providerId="ADAL" clId="{999FA431-0D99-44F0-ADF0-5374EE7C5224}" dt="2026-03-12T06:14:53.603" v="2392" actId="20577"/>
        <pc:sldMkLst>
          <pc:docMk/>
          <pc:sldMk cId="2721589912" sldId="1189"/>
        </pc:sldMkLst>
        <pc:spChg chg="add mod">
          <ac:chgData name="Lauren Martin" userId="34214532-c002-4a9a-b7f5-c3c0742f04cd" providerId="ADAL" clId="{999FA431-0D99-44F0-ADF0-5374EE7C5224}" dt="2026-03-12T06:14:53.603" v="2392" actId="20577"/>
          <ac:spMkLst>
            <pc:docMk/>
            <pc:sldMk cId="2721589912" sldId="1189"/>
            <ac:spMk id="2" creationId="{92113764-C866-592D-0FDD-7D9692C6D01B}"/>
          </ac:spMkLst>
        </pc:spChg>
        <pc:spChg chg="mod">
          <ac:chgData name="Lauren Martin" userId="34214532-c002-4a9a-b7f5-c3c0742f04cd" providerId="ADAL" clId="{999FA431-0D99-44F0-ADF0-5374EE7C5224}" dt="2026-03-08T02:32:01.794" v="1748" actId="207"/>
          <ac:spMkLst>
            <pc:docMk/>
            <pc:sldMk cId="2721589912" sldId="1189"/>
            <ac:spMk id="3" creationId="{00000000-0000-0000-0000-000000000000}"/>
          </ac:spMkLst>
        </pc:spChg>
      </pc:sldChg>
      <pc:sldChg chg="modSp add mod setBg">
        <pc:chgData name="Lauren Martin" userId="34214532-c002-4a9a-b7f5-c3c0742f04cd" providerId="ADAL" clId="{999FA431-0D99-44F0-ADF0-5374EE7C5224}" dt="2026-03-12T06:15:16.028" v="2393" actId="207"/>
        <pc:sldMkLst>
          <pc:docMk/>
          <pc:sldMk cId="3546767446" sldId="1190"/>
        </pc:sldMkLst>
        <pc:spChg chg="mod">
          <ac:chgData name="Lauren Martin" userId="34214532-c002-4a9a-b7f5-c3c0742f04cd" providerId="ADAL" clId="{999FA431-0D99-44F0-ADF0-5374EE7C5224}" dt="2026-03-08T02:32:24.186" v="1751" actId="207"/>
          <ac:spMkLst>
            <pc:docMk/>
            <pc:sldMk cId="3546767446" sldId="1190"/>
            <ac:spMk id="2" creationId="{AEE890AE-4388-45ED-D853-355AFC7618FA}"/>
          </ac:spMkLst>
        </pc:spChg>
        <pc:spChg chg="mod">
          <ac:chgData name="Lauren Martin" userId="34214532-c002-4a9a-b7f5-c3c0742f04cd" providerId="ADAL" clId="{999FA431-0D99-44F0-ADF0-5374EE7C5224}" dt="2026-03-08T02:32:21.204" v="1750" actId="207"/>
          <ac:spMkLst>
            <pc:docMk/>
            <pc:sldMk cId="3546767446" sldId="1190"/>
            <ac:spMk id="3" creationId="{00000000-0000-0000-0000-000000000000}"/>
          </ac:spMkLst>
        </pc:spChg>
        <pc:spChg chg="mod">
          <ac:chgData name="Lauren Martin" userId="34214532-c002-4a9a-b7f5-c3c0742f04cd" providerId="ADAL" clId="{999FA431-0D99-44F0-ADF0-5374EE7C5224}" dt="2026-03-12T06:15:16.028" v="2393" actId="207"/>
          <ac:spMkLst>
            <pc:docMk/>
            <pc:sldMk cId="3546767446" sldId="1190"/>
            <ac:spMk id="7" creationId="{FBCFD97D-2C97-37FF-356C-A993317B1DEE}"/>
          </ac:spMkLst>
        </pc:spChg>
        <pc:picChg chg="mod">
          <ac:chgData name="Lauren Martin" userId="34214532-c002-4a9a-b7f5-c3c0742f04cd" providerId="ADAL" clId="{999FA431-0D99-44F0-ADF0-5374EE7C5224}" dt="2026-03-08T02:35:01.025" v="1799" actId="14826"/>
          <ac:picMkLst>
            <pc:docMk/>
            <pc:sldMk cId="3546767446" sldId="1190"/>
            <ac:picMk id="6" creationId="{4F00D7ED-C93F-B4A4-AC35-CF5C18C4A0A0}"/>
          </ac:picMkLst>
        </pc:picChg>
      </pc:sldChg>
      <pc:sldChg chg="modSp add mod">
        <pc:chgData name="Lauren Martin" userId="34214532-c002-4a9a-b7f5-c3c0742f04cd" providerId="ADAL" clId="{999FA431-0D99-44F0-ADF0-5374EE7C5224}" dt="2026-03-12T05:57:03.100" v="1946" actId="1076"/>
        <pc:sldMkLst>
          <pc:docMk/>
          <pc:sldMk cId="1302828150" sldId="1192"/>
        </pc:sldMkLst>
        <pc:spChg chg="mod">
          <ac:chgData name="Lauren Martin" userId="34214532-c002-4a9a-b7f5-c3c0742f04cd" providerId="ADAL" clId="{999FA431-0D99-44F0-ADF0-5374EE7C5224}" dt="2026-03-12T05:56:54.404" v="1945" actId="1076"/>
          <ac:spMkLst>
            <pc:docMk/>
            <pc:sldMk cId="1302828150" sldId="1192"/>
            <ac:spMk id="6" creationId="{8E6898E7-A780-8A43-22EC-C50EBC89B0AB}"/>
          </ac:spMkLst>
        </pc:spChg>
        <pc:spChg chg="mod">
          <ac:chgData name="Lauren Martin" userId="34214532-c002-4a9a-b7f5-c3c0742f04cd" providerId="ADAL" clId="{999FA431-0D99-44F0-ADF0-5374EE7C5224}" dt="2026-03-12T05:57:03.100" v="1946" actId="1076"/>
          <ac:spMkLst>
            <pc:docMk/>
            <pc:sldMk cId="1302828150" sldId="1192"/>
            <ac:spMk id="7" creationId="{7F21191A-97FC-DEC0-D130-DF206002BA27}"/>
          </ac:spMkLst>
        </pc:spChg>
      </pc:sldChg>
      <pc:sldChg chg="addSp delSp modSp add mod">
        <pc:chgData name="Lauren Martin" userId="34214532-c002-4a9a-b7f5-c3c0742f04cd" providerId="ADAL" clId="{999FA431-0D99-44F0-ADF0-5374EE7C5224}" dt="2026-03-12T05:54:54.560" v="1899" actId="14100"/>
        <pc:sldMkLst>
          <pc:docMk/>
          <pc:sldMk cId="4000627018" sldId="1197"/>
        </pc:sldMkLst>
        <pc:spChg chg="mod">
          <ac:chgData name="Lauren Martin" userId="34214532-c002-4a9a-b7f5-c3c0742f04cd" providerId="ADAL" clId="{999FA431-0D99-44F0-ADF0-5374EE7C5224}" dt="2026-03-12T05:54:54.560" v="1899" actId="14100"/>
          <ac:spMkLst>
            <pc:docMk/>
            <pc:sldMk cId="4000627018" sldId="1197"/>
            <ac:spMk id="3" creationId="{C78D6E07-5D4B-8090-12A5-B3A236E5EC9A}"/>
          </ac:spMkLst>
        </pc:spChg>
        <pc:spChg chg="add mod">
          <ac:chgData name="Lauren Martin" userId="34214532-c002-4a9a-b7f5-c3c0742f04cd" providerId="ADAL" clId="{999FA431-0D99-44F0-ADF0-5374EE7C5224}" dt="2026-03-08T01:20:42.454" v="579"/>
          <ac:spMkLst>
            <pc:docMk/>
            <pc:sldMk cId="4000627018" sldId="1197"/>
            <ac:spMk id="5" creationId="{872B2789-3EFC-2262-EE42-0CDF0CB1AA01}"/>
          </ac:spMkLst>
        </pc:spChg>
      </pc:sldChg>
      <pc:sldChg chg="delSp modSp add mod">
        <pc:chgData name="Lauren Martin" userId="34214532-c002-4a9a-b7f5-c3c0742f04cd" providerId="ADAL" clId="{999FA431-0D99-44F0-ADF0-5374EE7C5224}" dt="2026-03-12T05:55:08.118" v="1910" actId="1076"/>
        <pc:sldMkLst>
          <pc:docMk/>
          <pc:sldMk cId="1123335509" sldId="1198"/>
        </pc:sldMkLst>
        <pc:spChg chg="mod">
          <ac:chgData name="Lauren Martin" userId="34214532-c002-4a9a-b7f5-c3c0742f04cd" providerId="ADAL" clId="{999FA431-0D99-44F0-ADF0-5374EE7C5224}" dt="2026-03-12T05:55:08.118" v="1910" actId="1076"/>
          <ac:spMkLst>
            <pc:docMk/>
            <pc:sldMk cId="1123335509" sldId="1198"/>
            <ac:spMk id="3" creationId="{123FBBB9-5004-3A94-24B9-8D90D0DA2D58}"/>
          </ac:spMkLst>
        </pc:spChg>
      </pc:sldChg>
      <pc:sldChg chg="delSp modSp add mod">
        <pc:chgData name="Lauren Martin" userId="34214532-c002-4a9a-b7f5-c3c0742f04cd" providerId="ADAL" clId="{999FA431-0D99-44F0-ADF0-5374EE7C5224}" dt="2026-03-12T05:55:22.133" v="1931" actId="1076"/>
        <pc:sldMkLst>
          <pc:docMk/>
          <pc:sldMk cId="1955075335" sldId="1199"/>
        </pc:sldMkLst>
        <pc:spChg chg="mod">
          <ac:chgData name="Lauren Martin" userId="34214532-c002-4a9a-b7f5-c3c0742f04cd" providerId="ADAL" clId="{999FA431-0D99-44F0-ADF0-5374EE7C5224}" dt="2026-03-12T05:55:22.133" v="1931" actId="1076"/>
          <ac:spMkLst>
            <pc:docMk/>
            <pc:sldMk cId="1955075335" sldId="1199"/>
            <ac:spMk id="3" creationId="{B155CCFA-0217-CAF2-9986-31CACA274E24}"/>
          </ac:spMkLst>
        </pc:spChg>
        <pc:spChg chg="mod">
          <ac:chgData name="Lauren Martin" userId="34214532-c002-4a9a-b7f5-c3c0742f04cd" providerId="ADAL" clId="{999FA431-0D99-44F0-ADF0-5374EE7C5224}" dt="2026-03-08T01:25:13.691" v="629" actId="1076"/>
          <ac:spMkLst>
            <pc:docMk/>
            <pc:sldMk cId="1955075335" sldId="1199"/>
            <ac:spMk id="15" creationId="{8A7B40CE-2010-B779-9A30-F2B4D29F1D4E}"/>
          </ac:spMkLst>
        </pc:spChg>
      </pc:sldChg>
      <pc:sldChg chg="modSp add mod">
        <pc:chgData name="Lauren Martin" userId="34214532-c002-4a9a-b7f5-c3c0742f04cd" providerId="ADAL" clId="{999FA431-0D99-44F0-ADF0-5374EE7C5224}" dt="2026-03-12T05:56:06.162" v="1938" actId="1076"/>
        <pc:sldMkLst>
          <pc:docMk/>
          <pc:sldMk cId="4135677512" sldId="1200"/>
        </pc:sldMkLst>
        <pc:spChg chg="mod">
          <ac:chgData name="Lauren Martin" userId="34214532-c002-4a9a-b7f5-c3c0742f04cd" providerId="ADAL" clId="{999FA431-0D99-44F0-ADF0-5374EE7C5224}" dt="2026-03-12T05:56:06.162" v="1938" actId="1076"/>
          <ac:spMkLst>
            <pc:docMk/>
            <pc:sldMk cId="4135677512" sldId="1200"/>
            <ac:spMk id="3" creationId="{7FF7146A-D111-8446-3FCF-EA298BD9D0DF}"/>
          </ac:spMkLst>
        </pc:spChg>
      </pc:sldChg>
      <pc:sldChg chg="delSp modSp add mod ord">
        <pc:chgData name="Lauren Martin" userId="34214532-c002-4a9a-b7f5-c3c0742f04cd" providerId="ADAL" clId="{999FA431-0D99-44F0-ADF0-5374EE7C5224}" dt="2026-03-12T05:59:50.873" v="2015" actId="1076"/>
        <pc:sldMkLst>
          <pc:docMk/>
          <pc:sldMk cId="25698080" sldId="1201"/>
        </pc:sldMkLst>
        <pc:spChg chg="mod">
          <ac:chgData name="Lauren Martin" userId="34214532-c002-4a9a-b7f5-c3c0742f04cd" providerId="ADAL" clId="{999FA431-0D99-44F0-ADF0-5374EE7C5224}" dt="2026-03-12T05:59:50.873" v="2015" actId="1076"/>
          <ac:spMkLst>
            <pc:docMk/>
            <pc:sldMk cId="25698080" sldId="1201"/>
            <ac:spMk id="6" creationId="{1091A212-DCAA-584C-8B86-CF6186ED6040}"/>
          </ac:spMkLst>
        </pc:spChg>
        <pc:spChg chg="mod">
          <ac:chgData name="Lauren Martin" userId="34214532-c002-4a9a-b7f5-c3c0742f04cd" providerId="ADAL" clId="{999FA431-0D99-44F0-ADF0-5374EE7C5224}" dt="2026-03-08T01:41:33.634" v="874" actId="113"/>
          <ac:spMkLst>
            <pc:docMk/>
            <pc:sldMk cId="25698080" sldId="1201"/>
            <ac:spMk id="11" creationId="{5AB618CD-10EA-CD62-974C-CCE30D556426}"/>
          </ac:spMkLst>
        </pc:spChg>
      </pc:sldChg>
      <pc:sldChg chg="modSp add mod">
        <pc:chgData name="Lauren Martin" userId="34214532-c002-4a9a-b7f5-c3c0742f04cd" providerId="ADAL" clId="{999FA431-0D99-44F0-ADF0-5374EE7C5224}" dt="2026-03-12T05:59:12.093" v="2004" actId="1076"/>
        <pc:sldMkLst>
          <pc:docMk/>
          <pc:sldMk cId="3798506573" sldId="1202"/>
        </pc:sldMkLst>
        <pc:spChg chg="mod">
          <ac:chgData name="Lauren Martin" userId="34214532-c002-4a9a-b7f5-c3c0742f04cd" providerId="ADAL" clId="{999FA431-0D99-44F0-ADF0-5374EE7C5224}" dt="2026-03-12T05:59:12.093" v="2004" actId="1076"/>
          <ac:spMkLst>
            <pc:docMk/>
            <pc:sldMk cId="3798506573" sldId="1202"/>
            <ac:spMk id="6" creationId="{57C7EC85-D0DB-0CC5-BCD5-9E51C1540A5D}"/>
          </ac:spMkLst>
        </pc:spChg>
      </pc:sldChg>
      <pc:sldChg chg="addSp delSp modSp add mod">
        <pc:chgData name="Lauren Martin" userId="34214532-c002-4a9a-b7f5-c3c0742f04cd" providerId="ADAL" clId="{999FA431-0D99-44F0-ADF0-5374EE7C5224}" dt="2026-03-12T06:00:40.856" v="2078" actId="1076"/>
        <pc:sldMkLst>
          <pc:docMk/>
          <pc:sldMk cId="315266832" sldId="1203"/>
        </pc:sldMkLst>
        <pc:spChg chg="add mod">
          <ac:chgData name="Lauren Martin" userId="34214532-c002-4a9a-b7f5-c3c0742f04cd" providerId="ADAL" clId="{999FA431-0D99-44F0-ADF0-5374EE7C5224}" dt="2026-03-08T01:49:30.051" v="991" actId="1076"/>
          <ac:spMkLst>
            <pc:docMk/>
            <pc:sldMk cId="315266832" sldId="1203"/>
            <ac:spMk id="4" creationId="{15A95991-F3C2-3F36-A898-5325BB8C730C}"/>
          </ac:spMkLst>
        </pc:spChg>
        <pc:spChg chg="mod">
          <ac:chgData name="Lauren Martin" userId="34214532-c002-4a9a-b7f5-c3c0742f04cd" providerId="ADAL" clId="{999FA431-0D99-44F0-ADF0-5374EE7C5224}" dt="2026-03-12T06:00:40.856" v="2078" actId="1076"/>
          <ac:spMkLst>
            <pc:docMk/>
            <pc:sldMk cId="315266832" sldId="1203"/>
            <ac:spMk id="7" creationId="{013665F2-5759-BFDA-C8AC-4BE1D2389E74}"/>
          </ac:spMkLst>
        </pc:spChg>
      </pc:sldChg>
      <pc:sldChg chg="modSp add mod">
        <pc:chgData name="Lauren Martin" userId="34214532-c002-4a9a-b7f5-c3c0742f04cd" providerId="ADAL" clId="{999FA431-0D99-44F0-ADF0-5374EE7C5224}" dt="2026-03-12T06:00:28.022" v="2057" actId="1076"/>
        <pc:sldMkLst>
          <pc:docMk/>
          <pc:sldMk cId="3386365354" sldId="1204"/>
        </pc:sldMkLst>
        <pc:spChg chg="mod">
          <ac:chgData name="Lauren Martin" userId="34214532-c002-4a9a-b7f5-c3c0742f04cd" providerId="ADAL" clId="{999FA431-0D99-44F0-ADF0-5374EE7C5224}" dt="2026-03-12T06:00:28.022" v="2057" actId="1076"/>
          <ac:spMkLst>
            <pc:docMk/>
            <pc:sldMk cId="3386365354" sldId="1204"/>
            <ac:spMk id="7" creationId="{35DF7BD4-0E40-5D1A-F189-EC6DFCF562DE}"/>
          </ac:spMkLst>
        </pc:spChg>
      </pc:sldChg>
      <pc:sldChg chg="modSp add mod">
        <pc:chgData name="Lauren Martin" userId="34214532-c002-4a9a-b7f5-c3c0742f04cd" providerId="ADAL" clId="{999FA431-0D99-44F0-ADF0-5374EE7C5224}" dt="2026-03-12T06:01:28.794" v="2086" actId="114"/>
        <pc:sldMkLst>
          <pc:docMk/>
          <pc:sldMk cId="3087917542" sldId="1206"/>
        </pc:sldMkLst>
        <pc:spChg chg="mod">
          <ac:chgData name="Lauren Martin" userId="34214532-c002-4a9a-b7f5-c3c0742f04cd" providerId="ADAL" clId="{999FA431-0D99-44F0-ADF0-5374EE7C5224}" dt="2026-03-08T02:01:06.959" v="1235" actId="20577"/>
          <ac:spMkLst>
            <pc:docMk/>
            <pc:sldMk cId="3087917542" sldId="1206"/>
            <ac:spMk id="2" creationId="{6FFAB5D8-5245-AB8B-877A-D6E438FD4380}"/>
          </ac:spMkLst>
        </pc:spChg>
        <pc:spChg chg="mod">
          <ac:chgData name="Lauren Martin" userId="34214532-c002-4a9a-b7f5-c3c0742f04cd" providerId="ADAL" clId="{999FA431-0D99-44F0-ADF0-5374EE7C5224}" dt="2026-03-12T06:01:28.794" v="2086" actId="114"/>
          <ac:spMkLst>
            <pc:docMk/>
            <pc:sldMk cId="3087917542" sldId="1206"/>
            <ac:spMk id="3" creationId="{80B73CA5-0746-162D-64C4-DC41616B95F8}"/>
          </ac:spMkLst>
        </pc:spChg>
        <pc:graphicFrameChg chg="mod modGraphic">
          <ac:chgData name="Lauren Martin" userId="34214532-c002-4a9a-b7f5-c3c0742f04cd" providerId="ADAL" clId="{999FA431-0D99-44F0-ADF0-5374EE7C5224}" dt="2026-03-08T02:01:11.727" v="1236" actId="1076"/>
          <ac:graphicFrameMkLst>
            <pc:docMk/>
            <pc:sldMk cId="3087917542" sldId="1206"/>
            <ac:graphicFrameMk id="4" creationId="{7F3249B8-299C-F260-3141-1B9FED031875}"/>
          </ac:graphicFrameMkLst>
        </pc:graphicFrameChg>
      </pc:sldChg>
      <pc:sldChg chg="delSp modSp add mod ord">
        <pc:chgData name="Lauren Martin" userId="34214532-c002-4a9a-b7f5-c3c0742f04cd" providerId="ADAL" clId="{999FA431-0D99-44F0-ADF0-5374EE7C5224}" dt="2026-03-08T02:17:36.369" v="1455" actId="207"/>
        <pc:sldMkLst>
          <pc:docMk/>
          <pc:sldMk cId="2582596220" sldId="1207"/>
        </pc:sldMkLst>
        <pc:spChg chg="mod">
          <ac:chgData name="Lauren Martin" userId="34214532-c002-4a9a-b7f5-c3c0742f04cd" providerId="ADAL" clId="{999FA431-0D99-44F0-ADF0-5374EE7C5224}" dt="2026-03-08T02:17:36.369" v="1455" actId="207"/>
          <ac:spMkLst>
            <pc:docMk/>
            <pc:sldMk cId="2582596220" sldId="1207"/>
            <ac:spMk id="5" creationId="{32D6E9A4-D385-B881-8E99-7C0AB9ED7FC5}"/>
          </ac:spMkLst>
        </pc:spChg>
        <pc:picChg chg="mod">
          <ac:chgData name="Lauren Martin" userId="34214532-c002-4a9a-b7f5-c3c0742f04cd" providerId="ADAL" clId="{999FA431-0D99-44F0-ADF0-5374EE7C5224}" dt="2026-03-08T02:15:37.265" v="1428" actId="1076"/>
          <ac:picMkLst>
            <pc:docMk/>
            <pc:sldMk cId="2582596220" sldId="1207"/>
            <ac:picMk id="8" creationId="{D3DA0021-E84B-9C6A-2D5A-8DE79222C6A3}"/>
          </ac:picMkLst>
        </pc:picChg>
      </pc:sldChg>
      <pc:sldChg chg="modSp add mod">
        <pc:chgData name="Lauren Martin" userId="34214532-c002-4a9a-b7f5-c3c0742f04cd" providerId="ADAL" clId="{999FA431-0D99-44F0-ADF0-5374EE7C5224}" dt="2026-03-12T06:07:04.969" v="2112" actId="1076"/>
        <pc:sldMkLst>
          <pc:docMk/>
          <pc:sldMk cId="3339725440" sldId="1208"/>
        </pc:sldMkLst>
        <pc:spChg chg="mod">
          <ac:chgData name="Lauren Martin" userId="34214532-c002-4a9a-b7f5-c3c0742f04cd" providerId="ADAL" clId="{999FA431-0D99-44F0-ADF0-5374EE7C5224}" dt="2026-03-12T06:07:04.969" v="2112" actId="1076"/>
          <ac:spMkLst>
            <pc:docMk/>
            <pc:sldMk cId="3339725440" sldId="1208"/>
            <ac:spMk id="2" creationId="{DEDFAF5C-6F12-1A5C-76BC-76584CDA66D0}"/>
          </ac:spMkLst>
        </pc:spChg>
        <pc:spChg chg="mod">
          <ac:chgData name="Lauren Martin" userId="34214532-c002-4a9a-b7f5-c3c0742f04cd" providerId="ADAL" clId="{999FA431-0D99-44F0-ADF0-5374EE7C5224}" dt="2026-03-12T06:06:08.715" v="2091" actId="1076"/>
          <ac:spMkLst>
            <pc:docMk/>
            <pc:sldMk cId="3339725440" sldId="1208"/>
            <ac:spMk id="3" creationId="{8B6CF874-3EC6-6B43-0607-24C716DFB893}"/>
          </ac:spMkLst>
        </pc:spChg>
      </pc:sldChg>
      <pc:sldMasterChg chg="setBg modSldLayout">
        <pc:chgData name="Lauren Martin" userId="34214532-c002-4a9a-b7f5-c3c0742f04cd" providerId="ADAL" clId="{999FA431-0D99-44F0-ADF0-5374EE7C5224}" dt="2026-03-08T02:35:25.719" v="1811"/>
        <pc:sldMasterMkLst>
          <pc:docMk/>
          <pc:sldMasterMk cId="2573750265" sldId="2147483648"/>
        </pc:sldMasterMkLst>
        <pc:sldLayoutChg chg="setBg">
          <pc:chgData name="Lauren Martin" userId="34214532-c002-4a9a-b7f5-c3c0742f04cd" providerId="ADAL" clId="{999FA431-0D99-44F0-ADF0-5374EE7C5224}" dt="2026-03-08T02:35:25.719" v="1811"/>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3-08T02:35:25.719" v="1811"/>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3-08T02:35:25.719" v="1811"/>
        <pc:sldMasterMkLst>
          <pc:docMk/>
          <pc:sldMasterMk cId="3577035533" sldId="2147483672"/>
        </pc:sldMasterMkLst>
        <pc:sldLayoutChg chg="setBg">
          <pc:chgData name="Lauren Martin" userId="34214532-c002-4a9a-b7f5-c3c0742f04cd" providerId="ADAL" clId="{999FA431-0D99-44F0-ADF0-5374EE7C5224}" dt="2026-03-08T02:35:25.719" v="1811"/>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3-08T02:35:25.719" v="1811"/>
          <pc:sldLayoutMkLst>
            <pc:docMk/>
            <pc:sldMasterMk cId="3577035533" sldId="2147483672"/>
            <pc:sldLayoutMk cId="498687431" sldId="2147483683"/>
          </pc:sldLayoutMkLst>
        </pc:sldLayoutChg>
      </pc:sldMasterChg>
    </pc:docChg>
  </pc:docChgLst>
  <pc:docChgLst>
    <pc:chgData name="Kristine" userId="S::kncairns64_gmail.com#ext#@dioceseofbrisbane.onmicrosoft.com::75b3fe38-61fa-4d99-a205-52387dc7842d" providerId="AD" clId="Web-{02DC0121-460B-838A-48E6-A807E64D278F}"/>
    <pc:docChg chg="modSld">
      <pc:chgData name="Kristine" userId="S::kncairns64_gmail.com#ext#@dioceseofbrisbane.onmicrosoft.com::75b3fe38-61fa-4d99-a205-52387dc7842d" providerId="AD" clId="Web-{02DC0121-460B-838A-48E6-A807E64D278F}" dt="2026-03-11T05:12:11.652" v="11" actId="20577"/>
      <pc:docMkLst>
        <pc:docMk/>
      </pc:docMkLst>
      <pc:sldChg chg="modSp">
        <pc:chgData name="Kristine" userId="S::kncairns64_gmail.com#ext#@dioceseofbrisbane.onmicrosoft.com::75b3fe38-61fa-4d99-a205-52387dc7842d" providerId="AD" clId="Web-{02DC0121-460B-838A-48E6-A807E64D278F}" dt="2026-03-11T05:12:11.652" v="11" actId="20577"/>
        <pc:sldMkLst>
          <pc:docMk/>
          <pc:sldMk cId="1261311466" sldId="946"/>
        </pc:sldMkLst>
        <pc:spChg chg="mod">
          <ac:chgData name="Kristine" userId="S::kncairns64_gmail.com#ext#@dioceseofbrisbane.onmicrosoft.com::75b3fe38-61fa-4d99-a205-52387dc7842d" providerId="AD" clId="Web-{02DC0121-460B-838A-48E6-A807E64D278F}" dt="2026-03-11T05:12:11.652" v="11" actId="20577"/>
          <ac:spMkLst>
            <pc:docMk/>
            <pc:sldMk cId="1261311466" sldId="946"/>
            <ac:spMk id="7" creationId="{1B2AB80A-1E7F-21CC-92C6-11BE885A9224}"/>
          </ac:spMkLst>
        </pc:spChg>
      </pc:sldChg>
    </pc:docChg>
  </pc:docChgLst>
  <pc:docChgLst>
    <pc:chgData name="Kristine" userId="S::kncairns64_gmail.com#ext#@dioceseofbrisbane.onmicrosoft.com::75b3fe38-61fa-4d99-a205-52387dc7842d" providerId="AD" clId="Web-{9E36EBF1-02CF-9809-37C1-1C2EE2FB5F20}"/>
    <pc:docChg chg="delSld modSld">
      <pc:chgData name="Kristine" userId="S::kncairns64_gmail.com#ext#@dioceseofbrisbane.onmicrosoft.com::75b3fe38-61fa-4d99-a205-52387dc7842d" providerId="AD" clId="Web-{9E36EBF1-02CF-9809-37C1-1C2EE2FB5F20}" dt="2026-03-11T05:25:47.160" v="128"/>
      <pc:docMkLst>
        <pc:docMk/>
      </pc:docMkLst>
      <pc:sldChg chg="del">
        <pc:chgData name="Kristine" userId="S::kncairns64_gmail.com#ext#@dioceseofbrisbane.onmicrosoft.com::75b3fe38-61fa-4d99-a205-52387dc7842d" providerId="AD" clId="Web-{9E36EBF1-02CF-9809-37C1-1C2EE2FB5F20}" dt="2026-03-11T05:24:35.472" v="117"/>
        <pc:sldMkLst>
          <pc:docMk/>
          <pc:sldMk cId="2262113957" sldId="750"/>
        </pc:sldMkLst>
      </pc:sldChg>
      <pc:sldChg chg="modSp">
        <pc:chgData name="Kristine" userId="S::kncairns64_gmail.com#ext#@dioceseofbrisbane.onmicrosoft.com::75b3fe38-61fa-4d99-a205-52387dc7842d" providerId="AD" clId="Web-{9E36EBF1-02CF-9809-37C1-1C2EE2FB5F20}" dt="2026-03-11T05:16:50.863" v="18" actId="1076"/>
        <pc:sldMkLst>
          <pc:docMk/>
          <pc:sldMk cId="2426135990" sldId="933"/>
        </pc:sldMkLst>
        <pc:spChg chg="mod">
          <ac:chgData name="Kristine" userId="S::kncairns64_gmail.com#ext#@dioceseofbrisbane.onmicrosoft.com::75b3fe38-61fa-4d99-a205-52387dc7842d" providerId="AD" clId="Web-{9E36EBF1-02CF-9809-37C1-1C2EE2FB5F20}" dt="2026-03-11T05:16:50.863" v="18" actId="1076"/>
          <ac:spMkLst>
            <pc:docMk/>
            <pc:sldMk cId="2426135990" sldId="933"/>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20:35.482" v="76" actId="1076"/>
        <pc:sldMkLst>
          <pc:docMk/>
          <pc:sldMk cId="3108168357" sldId="936"/>
        </pc:sldMkLst>
        <pc:spChg chg="mod">
          <ac:chgData name="Kristine" userId="S::kncairns64_gmail.com#ext#@dioceseofbrisbane.onmicrosoft.com::75b3fe38-61fa-4d99-a205-52387dc7842d" providerId="AD" clId="Web-{9E36EBF1-02CF-9809-37C1-1C2EE2FB5F20}" dt="2026-03-11T05:20:35.482" v="76" actId="1076"/>
          <ac:spMkLst>
            <pc:docMk/>
            <pc:sldMk cId="3108168357" sldId="936"/>
            <ac:spMk id="7" creationId="{3A724B04-152E-0B32-2375-9A30D8669661}"/>
          </ac:spMkLst>
        </pc:spChg>
      </pc:sldChg>
      <pc:sldChg chg="modSp">
        <pc:chgData name="Kristine" userId="S::kncairns64_gmail.com#ext#@dioceseofbrisbane.onmicrosoft.com::75b3fe38-61fa-4d99-a205-52387dc7842d" providerId="AD" clId="Web-{9E36EBF1-02CF-9809-37C1-1C2EE2FB5F20}" dt="2026-03-11T05:13:58.693" v="2" actId="20577"/>
        <pc:sldMkLst>
          <pc:docMk/>
          <pc:sldMk cId="1261311466" sldId="946"/>
        </pc:sldMkLst>
        <pc:spChg chg="mod">
          <ac:chgData name="Kristine" userId="S::kncairns64_gmail.com#ext#@dioceseofbrisbane.onmicrosoft.com::75b3fe38-61fa-4d99-a205-52387dc7842d" providerId="AD" clId="Web-{9E36EBF1-02CF-9809-37C1-1C2EE2FB5F20}" dt="2026-03-11T05:13:58.693" v="2" actId="20577"/>
          <ac:spMkLst>
            <pc:docMk/>
            <pc:sldMk cId="1261311466" sldId="946"/>
            <ac:spMk id="7" creationId="{1B2AB80A-1E7F-21CC-92C6-11BE885A9224}"/>
          </ac:spMkLst>
        </pc:spChg>
      </pc:sldChg>
      <pc:sldChg chg="modSp">
        <pc:chgData name="Kristine" userId="S::kncairns64_gmail.com#ext#@dioceseofbrisbane.onmicrosoft.com::75b3fe38-61fa-4d99-a205-52387dc7842d" providerId="AD" clId="Web-{9E36EBF1-02CF-9809-37C1-1C2EE2FB5F20}" dt="2026-03-11T05:22:20.282" v="94" actId="20577"/>
        <pc:sldMkLst>
          <pc:docMk/>
          <pc:sldMk cId="1934760328" sldId="1026"/>
        </pc:sldMkLst>
        <pc:spChg chg="mod">
          <ac:chgData name="Kristine" userId="S::kncairns64_gmail.com#ext#@dioceseofbrisbane.onmicrosoft.com::75b3fe38-61fa-4d99-a205-52387dc7842d" providerId="AD" clId="Web-{9E36EBF1-02CF-9809-37C1-1C2EE2FB5F20}" dt="2026-03-11T05:22:20.282" v="94" actId="20577"/>
          <ac:spMkLst>
            <pc:docMk/>
            <pc:sldMk cId="1934760328" sldId="1026"/>
            <ac:spMk id="5" creationId="{BA847410-C1E5-4F45-9C09-66F777F7D72D}"/>
          </ac:spMkLst>
        </pc:spChg>
      </pc:sldChg>
      <pc:sldChg chg="modSp">
        <pc:chgData name="Kristine" userId="S::kncairns64_gmail.com#ext#@dioceseofbrisbane.onmicrosoft.com::75b3fe38-61fa-4d99-a205-52387dc7842d" providerId="AD" clId="Web-{9E36EBF1-02CF-9809-37C1-1C2EE2FB5F20}" dt="2026-03-11T05:22:33.516" v="95" actId="20577"/>
        <pc:sldMkLst>
          <pc:docMk/>
          <pc:sldMk cId="1523887427" sldId="1027"/>
        </pc:sldMkLst>
        <pc:spChg chg="mod">
          <ac:chgData name="Kristine" userId="S::kncairns64_gmail.com#ext#@dioceseofbrisbane.onmicrosoft.com::75b3fe38-61fa-4d99-a205-52387dc7842d" providerId="AD" clId="Web-{9E36EBF1-02CF-9809-37C1-1C2EE2FB5F20}" dt="2026-03-11T05:22:33.516" v="95" actId="20577"/>
          <ac:spMkLst>
            <pc:docMk/>
            <pc:sldMk cId="1523887427" sldId="1027"/>
            <ac:spMk id="12" creationId="{0C2D42D5-5BBE-AD0D-4B6C-E02F09573D15}"/>
          </ac:spMkLst>
        </pc:spChg>
      </pc:sldChg>
      <pc:sldChg chg="modSp">
        <pc:chgData name="Kristine" userId="S::kncairns64_gmail.com#ext#@dioceseofbrisbane.onmicrosoft.com::75b3fe38-61fa-4d99-a205-52387dc7842d" providerId="AD" clId="Web-{9E36EBF1-02CF-9809-37C1-1C2EE2FB5F20}" dt="2026-03-11T05:15:03.934" v="5" actId="20577"/>
        <pc:sldMkLst>
          <pc:docMk/>
          <pc:sldMk cId="2375204597" sldId="1082"/>
        </pc:sldMkLst>
        <pc:spChg chg="mod">
          <ac:chgData name="Kristine" userId="S::kncairns64_gmail.com#ext#@dioceseofbrisbane.onmicrosoft.com::75b3fe38-61fa-4d99-a205-52387dc7842d" providerId="AD" clId="Web-{9E36EBF1-02CF-9809-37C1-1C2EE2FB5F20}" dt="2026-03-11T05:15:03.934" v="5" actId="20577"/>
          <ac:spMkLst>
            <pc:docMk/>
            <pc:sldMk cId="2375204597" sldId="1082"/>
            <ac:spMk id="4" creationId="{20A4604A-2188-1C0D-BBEB-EA15C073EEA2}"/>
          </ac:spMkLst>
        </pc:spChg>
      </pc:sldChg>
      <pc:sldChg chg="modSp">
        <pc:chgData name="Kristine" userId="S::kncairns64_gmail.com#ext#@dioceseofbrisbane.onmicrosoft.com::75b3fe38-61fa-4d99-a205-52387dc7842d" providerId="AD" clId="Web-{9E36EBF1-02CF-9809-37C1-1C2EE2FB5F20}" dt="2026-03-11T05:24:57.691" v="123" actId="1076"/>
        <pc:sldMkLst>
          <pc:docMk/>
          <pc:sldMk cId="1511144453" sldId="1096"/>
        </pc:sldMkLst>
        <pc:spChg chg="mod">
          <ac:chgData name="Kristine" userId="S::kncairns64_gmail.com#ext#@dioceseofbrisbane.onmicrosoft.com::75b3fe38-61fa-4d99-a205-52387dc7842d" providerId="AD" clId="Web-{9E36EBF1-02CF-9809-37C1-1C2EE2FB5F20}" dt="2026-03-11T05:24:57.691" v="123" actId="1076"/>
          <ac:spMkLst>
            <pc:docMk/>
            <pc:sldMk cId="1511144453" sldId="1096"/>
            <ac:spMk id="3" creationId="{57945C43-A4B3-1D7D-47D3-209D9FE790AE}"/>
          </ac:spMkLst>
        </pc:spChg>
        <pc:spChg chg="mod">
          <ac:chgData name="Kristine" userId="S::kncairns64_gmail.com#ext#@dioceseofbrisbane.onmicrosoft.com::75b3fe38-61fa-4d99-a205-52387dc7842d" providerId="AD" clId="Web-{9E36EBF1-02CF-9809-37C1-1C2EE2FB5F20}" dt="2026-03-11T05:24:47.972" v="119" actId="20577"/>
          <ac:spMkLst>
            <pc:docMk/>
            <pc:sldMk cId="1511144453" sldId="1096"/>
            <ac:spMk id="5" creationId="{6BBDE8A0-77FF-2510-36E8-FC35F64A9753}"/>
          </ac:spMkLst>
        </pc:spChg>
      </pc:sldChg>
      <pc:sldChg chg="modSp">
        <pc:chgData name="Kristine" userId="S::kncairns64_gmail.com#ext#@dioceseofbrisbane.onmicrosoft.com::75b3fe38-61fa-4d99-a205-52387dc7842d" providerId="AD" clId="Web-{9E36EBF1-02CF-9809-37C1-1C2EE2FB5F20}" dt="2026-03-11T05:14:57.808" v="4" actId="20577"/>
        <pc:sldMkLst>
          <pc:docMk/>
          <pc:sldMk cId="1179960997" sldId="1102"/>
        </pc:sldMkLst>
        <pc:spChg chg="mod">
          <ac:chgData name="Kristine" userId="S::kncairns64_gmail.com#ext#@dioceseofbrisbane.onmicrosoft.com::75b3fe38-61fa-4d99-a205-52387dc7842d" providerId="AD" clId="Web-{9E36EBF1-02CF-9809-37C1-1C2EE2FB5F20}" dt="2026-03-11T05:14:57.808" v="4" actId="20577"/>
          <ac:spMkLst>
            <pc:docMk/>
            <pc:sldMk cId="1179960997" sldId="1102"/>
            <ac:spMk id="6" creationId="{032861FD-E2BE-0C7F-8027-04C68C9F6B2F}"/>
          </ac:spMkLst>
        </pc:spChg>
      </pc:sldChg>
      <pc:sldChg chg="modSp">
        <pc:chgData name="Kristine" userId="S::kncairns64_gmail.com#ext#@dioceseofbrisbane.onmicrosoft.com::75b3fe38-61fa-4d99-a205-52387dc7842d" providerId="AD" clId="Web-{9E36EBF1-02CF-9809-37C1-1C2EE2FB5F20}" dt="2026-03-11T05:15:14.294" v="6" actId="1076"/>
        <pc:sldMkLst>
          <pc:docMk/>
          <pc:sldMk cId="3457552760" sldId="1103"/>
        </pc:sldMkLst>
        <pc:spChg chg="mod">
          <ac:chgData name="Kristine" userId="S::kncairns64_gmail.com#ext#@dioceseofbrisbane.onmicrosoft.com::75b3fe38-61fa-4d99-a205-52387dc7842d" providerId="AD" clId="Web-{9E36EBF1-02CF-9809-37C1-1C2EE2FB5F20}" dt="2026-03-11T05:15:14.294" v="6" actId="1076"/>
          <ac:spMkLst>
            <pc:docMk/>
            <pc:sldMk cId="3457552760" sldId="1103"/>
            <ac:spMk id="4" creationId="{00000000-0000-0000-0000-000000000000}"/>
          </ac:spMkLst>
        </pc:spChg>
      </pc:sldChg>
      <pc:sldChg chg="modSp">
        <pc:chgData name="Kristine" userId="S::kncairns64_gmail.com#ext#@dioceseofbrisbane.onmicrosoft.com::75b3fe38-61fa-4d99-a205-52387dc7842d" providerId="AD" clId="Web-{9E36EBF1-02CF-9809-37C1-1C2EE2FB5F20}" dt="2026-03-11T05:15:28.748" v="8" actId="20577"/>
        <pc:sldMkLst>
          <pc:docMk/>
          <pc:sldMk cId="1519062136" sldId="1104"/>
        </pc:sldMkLst>
        <pc:spChg chg="mod">
          <ac:chgData name="Kristine" userId="S::kncairns64_gmail.com#ext#@dioceseofbrisbane.onmicrosoft.com::75b3fe38-61fa-4d99-a205-52387dc7842d" providerId="AD" clId="Web-{9E36EBF1-02CF-9809-37C1-1C2EE2FB5F20}" dt="2026-03-11T05:15:28.748" v="8" actId="20577"/>
          <ac:spMkLst>
            <pc:docMk/>
            <pc:sldMk cId="1519062136" sldId="1104"/>
            <ac:spMk id="4" creationId="{B1D6027D-360A-59B2-DD86-5976EC5DE725}"/>
          </ac:spMkLst>
        </pc:spChg>
      </pc:sldChg>
      <pc:sldChg chg="modSp">
        <pc:chgData name="Kristine" userId="S::kncairns64_gmail.com#ext#@dioceseofbrisbane.onmicrosoft.com::75b3fe38-61fa-4d99-a205-52387dc7842d" providerId="AD" clId="Web-{9E36EBF1-02CF-9809-37C1-1C2EE2FB5F20}" dt="2026-03-11T05:15:39.343" v="9" actId="20577"/>
        <pc:sldMkLst>
          <pc:docMk/>
          <pc:sldMk cId="1344201043" sldId="1105"/>
        </pc:sldMkLst>
        <pc:spChg chg="mod">
          <ac:chgData name="Kristine" userId="S::kncairns64_gmail.com#ext#@dioceseofbrisbane.onmicrosoft.com::75b3fe38-61fa-4d99-a205-52387dc7842d" providerId="AD" clId="Web-{9E36EBF1-02CF-9809-37C1-1C2EE2FB5F20}" dt="2026-03-11T05:15:39.343" v="9" actId="20577"/>
          <ac:spMkLst>
            <pc:docMk/>
            <pc:sldMk cId="1344201043" sldId="1105"/>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5:55.375" v="11" actId="20577"/>
        <pc:sldMkLst>
          <pc:docMk/>
          <pc:sldMk cId="951677947" sldId="1106"/>
        </pc:sldMkLst>
        <pc:spChg chg="mod">
          <ac:chgData name="Kristine" userId="S::kncairns64_gmail.com#ext#@dioceseofbrisbane.onmicrosoft.com::75b3fe38-61fa-4d99-a205-52387dc7842d" providerId="AD" clId="Web-{9E36EBF1-02CF-9809-37C1-1C2EE2FB5F20}" dt="2026-03-11T05:15:47.687" v="10" actId="20577"/>
          <ac:spMkLst>
            <pc:docMk/>
            <pc:sldMk cId="951677947" sldId="1106"/>
            <ac:spMk id="2" creationId="{6697868C-0862-5922-8FED-A1657BEC6C9A}"/>
          </ac:spMkLst>
        </pc:spChg>
        <pc:spChg chg="mod">
          <ac:chgData name="Kristine" userId="S::kncairns64_gmail.com#ext#@dioceseofbrisbane.onmicrosoft.com::75b3fe38-61fa-4d99-a205-52387dc7842d" providerId="AD" clId="Web-{9E36EBF1-02CF-9809-37C1-1C2EE2FB5F20}" dt="2026-03-11T05:15:55.375" v="11" actId="20577"/>
          <ac:spMkLst>
            <pc:docMk/>
            <pc:sldMk cId="951677947" sldId="1106"/>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6:21.893" v="15" actId="20577"/>
        <pc:sldMkLst>
          <pc:docMk/>
          <pc:sldMk cId="1801436793" sldId="1107"/>
        </pc:sldMkLst>
        <pc:spChg chg="mod">
          <ac:chgData name="Kristine" userId="S::kncairns64_gmail.com#ext#@dioceseofbrisbane.onmicrosoft.com::75b3fe38-61fa-4d99-a205-52387dc7842d" providerId="AD" clId="Web-{9E36EBF1-02CF-9809-37C1-1C2EE2FB5F20}" dt="2026-03-11T05:16:21.893" v="15" actId="20577"/>
          <ac:spMkLst>
            <pc:docMk/>
            <pc:sldMk cId="1801436793" sldId="1107"/>
            <ac:spMk id="2" creationId="{9B656D89-6AA7-4266-B4E3-FA4060DF645D}"/>
          </ac:spMkLst>
        </pc:spChg>
      </pc:sldChg>
      <pc:sldChg chg="modSp">
        <pc:chgData name="Kristine" userId="S::kncairns64_gmail.com#ext#@dioceseofbrisbane.onmicrosoft.com::75b3fe38-61fa-4d99-a205-52387dc7842d" providerId="AD" clId="Web-{9E36EBF1-02CF-9809-37C1-1C2EE2FB5F20}" dt="2026-03-11T05:16:34.878" v="16" actId="20577"/>
        <pc:sldMkLst>
          <pc:docMk/>
          <pc:sldMk cId="3810468455" sldId="1121"/>
        </pc:sldMkLst>
        <pc:spChg chg="mod">
          <ac:chgData name="Kristine" userId="S::kncairns64_gmail.com#ext#@dioceseofbrisbane.onmicrosoft.com::75b3fe38-61fa-4d99-a205-52387dc7842d" providerId="AD" clId="Web-{9E36EBF1-02CF-9809-37C1-1C2EE2FB5F20}" dt="2026-03-11T05:16:34.878" v="16" actId="20577"/>
          <ac:spMkLst>
            <pc:docMk/>
            <pc:sldMk cId="3810468455" sldId="1121"/>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7:17.021" v="24" actId="20577"/>
        <pc:sldMkLst>
          <pc:docMk/>
          <pc:sldMk cId="1523252599" sldId="1123"/>
        </pc:sldMkLst>
        <pc:spChg chg="mod">
          <ac:chgData name="Kristine" userId="S::kncairns64_gmail.com#ext#@dioceseofbrisbane.onmicrosoft.com::75b3fe38-61fa-4d99-a205-52387dc7842d" providerId="AD" clId="Web-{9E36EBF1-02CF-9809-37C1-1C2EE2FB5F20}" dt="2026-03-11T05:17:17.021" v="24" actId="20577"/>
          <ac:spMkLst>
            <pc:docMk/>
            <pc:sldMk cId="1523252599" sldId="1123"/>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7:31.334" v="25" actId="20577"/>
        <pc:sldMkLst>
          <pc:docMk/>
          <pc:sldMk cId="1323974658" sldId="1124"/>
        </pc:sldMkLst>
        <pc:spChg chg="mod">
          <ac:chgData name="Kristine" userId="S::kncairns64_gmail.com#ext#@dioceseofbrisbane.onmicrosoft.com::75b3fe38-61fa-4d99-a205-52387dc7842d" providerId="AD" clId="Web-{9E36EBF1-02CF-9809-37C1-1C2EE2FB5F20}" dt="2026-03-11T05:17:31.334" v="25" actId="20577"/>
          <ac:spMkLst>
            <pc:docMk/>
            <pc:sldMk cId="1323974658" sldId="1124"/>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7:59.492" v="31" actId="1076"/>
        <pc:sldMkLst>
          <pc:docMk/>
          <pc:sldMk cId="1972737582" sldId="1125"/>
        </pc:sldMkLst>
        <pc:spChg chg="mod">
          <ac:chgData name="Kristine" userId="S::kncairns64_gmail.com#ext#@dioceseofbrisbane.onmicrosoft.com::75b3fe38-61fa-4d99-a205-52387dc7842d" providerId="AD" clId="Web-{9E36EBF1-02CF-9809-37C1-1C2EE2FB5F20}" dt="2026-03-11T05:17:59.492" v="31" actId="1076"/>
          <ac:spMkLst>
            <pc:docMk/>
            <pc:sldMk cId="1972737582" sldId="1125"/>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18:59.276" v="47" actId="1076"/>
        <pc:sldMkLst>
          <pc:docMk/>
          <pc:sldMk cId="1062179513" sldId="1154"/>
        </pc:sldMkLst>
        <pc:spChg chg="mod">
          <ac:chgData name="Kristine" userId="S::kncairns64_gmail.com#ext#@dioceseofbrisbane.onmicrosoft.com::75b3fe38-61fa-4d99-a205-52387dc7842d" providerId="AD" clId="Web-{9E36EBF1-02CF-9809-37C1-1C2EE2FB5F20}" dt="2026-03-11T05:18:59.276" v="47" actId="1076"/>
          <ac:spMkLst>
            <pc:docMk/>
            <pc:sldMk cId="1062179513" sldId="1154"/>
            <ac:spMk id="6" creationId="{53CB43A4-9631-3E5E-C41F-421A9F968E0F}"/>
          </ac:spMkLst>
        </pc:spChg>
      </pc:sldChg>
      <pc:sldChg chg="modSp">
        <pc:chgData name="Kristine" userId="S::kncairns64_gmail.com#ext#@dioceseofbrisbane.onmicrosoft.com::75b3fe38-61fa-4d99-a205-52387dc7842d" providerId="AD" clId="Web-{9E36EBF1-02CF-9809-37C1-1C2EE2FB5F20}" dt="2026-03-11T05:19:27.183" v="56" actId="20577"/>
        <pc:sldMkLst>
          <pc:docMk/>
          <pc:sldMk cId="1857144395" sldId="1157"/>
        </pc:sldMkLst>
        <pc:spChg chg="mod">
          <ac:chgData name="Kristine" userId="S::kncairns64_gmail.com#ext#@dioceseofbrisbane.onmicrosoft.com::75b3fe38-61fa-4d99-a205-52387dc7842d" providerId="AD" clId="Web-{9E36EBF1-02CF-9809-37C1-1C2EE2FB5F20}" dt="2026-03-11T05:19:27.183" v="56" actId="20577"/>
          <ac:spMkLst>
            <pc:docMk/>
            <pc:sldMk cId="1857144395" sldId="1157"/>
            <ac:spMk id="3" creationId="{75882D0F-0826-C649-648B-0C1075CFC63B}"/>
          </ac:spMkLst>
        </pc:spChg>
        <pc:spChg chg="mod">
          <ac:chgData name="Kristine" userId="S::kncairns64_gmail.com#ext#@dioceseofbrisbane.onmicrosoft.com::75b3fe38-61fa-4d99-a205-52387dc7842d" providerId="AD" clId="Web-{9E36EBF1-02CF-9809-37C1-1C2EE2FB5F20}" dt="2026-03-11T05:19:22.089" v="54" actId="1076"/>
          <ac:spMkLst>
            <pc:docMk/>
            <pc:sldMk cId="1857144395" sldId="1157"/>
            <ac:spMk id="4" creationId="{80649EAF-8C64-0168-29C3-2F6B29AB380E}"/>
          </ac:spMkLst>
        </pc:spChg>
      </pc:sldChg>
      <pc:sldChg chg="modSp">
        <pc:chgData name="Kristine" userId="S::kncairns64_gmail.com#ext#@dioceseofbrisbane.onmicrosoft.com::75b3fe38-61fa-4d99-a205-52387dc7842d" providerId="AD" clId="Web-{9E36EBF1-02CF-9809-37C1-1C2EE2FB5F20}" dt="2026-03-11T05:19:55.293" v="64" actId="1076"/>
        <pc:sldMkLst>
          <pc:docMk/>
          <pc:sldMk cId="2941565625" sldId="1159"/>
        </pc:sldMkLst>
        <pc:spChg chg="mod">
          <ac:chgData name="Kristine" userId="S::kncairns64_gmail.com#ext#@dioceseofbrisbane.onmicrosoft.com::75b3fe38-61fa-4d99-a205-52387dc7842d" providerId="AD" clId="Web-{9E36EBF1-02CF-9809-37C1-1C2EE2FB5F20}" dt="2026-03-11T05:19:55.293" v="64" actId="1076"/>
          <ac:spMkLst>
            <pc:docMk/>
            <pc:sldMk cId="2941565625" sldId="1159"/>
            <ac:spMk id="6" creationId="{AC15973D-3C4E-9EDF-200F-C63029E345B8}"/>
          </ac:spMkLst>
        </pc:spChg>
      </pc:sldChg>
      <pc:sldChg chg="modSp">
        <pc:chgData name="Kristine" userId="S::kncairns64_gmail.com#ext#@dioceseofbrisbane.onmicrosoft.com::75b3fe38-61fa-4d99-a205-52387dc7842d" providerId="AD" clId="Web-{9E36EBF1-02CF-9809-37C1-1C2EE2FB5F20}" dt="2026-03-11T05:21:27.249" v="88" actId="20577"/>
        <pc:sldMkLst>
          <pc:docMk/>
          <pc:sldMk cId="2771296199" sldId="1161"/>
        </pc:sldMkLst>
        <pc:spChg chg="mod">
          <ac:chgData name="Kristine" userId="S::kncairns64_gmail.com#ext#@dioceseofbrisbane.onmicrosoft.com::75b3fe38-61fa-4d99-a205-52387dc7842d" providerId="AD" clId="Web-{9E36EBF1-02CF-9809-37C1-1C2EE2FB5F20}" dt="2026-03-11T05:21:27.249" v="88" actId="20577"/>
          <ac:spMkLst>
            <pc:docMk/>
            <pc:sldMk cId="2771296199" sldId="1161"/>
            <ac:spMk id="3" creationId="{3B431639-ED23-448F-AED9-9F17CE38DE4F}"/>
          </ac:spMkLst>
        </pc:spChg>
      </pc:sldChg>
      <pc:sldChg chg="modSp">
        <pc:chgData name="Kristine" userId="S::kncairns64_gmail.com#ext#@dioceseofbrisbane.onmicrosoft.com::75b3fe38-61fa-4d99-a205-52387dc7842d" providerId="AD" clId="Web-{9E36EBF1-02CF-9809-37C1-1C2EE2FB5F20}" dt="2026-03-11T05:21:53.078" v="92" actId="20577"/>
        <pc:sldMkLst>
          <pc:docMk/>
          <pc:sldMk cId="337022046" sldId="1162"/>
        </pc:sldMkLst>
        <pc:spChg chg="mod">
          <ac:chgData name="Kristine" userId="S::kncairns64_gmail.com#ext#@dioceseofbrisbane.onmicrosoft.com::75b3fe38-61fa-4d99-a205-52387dc7842d" providerId="AD" clId="Web-{9E36EBF1-02CF-9809-37C1-1C2EE2FB5F20}" dt="2026-03-11T05:21:53.078" v="92" actId="20577"/>
          <ac:spMkLst>
            <pc:docMk/>
            <pc:sldMk cId="337022046" sldId="1162"/>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21:45.375" v="91" actId="20577"/>
        <pc:sldMkLst>
          <pc:docMk/>
          <pc:sldMk cId="2499239914" sldId="1163"/>
        </pc:sldMkLst>
        <pc:spChg chg="mod">
          <ac:chgData name="Kristine" userId="S::kncairns64_gmail.com#ext#@dioceseofbrisbane.onmicrosoft.com::75b3fe38-61fa-4d99-a205-52387dc7842d" providerId="AD" clId="Web-{9E36EBF1-02CF-9809-37C1-1C2EE2FB5F20}" dt="2026-03-11T05:21:38.937" v="90" actId="1076"/>
          <ac:spMkLst>
            <pc:docMk/>
            <pc:sldMk cId="2499239914" sldId="1163"/>
            <ac:spMk id="2" creationId="{FBE6943D-06C5-A55E-9B43-20282BBA08ED}"/>
          </ac:spMkLst>
        </pc:spChg>
        <pc:spChg chg="mod">
          <ac:chgData name="Kristine" userId="S::kncairns64_gmail.com#ext#@dioceseofbrisbane.onmicrosoft.com::75b3fe38-61fa-4d99-a205-52387dc7842d" providerId="AD" clId="Web-{9E36EBF1-02CF-9809-37C1-1C2EE2FB5F20}" dt="2026-03-11T05:21:45.375" v="91" actId="20577"/>
          <ac:spMkLst>
            <pc:docMk/>
            <pc:sldMk cId="2499239914" sldId="1163"/>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23:59.377" v="108" actId="1076"/>
        <pc:sldMkLst>
          <pc:docMk/>
          <pc:sldMk cId="2582763919" sldId="1183"/>
        </pc:sldMkLst>
        <pc:spChg chg="mod">
          <ac:chgData name="Kristine" userId="S::kncairns64_gmail.com#ext#@dioceseofbrisbane.onmicrosoft.com::75b3fe38-61fa-4d99-a205-52387dc7842d" providerId="AD" clId="Web-{9E36EBF1-02CF-9809-37C1-1C2EE2FB5F20}" dt="2026-03-11T05:23:50.284" v="107" actId="20577"/>
          <ac:spMkLst>
            <pc:docMk/>
            <pc:sldMk cId="2582763919" sldId="1183"/>
            <ac:spMk id="2" creationId="{93F294E1-B4C8-90AC-7D2C-E55FA7ADFC45}"/>
          </ac:spMkLst>
        </pc:spChg>
        <pc:spChg chg="mod">
          <ac:chgData name="Kristine" userId="S::kncairns64_gmail.com#ext#@dioceseofbrisbane.onmicrosoft.com::75b3fe38-61fa-4d99-a205-52387dc7842d" providerId="AD" clId="Web-{9E36EBF1-02CF-9809-37C1-1C2EE2FB5F20}" dt="2026-03-11T05:22:54.345" v="96" actId="20577"/>
          <ac:spMkLst>
            <pc:docMk/>
            <pc:sldMk cId="2582763919" sldId="1183"/>
            <ac:spMk id="6" creationId="{684F7982-313D-506E-6C24-A6301DAA4F6F}"/>
          </ac:spMkLst>
        </pc:spChg>
        <pc:picChg chg="mod">
          <ac:chgData name="Kristine" userId="S::kncairns64_gmail.com#ext#@dioceseofbrisbane.onmicrosoft.com::75b3fe38-61fa-4d99-a205-52387dc7842d" providerId="AD" clId="Web-{9E36EBF1-02CF-9809-37C1-1C2EE2FB5F20}" dt="2026-03-11T05:23:59.377" v="108" actId="1076"/>
          <ac:picMkLst>
            <pc:docMk/>
            <pc:sldMk cId="2582763919" sldId="1183"/>
            <ac:picMk id="8" creationId="{E8460779-5780-9007-2B9F-83845794B168}"/>
          </ac:picMkLst>
        </pc:picChg>
      </pc:sldChg>
      <pc:sldChg chg="modSp">
        <pc:chgData name="Kristine" userId="S::kncairns64_gmail.com#ext#@dioceseofbrisbane.onmicrosoft.com::75b3fe38-61fa-4d99-a205-52387dc7842d" providerId="AD" clId="Web-{9E36EBF1-02CF-9809-37C1-1C2EE2FB5F20}" dt="2026-03-11T05:24:23.050" v="116" actId="20577"/>
        <pc:sldMkLst>
          <pc:docMk/>
          <pc:sldMk cId="633962247" sldId="1184"/>
        </pc:sldMkLst>
        <pc:spChg chg="mod">
          <ac:chgData name="Kristine" userId="S::kncairns64_gmail.com#ext#@dioceseofbrisbane.onmicrosoft.com::75b3fe38-61fa-4d99-a205-52387dc7842d" providerId="AD" clId="Web-{9E36EBF1-02CF-9809-37C1-1C2EE2FB5F20}" dt="2026-03-11T05:24:23.050" v="116" actId="20577"/>
          <ac:spMkLst>
            <pc:docMk/>
            <pc:sldMk cId="633962247" sldId="1184"/>
            <ac:spMk id="3" creationId="{00000000-0000-0000-0000-000000000000}"/>
          </ac:spMkLst>
        </pc:spChg>
      </pc:sldChg>
      <pc:sldChg chg="modSp">
        <pc:chgData name="Kristine" userId="S::kncairns64_gmail.com#ext#@dioceseofbrisbane.onmicrosoft.com::75b3fe38-61fa-4d99-a205-52387dc7842d" providerId="AD" clId="Web-{9E36EBF1-02CF-9809-37C1-1C2EE2FB5F20}" dt="2026-03-11T05:24:40.409" v="118" actId="20577"/>
        <pc:sldMkLst>
          <pc:docMk/>
          <pc:sldMk cId="2756729206" sldId="1185"/>
        </pc:sldMkLst>
        <pc:spChg chg="mod">
          <ac:chgData name="Kristine" userId="S::kncairns64_gmail.com#ext#@dioceseofbrisbane.onmicrosoft.com::75b3fe38-61fa-4d99-a205-52387dc7842d" providerId="AD" clId="Web-{9E36EBF1-02CF-9809-37C1-1C2EE2FB5F20}" dt="2026-03-11T05:24:40.409" v="118" actId="20577"/>
          <ac:spMkLst>
            <pc:docMk/>
            <pc:sldMk cId="2756729206" sldId="1185"/>
            <ac:spMk id="4" creationId="{00000000-0000-0000-0000-000000000000}"/>
          </ac:spMkLst>
        </pc:spChg>
      </pc:sldChg>
      <pc:sldChg chg="modSp">
        <pc:chgData name="Kristine" userId="S::kncairns64_gmail.com#ext#@dioceseofbrisbane.onmicrosoft.com::75b3fe38-61fa-4d99-a205-52387dc7842d" providerId="AD" clId="Web-{9E36EBF1-02CF-9809-37C1-1C2EE2FB5F20}" dt="2026-03-11T05:25:07.941" v="126" actId="20577"/>
        <pc:sldMkLst>
          <pc:docMk/>
          <pc:sldMk cId="655804522" sldId="1186"/>
        </pc:sldMkLst>
        <pc:spChg chg="mod">
          <ac:chgData name="Kristine" userId="S::kncairns64_gmail.com#ext#@dioceseofbrisbane.onmicrosoft.com::75b3fe38-61fa-4d99-a205-52387dc7842d" providerId="AD" clId="Web-{9E36EBF1-02CF-9809-37C1-1C2EE2FB5F20}" dt="2026-03-11T05:25:07.941" v="126" actId="20577"/>
          <ac:spMkLst>
            <pc:docMk/>
            <pc:sldMk cId="655804522" sldId="1186"/>
            <ac:spMk id="4" creationId="{CCA9633D-43D5-4FB6-7E44-76302AD96596}"/>
          </ac:spMkLst>
        </pc:spChg>
      </pc:sldChg>
      <pc:sldChg chg="modSp">
        <pc:chgData name="Kristine" userId="S::kncairns64_gmail.com#ext#@dioceseofbrisbane.onmicrosoft.com::75b3fe38-61fa-4d99-a205-52387dc7842d" providerId="AD" clId="Web-{9E36EBF1-02CF-9809-37C1-1C2EE2FB5F20}" dt="2026-03-11T05:25:47.160" v="128"/>
        <pc:sldMkLst>
          <pc:docMk/>
          <pc:sldMk cId="3546767446" sldId="1190"/>
        </pc:sldMkLst>
        <pc:spChg chg="mod">
          <ac:chgData name="Kristine" userId="S::kncairns64_gmail.com#ext#@dioceseofbrisbane.onmicrosoft.com::75b3fe38-61fa-4d99-a205-52387dc7842d" providerId="AD" clId="Web-{9E36EBF1-02CF-9809-37C1-1C2EE2FB5F20}" dt="2026-03-11T05:25:47.160" v="128"/>
          <ac:spMkLst>
            <pc:docMk/>
            <pc:sldMk cId="3546767446" sldId="1190"/>
            <ac:spMk id="7" creationId="{FBCFD97D-2C97-37FF-356C-A993317B1DEE}"/>
          </ac:spMkLst>
        </pc:spChg>
      </pc:sldChg>
      <pc:sldChg chg="modSp">
        <pc:chgData name="Kristine" userId="S::kncairns64_gmail.com#ext#@dioceseofbrisbane.onmicrosoft.com::75b3fe38-61fa-4d99-a205-52387dc7842d" providerId="AD" clId="Web-{9E36EBF1-02CF-9809-37C1-1C2EE2FB5F20}" dt="2026-03-11T05:19:41.230" v="60" actId="1076"/>
        <pc:sldMkLst>
          <pc:docMk/>
          <pc:sldMk cId="1302828150" sldId="1192"/>
        </pc:sldMkLst>
        <pc:spChg chg="mod">
          <ac:chgData name="Kristine" userId="S::kncairns64_gmail.com#ext#@dioceseofbrisbane.onmicrosoft.com::75b3fe38-61fa-4d99-a205-52387dc7842d" providerId="AD" clId="Web-{9E36EBF1-02CF-9809-37C1-1C2EE2FB5F20}" dt="2026-03-11T05:19:41.230" v="60" actId="1076"/>
          <ac:spMkLst>
            <pc:docMk/>
            <pc:sldMk cId="1302828150" sldId="1192"/>
            <ac:spMk id="6" creationId="{8E6898E7-A780-8A43-22EC-C50EBC89B0AB}"/>
          </ac:spMkLst>
        </pc:spChg>
      </pc:sldChg>
      <pc:sldChg chg="modSp">
        <pc:chgData name="Kristine" userId="S::kncairns64_gmail.com#ext#@dioceseofbrisbane.onmicrosoft.com::75b3fe38-61fa-4d99-a205-52387dc7842d" providerId="AD" clId="Web-{9E36EBF1-02CF-9809-37C1-1C2EE2FB5F20}" dt="2026-03-11T05:18:15.086" v="35" actId="1076"/>
        <pc:sldMkLst>
          <pc:docMk/>
          <pc:sldMk cId="4000627018" sldId="1197"/>
        </pc:sldMkLst>
        <pc:spChg chg="mod">
          <ac:chgData name="Kristine" userId="S::kncairns64_gmail.com#ext#@dioceseofbrisbane.onmicrosoft.com::75b3fe38-61fa-4d99-a205-52387dc7842d" providerId="AD" clId="Web-{9E36EBF1-02CF-9809-37C1-1C2EE2FB5F20}" dt="2026-03-11T05:18:15.086" v="35" actId="1076"/>
          <ac:spMkLst>
            <pc:docMk/>
            <pc:sldMk cId="4000627018" sldId="1197"/>
            <ac:spMk id="3" creationId="{C78D6E07-5D4B-8090-12A5-B3A236E5EC9A}"/>
          </ac:spMkLst>
        </pc:spChg>
      </pc:sldChg>
      <pc:sldChg chg="modSp">
        <pc:chgData name="Kristine" userId="S::kncairns64_gmail.com#ext#@dioceseofbrisbane.onmicrosoft.com::75b3fe38-61fa-4d99-a205-52387dc7842d" providerId="AD" clId="Web-{9E36EBF1-02CF-9809-37C1-1C2EE2FB5F20}" dt="2026-03-11T05:18:30.368" v="39" actId="1076"/>
        <pc:sldMkLst>
          <pc:docMk/>
          <pc:sldMk cId="1123335509" sldId="1198"/>
        </pc:sldMkLst>
        <pc:spChg chg="mod">
          <ac:chgData name="Kristine" userId="S::kncairns64_gmail.com#ext#@dioceseofbrisbane.onmicrosoft.com::75b3fe38-61fa-4d99-a205-52387dc7842d" providerId="AD" clId="Web-{9E36EBF1-02CF-9809-37C1-1C2EE2FB5F20}" dt="2026-03-11T05:18:30.368" v="39" actId="1076"/>
          <ac:spMkLst>
            <pc:docMk/>
            <pc:sldMk cId="1123335509" sldId="1198"/>
            <ac:spMk id="3" creationId="{123FBBB9-5004-3A94-24B9-8D90D0DA2D58}"/>
          </ac:spMkLst>
        </pc:spChg>
      </pc:sldChg>
      <pc:sldChg chg="modSp">
        <pc:chgData name="Kristine" userId="S::kncairns64_gmail.com#ext#@dioceseofbrisbane.onmicrosoft.com::75b3fe38-61fa-4d99-a205-52387dc7842d" providerId="AD" clId="Web-{9E36EBF1-02CF-9809-37C1-1C2EE2FB5F20}" dt="2026-03-11T05:18:42.291" v="43" actId="1076"/>
        <pc:sldMkLst>
          <pc:docMk/>
          <pc:sldMk cId="1955075335" sldId="1199"/>
        </pc:sldMkLst>
        <pc:spChg chg="mod">
          <ac:chgData name="Kristine" userId="S::kncairns64_gmail.com#ext#@dioceseofbrisbane.onmicrosoft.com::75b3fe38-61fa-4d99-a205-52387dc7842d" providerId="AD" clId="Web-{9E36EBF1-02CF-9809-37C1-1C2EE2FB5F20}" dt="2026-03-11T05:18:42.291" v="43" actId="1076"/>
          <ac:spMkLst>
            <pc:docMk/>
            <pc:sldMk cId="1955075335" sldId="1199"/>
            <ac:spMk id="3" creationId="{B155CCFA-0217-CAF2-9986-31CACA274E24}"/>
          </ac:spMkLst>
        </pc:spChg>
      </pc:sldChg>
      <pc:sldChg chg="modSp">
        <pc:chgData name="Kristine" userId="S::kncairns64_gmail.com#ext#@dioceseofbrisbane.onmicrosoft.com::75b3fe38-61fa-4d99-a205-52387dc7842d" providerId="AD" clId="Web-{9E36EBF1-02CF-9809-37C1-1C2EE2FB5F20}" dt="2026-03-11T05:19:09.229" v="50" actId="1076"/>
        <pc:sldMkLst>
          <pc:docMk/>
          <pc:sldMk cId="4135677512" sldId="1200"/>
        </pc:sldMkLst>
        <pc:spChg chg="mod">
          <ac:chgData name="Kristine" userId="S::kncairns64_gmail.com#ext#@dioceseofbrisbane.onmicrosoft.com::75b3fe38-61fa-4d99-a205-52387dc7842d" providerId="AD" clId="Web-{9E36EBF1-02CF-9809-37C1-1C2EE2FB5F20}" dt="2026-03-11T05:19:09.229" v="50" actId="1076"/>
          <ac:spMkLst>
            <pc:docMk/>
            <pc:sldMk cId="4135677512" sldId="1200"/>
            <ac:spMk id="3" creationId="{7FF7146A-D111-8446-3FCF-EA298BD9D0DF}"/>
          </ac:spMkLst>
        </pc:spChg>
      </pc:sldChg>
      <pc:sldChg chg="modSp">
        <pc:chgData name="Kristine" userId="S::kncairns64_gmail.com#ext#@dioceseofbrisbane.onmicrosoft.com::75b3fe38-61fa-4d99-a205-52387dc7842d" providerId="AD" clId="Web-{9E36EBF1-02CF-9809-37C1-1C2EE2FB5F20}" dt="2026-03-11T05:20:22.716" v="72" actId="1076"/>
        <pc:sldMkLst>
          <pc:docMk/>
          <pc:sldMk cId="25698080" sldId="1201"/>
        </pc:sldMkLst>
        <pc:spChg chg="mod">
          <ac:chgData name="Kristine" userId="S::kncairns64_gmail.com#ext#@dioceseofbrisbane.onmicrosoft.com::75b3fe38-61fa-4d99-a205-52387dc7842d" providerId="AD" clId="Web-{9E36EBF1-02CF-9809-37C1-1C2EE2FB5F20}" dt="2026-03-11T05:20:22.716" v="72" actId="1076"/>
          <ac:spMkLst>
            <pc:docMk/>
            <pc:sldMk cId="25698080" sldId="1201"/>
            <ac:spMk id="6" creationId="{1091A212-DCAA-584C-8B86-CF6186ED6040}"/>
          </ac:spMkLst>
        </pc:spChg>
      </pc:sldChg>
      <pc:sldChg chg="modSp">
        <pc:chgData name="Kristine" userId="S::kncairns64_gmail.com#ext#@dioceseofbrisbane.onmicrosoft.com::75b3fe38-61fa-4d99-a205-52387dc7842d" providerId="AD" clId="Web-{9E36EBF1-02CF-9809-37C1-1C2EE2FB5F20}" dt="2026-03-11T05:20:06.403" v="68" actId="1076"/>
        <pc:sldMkLst>
          <pc:docMk/>
          <pc:sldMk cId="3798506573" sldId="1202"/>
        </pc:sldMkLst>
        <pc:spChg chg="mod">
          <ac:chgData name="Kristine" userId="S::kncairns64_gmail.com#ext#@dioceseofbrisbane.onmicrosoft.com::75b3fe38-61fa-4d99-a205-52387dc7842d" providerId="AD" clId="Web-{9E36EBF1-02CF-9809-37C1-1C2EE2FB5F20}" dt="2026-03-11T05:20:06.403" v="68" actId="1076"/>
          <ac:spMkLst>
            <pc:docMk/>
            <pc:sldMk cId="3798506573" sldId="1202"/>
            <ac:spMk id="6" creationId="{57C7EC85-D0DB-0CC5-BCD5-9E51C1540A5D}"/>
          </ac:spMkLst>
        </pc:spChg>
      </pc:sldChg>
      <pc:sldChg chg="modSp">
        <pc:chgData name="Kristine" userId="S::kncairns64_gmail.com#ext#@dioceseofbrisbane.onmicrosoft.com::75b3fe38-61fa-4d99-a205-52387dc7842d" providerId="AD" clId="Web-{9E36EBF1-02CF-9809-37C1-1C2EE2FB5F20}" dt="2026-03-11T05:21:02.342" v="84" actId="1076"/>
        <pc:sldMkLst>
          <pc:docMk/>
          <pc:sldMk cId="315266832" sldId="1203"/>
        </pc:sldMkLst>
        <pc:spChg chg="mod">
          <ac:chgData name="Kristine" userId="S::kncairns64_gmail.com#ext#@dioceseofbrisbane.onmicrosoft.com::75b3fe38-61fa-4d99-a205-52387dc7842d" providerId="AD" clId="Web-{9E36EBF1-02CF-9809-37C1-1C2EE2FB5F20}" dt="2026-03-11T05:21:02.342" v="84" actId="1076"/>
          <ac:spMkLst>
            <pc:docMk/>
            <pc:sldMk cId="315266832" sldId="1203"/>
            <ac:spMk id="7" creationId="{013665F2-5759-BFDA-C8AC-4BE1D2389E74}"/>
          </ac:spMkLst>
        </pc:spChg>
      </pc:sldChg>
      <pc:sldChg chg="modSp">
        <pc:chgData name="Kristine" userId="S::kncairns64_gmail.com#ext#@dioceseofbrisbane.onmicrosoft.com::75b3fe38-61fa-4d99-a205-52387dc7842d" providerId="AD" clId="Web-{9E36EBF1-02CF-9809-37C1-1C2EE2FB5F20}" dt="2026-03-11T05:20:50.561" v="80" actId="1076"/>
        <pc:sldMkLst>
          <pc:docMk/>
          <pc:sldMk cId="3386365354" sldId="1204"/>
        </pc:sldMkLst>
        <pc:spChg chg="mod">
          <ac:chgData name="Kristine" userId="S::kncairns64_gmail.com#ext#@dioceseofbrisbane.onmicrosoft.com::75b3fe38-61fa-4d99-a205-52387dc7842d" providerId="AD" clId="Web-{9E36EBF1-02CF-9809-37C1-1C2EE2FB5F20}" dt="2026-03-11T05:20:50.561" v="80" actId="1076"/>
          <ac:spMkLst>
            <pc:docMk/>
            <pc:sldMk cId="3386365354" sldId="1204"/>
            <ac:spMk id="7" creationId="{35DF7BD4-0E40-5D1A-F189-EC6DFCF562DE}"/>
          </ac:spMkLst>
        </pc:spChg>
      </pc:sldChg>
      <pc:sldChg chg="modSp">
        <pc:chgData name="Kristine" userId="S::kncairns64_gmail.com#ext#@dioceseofbrisbane.onmicrosoft.com::75b3fe38-61fa-4d99-a205-52387dc7842d" providerId="AD" clId="Web-{9E36EBF1-02CF-9809-37C1-1C2EE2FB5F20}" dt="2026-03-11T05:22:03.188" v="93" actId="20577"/>
        <pc:sldMkLst>
          <pc:docMk/>
          <pc:sldMk cId="3087917542" sldId="1206"/>
        </pc:sldMkLst>
        <pc:spChg chg="mod">
          <ac:chgData name="Kristine" userId="S::kncairns64_gmail.com#ext#@dioceseofbrisbane.onmicrosoft.com::75b3fe38-61fa-4d99-a205-52387dc7842d" providerId="AD" clId="Web-{9E36EBF1-02CF-9809-37C1-1C2EE2FB5F20}" dt="2026-03-11T05:22:03.188" v="93" actId="20577"/>
          <ac:spMkLst>
            <pc:docMk/>
            <pc:sldMk cId="3087917542" sldId="1206"/>
            <ac:spMk id="3" creationId="{80B73CA5-0746-162D-64C4-DC41616B95F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12/03/2026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12/03/2026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98206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2FD9-663F-B71A-3A6E-C7E54D6AF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8CEBF-8D48-1290-3D20-F644C6562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D1913-67F8-8849-233E-DD67E00B253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9E3B2C9-B752-B565-56B8-1143D3DB161D}"/>
              </a:ext>
            </a:extLst>
          </p:cNvPr>
          <p:cNvSpPr>
            <a:spLocks noGrp="1"/>
          </p:cNvSpPr>
          <p:nvPr>
            <p:ph type="sldNum" sz="quarter" idx="5"/>
          </p:nvPr>
        </p:nvSpPr>
        <p:spPr/>
        <p:txBody>
          <a:bodyPr/>
          <a:lstStyle/>
          <a:p>
            <a:fld id="{39BD0D58-009C-4B34-BD04-760FE23A9F8A}" type="slidenum">
              <a:rPr lang="en-AU" smtClean="0"/>
              <a:t>27</a:t>
            </a:fld>
            <a:endParaRPr lang="en-AU"/>
          </a:p>
        </p:txBody>
      </p:sp>
    </p:spTree>
    <p:extLst>
      <p:ext uri="{BB962C8B-B14F-4D97-AF65-F5344CB8AC3E}">
        <p14:creationId xmlns:p14="http://schemas.microsoft.com/office/powerpoint/2010/main" val="411687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A42D-2BA1-79CA-873E-39547C5A8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902F3-C2BA-21AF-8FFA-425FF0C3F1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E69C00E-EC95-7836-2712-9C6EFCF031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7427A5-AF19-11D7-B85C-F19BC5843144}"/>
              </a:ext>
            </a:extLst>
          </p:cNvPr>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454694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42</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48</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54</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56</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14</a:t>
            </a:fld>
            <a:endParaRPr lang="en-AU"/>
          </a:p>
        </p:txBody>
      </p:sp>
    </p:spTree>
    <p:extLst>
      <p:ext uri="{BB962C8B-B14F-4D97-AF65-F5344CB8AC3E}">
        <p14:creationId xmlns:p14="http://schemas.microsoft.com/office/powerpoint/2010/main" val="277841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16</a:t>
            </a:fld>
            <a:endParaRPr lang="en-AU"/>
          </a:p>
        </p:txBody>
      </p:sp>
    </p:spTree>
    <p:extLst>
      <p:ext uri="{BB962C8B-B14F-4D97-AF65-F5344CB8AC3E}">
        <p14:creationId xmlns:p14="http://schemas.microsoft.com/office/powerpoint/2010/main" val="345167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17</a:t>
            </a:fld>
            <a:endParaRPr lang="en-AU"/>
          </a:p>
        </p:txBody>
      </p:sp>
    </p:spTree>
    <p:extLst>
      <p:ext uri="{BB962C8B-B14F-4D97-AF65-F5344CB8AC3E}">
        <p14:creationId xmlns:p14="http://schemas.microsoft.com/office/powerpoint/2010/main" val="139726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3240064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25</a:t>
            </a:fld>
            <a:endParaRPr lang="en-AU"/>
          </a:p>
        </p:txBody>
      </p:sp>
    </p:spTree>
    <p:extLst>
      <p:ext uri="{BB962C8B-B14F-4D97-AF65-F5344CB8AC3E}">
        <p14:creationId xmlns:p14="http://schemas.microsoft.com/office/powerpoint/2010/main" val="29523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C6D1B-9CD9-D1DB-39F9-ECBDE23D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CD35D-664D-6AAA-F493-5B53F4FF1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BA8D2-5A2B-5706-1B98-EA68AFB5B99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B73345E-B451-C31B-2D81-DA213F8D551D}"/>
              </a:ext>
            </a:extLst>
          </p:cNvPr>
          <p:cNvSpPr>
            <a:spLocks noGrp="1"/>
          </p:cNvSpPr>
          <p:nvPr>
            <p:ph type="sldNum" sz="quarter" idx="5"/>
          </p:nvPr>
        </p:nvSpPr>
        <p:spPr/>
        <p:txBody>
          <a:bodyPr/>
          <a:lstStyle/>
          <a:p>
            <a:fld id="{39BD0D58-009C-4B34-BD04-760FE23A9F8A}" type="slidenum">
              <a:rPr lang="en-AU" smtClean="0"/>
              <a:t>26</a:t>
            </a:fld>
            <a:endParaRPr lang="en-AU"/>
          </a:p>
        </p:txBody>
      </p:sp>
    </p:spTree>
    <p:extLst>
      <p:ext uri="{BB962C8B-B14F-4D97-AF65-F5344CB8AC3E}">
        <p14:creationId xmlns:p14="http://schemas.microsoft.com/office/powerpoint/2010/main" val="32322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12/03/2026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12/03/2026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12/03/2026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12/03/2026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12/03/2026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12/03/2026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wnJFEQrey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tGO9_xGunBg"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0uGBxBw5Peo&amp;feature=youtu.be"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d8tLRZWOAcw"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hyperlink" Target="https://youtu.be/IgtQmnE9suQ"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holyhermits.com.au/events/a-lenten-study" TargetMode="External"/><Relationship Id="rId2" Type="http://schemas.openxmlformats.org/officeDocument/2006/relationships/hyperlink" Target="https://holyhermits.com.au/events/contemplative-service-team-meeting--229/2026-03-15" TargetMode="External"/><Relationship Id="rId1" Type="http://schemas.openxmlformats.org/officeDocument/2006/relationships/slideLayout" Target="../slideLayouts/slideLayout7.xml"/><Relationship Id="rId5" Type="http://schemas.openxmlformats.org/officeDocument/2006/relationships/hyperlink" Target="https://holyhermits.com.au/events" TargetMode="External"/><Relationship Id="rId4" Type="http://schemas.openxmlformats.org/officeDocument/2006/relationships/hyperlink" Target="mailto:jgrant@stjohnscathedral.com.a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3EA4-E17D-0866-F14F-7C73425C8B6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E0B296-7E07-0266-6C3D-45DE5B473B9A}"/>
              </a:ext>
            </a:extLst>
          </p:cNvPr>
          <p:cNvSpPr txBox="1"/>
          <p:nvPr/>
        </p:nvSpPr>
        <p:spPr>
          <a:xfrm>
            <a:off x="1185056" y="381563"/>
            <a:ext cx="9814560" cy="3047437"/>
          </a:xfrm>
          <a:prstGeom prst="rect">
            <a:avLst/>
          </a:prstGeom>
          <a:noFill/>
        </p:spPr>
        <p:txBody>
          <a:bodyPr wrap="square" lIns="91440" tIns="45720" rIns="91440" bIns="45720" rtlCol="0" anchor="t">
            <a:spAutoFit/>
          </a:bodyPr>
          <a:lstStyle/>
          <a:p>
            <a:pPr algn="ctr">
              <a:lnSpc>
                <a:spcPct val="150000"/>
              </a:lnSpc>
            </a:pPr>
            <a:r>
              <a:rPr lang="en-AU" sz="2400" b="1" dirty="0">
                <a:solidFill>
                  <a:srgbClr val="CC3399"/>
                </a:solidFill>
                <a:latin typeface="Comic Sans MS" panose="030F0702030302020204" pitchFamily="66" charset="0"/>
                <a:cs typeface="MV Boli"/>
              </a:rPr>
              <a:t>Leader: Welcome to Holy Hermits Online Worship</a:t>
            </a:r>
            <a:endParaRPr lang="en-AU" sz="1600" b="1" dirty="0">
              <a:solidFill>
                <a:srgbClr val="CC3399"/>
              </a:solidFill>
              <a:latin typeface="Comic Sans MS" panose="030F0702030302020204" pitchFamily="66" charset="0"/>
              <a:cs typeface="MV Boli" panose="02000500030200090000" pitchFamily="2" charset="0"/>
            </a:endParaRPr>
          </a:p>
          <a:p>
            <a:pPr algn="ctr">
              <a:lnSpc>
                <a:spcPct val="150000"/>
              </a:lnSpc>
            </a:pPr>
            <a:r>
              <a:rPr lang="en-AU" sz="3600" b="1" dirty="0">
                <a:solidFill>
                  <a:srgbClr val="CC3399"/>
                </a:solidFill>
                <a:latin typeface="Comic Sans MS" panose="030F0702030302020204" pitchFamily="66" charset="0"/>
                <a:cs typeface="MV Boli"/>
              </a:rPr>
              <a:t>4th Sunday in Lent - Refreshment Sunday</a:t>
            </a:r>
            <a:br>
              <a:rPr lang="en-AU" sz="3600" b="1" dirty="0">
                <a:solidFill>
                  <a:srgbClr val="CC3399"/>
                </a:solidFill>
                <a:latin typeface="Comic Sans MS" panose="030F0702030302020204" pitchFamily="66" charset="0"/>
                <a:cs typeface="MV Boli"/>
              </a:rPr>
            </a:br>
            <a:r>
              <a:rPr lang="en-AU" sz="3600" b="1" dirty="0">
                <a:solidFill>
                  <a:srgbClr val="CC3399"/>
                </a:solidFill>
                <a:latin typeface="Comic Sans MS" panose="030F0702030302020204" pitchFamily="66" charset="0"/>
                <a:cs typeface="MV Boli"/>
              </a:rPr>
              <a:t>Today we are remembering </a:t>
            </a:r>
          </a:p>
          <a:p>
            <a:pPr algn="ctr">
              <a:lnSpc>
                <a:spcPct val="150000"/>
              </a:lnSpc>
            </a:pPr>
            <a:r>
              <a:rPr lang="en-AU" sz="3600" b="1" dirty="0">
                <a:solidFill>
                  <a:srgbClr val="CC3399"/>
                </a:solidFill>
                <a:latin typeface="Comic Sans MS" panose="030F0702030302020204" pitchFamily="66" charset="0"/>
                <a:cs typeface="MV Boli"/>
              </a:rPr>
              <a:t>Holy Hermit </a:t>
            </a:r>
            <a:r>
              <a:rPr lang="en-GB" sz="3600" b="1" dirty="0">
                <a:solidFill>
                  <a:srgbClr val="CC3399"/>
                </a:solidFill>
                <a:latin typeface="Comic Sans MS" panose="030F0702030302020204" pitchFamily="66" charset="0"/>
              </a:rPr>
              <a:t>St Paul of Thebes</a:t>
            </a:r>
            <a:endParaRPr lang="en-AU" sz="3600" b="1" dirty="0">
              <a:solidFill>
                <a:srgbClr val="CC3399"/>
              </a:solidFill>
              <a:latin typeface="Comic Sans MS" panose="030F0702030302020204" pitchFamily="66" charset="0"/>
              <a:cs typeface="MV Boli"/>
            </a:endParaRPr>
          </a:p>
        </p:txBody>
      </p:sp>
      <p:graphicFrame>
        <p:nvGraphicFramePr>
          <p:cNvPr id="5" name="Table 4">
            <a:extLst>
              <a:ext uri="{FF2B5EF4-FFF2-40B4-BE49-F238E27FC236}">
                <a16:creationId xmlns:a16="http://schemas.microsoft.com/office/drawing/2014/main" id="{C5421074-5E0D-AA69-1F0E-A44E3550BD91}"/>
              </a:ext>
            </a:extLst>
          </p:cNvPr>
          <p:cNvGraphicFramePr>
            <a:graphicFrameLocks noGrp="1"/>
          </p:cNvGraphicFramePr>
          <p:nvPr>
            <p:extLst>
              <p:ext uri="{D42A27DB-BD31-4B8C-83A1-F6EECF244321}">
                <p14:modId xmlns:p14="http://schemas.microsoft.com/office/powerpoint/2010/main" val="4175070440"/>
              </p:ext>
            </p:extLst>
          </p:nvPr>
        </p:nvGraphicFramePr>
        <p:xfrm>
          <a:off x="875258" y="3605877"/>
          <a:ext cx="10434156" cy="2870560"/>
        </p:xfrm>
        <a:graphic>
          <a:graphicData uri="http://schemas.openxmlformats.org/drawingml/2006/table">
            <a:tbl>
              <a:tblPr firstRow="1" bandRow="1">
                <a:tableStyleId>{2D5ABB26-0587-4C30-8999-92F81FD0307C}</a:tableStyleId>
              </a:tblPr>
              <a:tblGrid>
                <a:gridCol w="3478052">
                  <a:extLst>
                    <a:ext uri="{9D8B030D-6E8A-4147-A177-3AD203B41FA5}">
                      <a16:colId xmlns:a16="http://schemas.microsoft.com/office/drawing/2014/main" val="1738739509"/>
                    </a:ext>
                  </a:extLst>
                </a:gridCol>
                <a:gridCol w="3478052">
                  <a:extLst>
                    <a:ext uri="{9D8B030D-6E8A-4147-A177-3AD203B41FA5}">
                      <a16:colId xmlns:a16="http://schemas.microsoft.com/office/drawing/2014/main" val="4139255324"/>
                    </a:ext>
                  </a:extLst>
                </a:gridCol>
                <a:gridCol w="3478052">
                  <a:extLst>
                    <a:ext uri="{9D8B030D-6E8A-4147-A177-3AD203B41FA5}">
                      <a16:colId xmlns:a16="http://schemas.microsoft.com/office/drawing/2014/main" val="1978999015"/>
                    </a:ext>
                  </a:extLst>
                </a:gridCol>
              </a:tblGrid>
              <a:tr h="459947">
                <a:tc>
                  <a:txBody>
                    <a:bodyPr/>
                    <a:lstStyle/>
                    <a:p>
                      <a:r>
                        <a:rPr lang="en-AU" sz="2000" b="0" i="0">
                          <a:solidFill>
                            <a:srgbClr val="CC3399"/>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a:solidFill>
                            <a:srgbClr val="CC3399"/>
                          </a:solidFill>
                          <a:latin typeface="Comic Sans MS"/>
                        </a:rPr>
                        <a:t>First Reader: Liz</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9257">
                <a:tc>
                  <a:txBody>
                    <a:bodyPr/>
                    <a:lstStyle/>
                    <a:p>
                      <a:r>
                        <a:rPr lang="en-AU" sz="2000" b="0" i="0" dirty="0">
                          <a:solidFill>
                            <a:srgbClr val="CC3399"/>
                          </a:solidFill>
                          <a:latin typeface="Comic Sans MS"/>
                        </a:rPr>
                        <a:t>Music: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CC3399"/>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a:solidFill>
                            <a:srgbClr val="CC3399"/>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000" b="0" i="0">
                          <a:solidFill>
                            <a:srgbClr val="CC3399"/>
                          </a:solidFill>
                          <a:latin typeface="Comic Sans MS"/>
                        </a:rPr>
                        <a:t>Proof-reader: Kristine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CC3399"/>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a:solidFill>
                            <a:srgbClr val="CC3399"/>
                          </a:solidFill>
                          <a:latin typeface="Comic Sans MS"/>
                        </a:rPr>
                        <a:t>Preacher: Lauren</a:t>
                      </a:r>
                      <a:endParaRPr lang="en-US" sz="2000">
                        <a:solidFill>
                          <a:srgbClr val="CC3399"/>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000" b="0" i="0">
                          <a:solidFill>
                            <a:srgbClr val="CC3399"/>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a:solidFill>
                            <a:srgbClr val="CC3399"/>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a:solidFill>
                            <a:srgbClr val="CC3399"/>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CC3399"/>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000" b="0" i="0" dirty="0">
                          <a:solidFill>
                            <a:srgbClr val="CC3399"/>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
        <p:nvSpPr>
          <p:cNvPr id="7" name="TextBox 6">
            <a:extLst>
              <a:ext uri="{FF2B5EF4-FFF2-40B4-BE49-F238E27FC236}">
                <a16:creationId xmlns:a16="http://schemas.microsoft.com/office/drawing/2014/main" id="{1B2AB80A-1E7F-21CC-92C6-11BE885A9224}"/>
              </a:ext>
            </a:extLst>
          </p:cNvPr>
          <p:cNvSpPr txBox="1"/>
          <p:nvPr/>
        </p:nvSpPr>
        <p:spPr>
          <a:xfrm rot="16200000">
            <a:off x="-1126792" y="3005181"/>
            <a:ext cx="2786340" cy="276999"/>
          </a:xfrm>
          <a:prstGeom prst="rect">
            <a:avLst/>
          </a:prstGeom>
          <a:noFill/>
        </p:spPr>
        <p:txBody>
          <a:bodyPr wrap="none" lIns="91440" tIns="45720" rIns="91440" bIns="45720" rtlCol="0" anchor="t">
            <a:spAutoFit/>
          </a:bodyPr>
          <a:lstStyle/>
          <a:p>
            <a:r>
              <a:rPr lang="en-US" sz="1200">
                <a:solidFill>
                  <a:srgbClr val="CC3399"/>
                </a:solidFill>
                <a:latin typeface="Comic Sans MS"/>
              </a:rPr>
              <a:t>Prep: 8/3/2026  Proofed:10Mar26 </a:t>
            </a:r>
            <a:endParaRPr lang="en-US" sz="1200" dirty="0">
              <a:solidFill>
                <a:srgbClr val="CC3399"/>
              </a:solidFill>
              <a:latin typeface="Comic Sans MS"/>
              <a:cs typeface="Times New Roman"/>
            </a:endParaRPr>
          </a:p>
        </p:txBody>
      </p:sp>
    </p:spTree>
    <p:extLst>
      <p:ext uri="{BB962C8B-B14F-4D97-AF65-F5344CB8AC3E}">
        <p14:creationId xmlns:p14="http://schemas.microsoft.com/office/powerpoint/2010/main" val="126131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7030A0"/>
              </a:solidFill>
              <a:latin typeface="Comic Sans MS" panose="030F0902030302020204" pitchFamily="66" charset="0"/>
              <a:cs typeface="Segoe UI"/>
            </a:endParaRPr>
          </a:p>
          <a:p>
            <a:pPr algn="ctr"/>
            <a:r>
              <a:rPr lang="en-GB" sz="4000" b="1" dirty="0">
                <a:solidFill>
                  <a:srgbClr val="CC3399"/>
                </a:solidFill>
                <a:latin typeface="Comic Sans MS"/>
              </a:rPr>
              <a:t>Our First Hymn is</a:t>
            </a:r>
          </a:p>
          <a:p>
            <a:pPr algn="ctr"/>
            <a:endParaRPr lang="en-GB" sz="4000" b="1" dirty="0">
              <a:solidFill>
                <a:srgbClr val="CC3399"/>
              </a:solidFill>
              <a:latin typeface="Comic Sans MS"/>
              <a:cs typeface="Segoe UI"/>
            </a:endParaRPr>
          </a:p>
          <a:p>
            <a:pPr algn="ctr"/>
            <a:r>
              <a:rPr lang="en-GB" sz="4400" b="1" dirty="0">
                <a:solidFill>
                  <a:srgbClr val="CC3399"/>
                </a:solidFill>
                <a:latin typeface="Comic Sans MS"/>
                <a:cs typeface="Segoe UI"/>
              </a:rPr>
              <a:t>What Wondrous Love is This</a:t>
            </a:r>
          </a:p>
          <a:p>
            <a:pPr algn="ctr"/>
            <a:endParaRPr lang="en-GB" sz="4000" b="1" dirty="0">
              <a:solidFill>
                <a:srgbClr val="CC3399"/>
              </a:solidFill>
              <a:latin typeface="Comic Sans MS"/>
              <a:cs typeface="Segoe UI"/>
            </a:endParaRPr>
          </a:p>
          <a:p>
            <a:pPr algn="ctr"/>
            <a:r>
              <a:rPr lang="en-US" sz="1600" dirty="0">
                <a:hlinkClick r:id="rId3"/>
              </a:rPr>
              <a:t>https://www.youtube.com/watch?v=uwnJFEQrey0</a:t>
            </a:r>
            <a:r>
              <a:rPr lang="en-US" sz="1600" dirty="0"/>
              <a:t> </a:t>
            </a:r>
          </a:p>
          <a:p>
            <a:pPr algn="ctr"/>
            <a:endParaRPr lang="en-US" sz="4000" b="1" dirty="0">
              <a:solidFill>
                <a:srgbClr val="CC3399"/>
              </a:solidFill>
              <a:latin typeface="Comic Sans MS" panose="030F0702030302020204" pitchFamily="66" charset="0"/>
              <a:cs typeface="Segoe UI"/>
            </a:endParaRPr>
          </a:p>
          <a:p>
            <a:pPr algn="ctr"/>
            <a:r>
              <a:rPr lang="en-US" sz="2800" b="1" i="0" u="none" strike="noStrike" dirty="0">
                <a:solidFill>
                  <a:srgbClr val="CC3399"/>
                </a:solidFill>
                <a:effectLst/>
                <a:latin typeface="Comic Sans MS"/>
              </a:rPr>
              <a:t>We stay on mute</a:t>
            </a:r>
            <a:endParaRPr lang="en-US" sz="2800" b="1" dirty="0">
              <a:solidFill>
                <a:srgbClr val="CC3399"/>
              </a:solidFill>
              <a:latin typeface="Comic Sans MS"/>
              <a:cs typeface="Times New Roman"/>
            </a:endParaRPr>
          </a:p>
          <a:p>
            <a:pPr algn="ctr"/>
            <a:r>
              <a:rPr lang="en-US" sz="2800" b="1" dirty="0">
                <a:solidFill>
                  <a:srgbClr val="CC3399"/>
                </a:solidFill>
                <a:latin typeface="Comic Sans MS"/>
                <a:cs typeface="Segoe UI"/>
              </a:rPr>
              <a:t>Leader and Cantor mute</a:t>
            </a:r>
          </a:p>
        </p:txBody>
      </p:sp>
    </p:spTree>
    <p:extLst>
      <p:ext uri="{BB962C8B-B14F-4D97-AF65-F5344CB8AC3E}">
        <p14:creationId xmlns:p14="http://schemas.microsoft.com/office/powerpoint/2010/main" val="180143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10BC2-C46B-4CD7-AF7A-A497AF1913D6}"/>
              </a:ext>
            </a:extLst>
          </p:cNvPr>
          <p:cNvSpPr>
            <a:spLocks noGrp="1"/>
          </p:cNvSpPr>
          <p:nvPr>
            <p:ph type="sldNum" sz="quarter" idx="12"/>
          </p:nvPr>
        </p:nvSpPr>
        <p:spPr/>
        <p:txBody>
          <a:bodyPr/>
          <a:lstStyle/>
          <a:p>
            <a:fld id="{D6BAAE04-8869-45BD-9FC4-571BC1F4B92A}" type="slidenum">
              <a:rPr lang="en-AU" smtClean="0"/>
              <a:t>11</a:t>
            </a:fld>
            <a:endParaRPr lang="en-AU"/>
          </a:p>
        </p:txBody>
      </p:sp>
      <p:sp>
        <p:nvSpPr>
          <p:cNvPr id="3" name="TextBox 2">
            <a:extLst>
              <a:ext uri="{FF2B5EF4-FFF2-40B4-BE49-F238E27FC236}">
                <a16:creationId xmlns:a16="http://schemas.microsoft.com/office/drawing/2014/main" id="{ED7C22D1-37BE-4E2F-AAF2-8235F80B4D88}"/>
              </a:ext>
            </a:extLst>
          </p:cNvPr>
          <p:cNvSpPr txBox="1"/>
          <p:nvPr/>
        </p:nvSpPr>
        <p:spPr>
          <a:xfrm>
            <a:off x="3739292" y="1046867"/>
            <a:ext cx="4713416" cy="5190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dirty="0">
                <a:solidFill>
                  <a:srgbClr val="CC3399"/>
                </a:solidFill>
                <a:latin typeface="Comic Sans MS"/>
                <a:cs typeface="Segoe UI"/>
              </a:rPr>
              <a:t>Leader: </a:t>
            </a:r>
            <a:r>
              <a:rPr lang="en-AU" sz="2800" dirty="0">
                <a:latin typeface="Comic Sans MS"/>
                <a:cs typeface="Segoe UI"/>
              </a:rPr>
              <a:t>Lord, have mercy </a:t>
            </a:r>
            <a:r>
              <a:rPr lang="en-US" sz="2800" dirty="0">
                <a:latin typeface="Comic Sans MS"/>
                <a:cs typeface="Segoe UI"/>
              </a:rPr>
              <a:t>​</a:t>
            </a:r>
          </a:p>
          <a:p>
            <a:pPr>
              <a:lnSpc>
                <a:spcPct val="150000"/>
              </a:lnSpc>
            </a:pPr>
            <a:r>
              <a:rPr lang="en-AU" sz="2800" b="1" dirty="0">
                <a:solidFill>
                  <a:srgbClr val="CC3399"/>
                </a:solidFill>
                <a:latin typeface="Comic Sans MS"/>
                <a:cs typeface="Segoe UI"/>
              </a:rPr>
              <a:t>All: </a:t>
            </a:r>
            <a:r>
              <a:rPr lang="en-AU" sz="2800" b="1" i="1" dirty="0">
                <a:latin typeface="Comic Sans MS"/>
                <a:cs typeface="Segoe UI"/>
              </a:rPr>
              <a:t>Lord have mercy</a:t>
            </a:r>
            <a:r>
              <a:rPr lang="en-US" sz="2800" dirty="0">
                <a:latin typeface="Comic Sans MS"/>
                <a:cs typeface="Segoe UI"/>
              </a:rPr>
              <a:t>​</a:t>
            </a:r>
          </a:p>
          <a:p>
            <a:pPr>
              <a:lnSpc>
                <a:spcPct val="150000"/>
              </a:lnSpc>
            </a:pPr>
            <a:endParaRPr lang="en-AU" sz="2800" dirty="0">
              <a:latin typeface="Comic Sans MS"/>
              <a:cs typeface="Segoe UI"/>
            </a:endParaRPr>
          </a:p>
          <a:p>
            <a:pPr>
              <a:lnSpc>
                <a:spcPct val="150000"/>
              </a:lnSpc>
            </a:pPr>
            <a:r>
              <a:rPr lang="en-AU" sz="2800" dirty="0">
                <a:solidFill>
                  <a:srgbClr val="CC3399"/>
                </a:solidFill>
                <a:latin typeface="Comic Sans MS"/>
                <a:cs typeface="Segoe UI"/>
              </a:rPr>
              <a:t>Leader: </a:t>
            </a:r>
            <a:r>
              <a:rPr lang="en-AU" sz="2800" dirty="0">
                <a:latin typeface="Comic Sans MS"/>
                <a:cs typeface="Segoe UI"/>
              </a:rPr>
              <a:t>Christ have mercy</a:t>
            </a:r>
            <a:r>
              <a:rPr lang="en-US" sz="2800" dirty="0">
                <a:latin typeface="Comic Sans MS"/>
                <a:cs typeface="Segoe UI"/>
              </a:rPr>
              <a:t>​</a:t>
            </a:r>
          </a:p>
          <a:p>
            <a:pPr>
              <a:lnSpc>
                <a:spcPct val="150000"/>
              </a:lnSpc>
            </a:pPr>
            <a:r>
              <a:rPr lang="en-AU" sz="2800" b="1" dirty="0">
                <a:solidFill>
                  <a:srgbClr val="CC3399"/>
                </a:solidFill>
                <a:latin typeface="Comic Sans MS"/>
                <a:cs typeface="Segoe UI"/>
              </a:rPr>
              <a:t>All: </a:t>
            </a:r>
            <a:r>
              <a:rPr lang="en-AU" sz="2800" b="1" i="1" dirty="0">
                <a:latin typeface="Comic Sans MS"/>
                <a:cs typeface="Segoe UI"/>
              </a:rPr>
              <a:t>Christ have mercy</a:t>
            </a:r>
            <a:r>
              <a:rPr lang="en-US" sz="2800" dirty="0">
                <a:latin typeface="Comic Sans MS"/>
                <a:cs typeface="Segoe UI"/>
              </a:rPr>
              <a:t>​</a:t>
            </a:r>
          </a:p>
          <a:p>
            <a:pPr>
              <a:lnSpc>
                <a:spcPct val="150000"/>
              </a:lnSpc>
            </a:pPr>
            <a:endParaRPr lang="en-AU" sz="2800" dirty="0">
              <a:latin typeface="Comic Sans MS"/>
              <a:cs typeface="Segoe UI"/>
            </a:endParaRPr>
          </a:p>
          <a:p>
            <a:pPr>
              <a:lnSpc>
                <a:spcPct val="150000"/>
              </a:lnSpc>
            </a:pPr>
            <a:r>
              <a:rPr lang="en-AU" sz="2800" dirty="0">
                <a:solidFill>
                  <a:srgbClr val="CC3399"/>
                </a:solidFill>
                <a:latin typeface="Comic Sans MS"/>
                <a:cs typeface="Segoe UI"/>
              </a:rPr>
              <a:t>Leader: </a:t>
            </a:r>
            <a:r>
              <a:rPr lang="en-AU" sz="2800" dirty="0">
                <a:latin typeface="Comic Sans MS"/>
                <a:cs typeface="Segoe UI"/>
              </a:rPr>
              <a:t>Lord have mercy</a:t>
            </a:r>
            <a:r>
              <a:rPr lang="en-US" sz="2800" dirty="0">
                <a:latin typeface="Comic Sans MS"/>
                <a:cs typeface="Segoe UI"/>
              </a:rPr>
              <a:t>​</a:t>
            </a:r>
          </a:p>
          <a:p>
            <a:pPr>
              <a:lnSpc>
                <a:spcPct val="150000"/>
              </a:lnSpc>
            </a:pPr>
            <a:r>
              <a:rPr lang="en-AU" sz="2800" b="1" dirty="0">
                <a:solidFill>
                  <a:srgbClr val="CC3399"/>
                </a:solidFill>
                <a:latin typeface="Comic Sans MS"/>
                <a:cs typeface="Segoe UI"/>
              </a:rPr>
              <a:t>All: </a:t>
            </a:r>
            <a:r>
              <a:rPr lang="en-AU" sz="2800" b="1" i="1" dirty="0">
                <a:latin typeface="Comic Sans MS"/>
                <a:cs typeface="Segoe UI"/>
              </a:rPr>
              <a:t>Lord, have mercy</a:t>
            </a:r>
            <a:r>
              <a:rPr lang="en-US" sz="2800" dirty="0">
                <a:latin typeface="Comic Sans MS"/>
                <a:cs typeface="Segoe UI"/>
              </a:rPr>
              <a:t>​</a:t>
            </a:r>
          </a:p>
        </p:txBody>
      </p:sp>
      <p:sp>
        <p:nvSpPr>
          <p:cNvPr id="4" name="TextBox 3">
            <a:extLst>
              <a:ext uri="{FF2B5EF4-FFF2-40B4-BE49-F238E27FC236}">
                <a16:creationId xmlns:a16="http://schemas.microsoft.com/office/drawing/2014/main" id="{24A2DAC2-6AF2-4F18-897F-1C231DFE8894}"/>
              </a:ext>
            </a:extLst>
          </p:cNvPr>
          <p:cNvSpPr txBox="1"/>
          <p:nvPr/>
        </p:nvSpPr>
        <p:spPr>
          <a:xfrm>
            <a:off x="4724400" y="40062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dirty="0">
                <a:solidFill>
                  <a:srgbClr val="CC3399"/>
                </a:solidFill>
                <a:latin typeface="Comic Sans MS"/>
              </a:rPr>
              <a:t>Kyrie </a:t>
            </a:r>
            <a:r>
              <a:rPr lang="en-AU" sz="3200" dirty="0" err="1">
                <a:solidFill>
                  <a:srgbClr val="CC3399"/>
                </a:solidFill>
                <a:latin typeface="Comic Sans MS"/>
              </a:rPr>
              <a:t>Eleison</a:t>
            </a:r>
            <a:r>
              <a:rPr lang="en-GB" sz="3200" dirty="0">
                <a:solidFill>
                  <a:srgbClr val="CC3399"/>
                </a:solidFill>
                <a:latin typeface="Comic Sans MS"/>
              </a:rPr>
              <a:t>​</a:t>
            </a:r>
            <a:endParaRPr lang="en-GB" sz="3200" dirty="0">
              <a:solidFill>
                <a:srgbClr val="CC3399"/>
              </a:solidFill>
            </a:endParaRPr>
          </a:p>
        </p:txBody>
      </p:sp>
    </p:spTree>
    <p:extLst>
      <p:ext uri="{BB962C8B-B14F-4D97-AF65-F5344CB8AC3E}">
        <p14:creationId xmlns:p14="http://schemas.microsoft.com/office/powerpoint/2010/main" val="43434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840465" y="510091"/>
            <a:ext cx="10511069" cy="5837817"/>
          </a:xfrm>
          <a:prstGeom prst="rect">
            <a:avLst/>
          </a:prstGeom>
        </p:spPr>
        <p:txBody>
          <a:bodyPr wrap="square" lIns="91440" tIns="45720" rIns="91440" bIns="45720" anchor="t">
            <a:spAutoFit/>
          </a:bodyPr>
          <a:lstStyle/>
          <a:p>
            <a:pPr algn="ctr">
              <a:lnSpc>
                <a:spcPct val="150000"/>
              </a:lnSpc>
            </a:pPr>
            <a:r>
              <a:rPr lang="en-AU" sz="3200" dirty="0">
                <a:solidFill>
                  <a:srgbClr val="CC3399"/>
                </a:solidFill>
                <a:latin typeface="Comic Sans MS"/>
              </a:rPr>
              <a:t>The Deacon Introduces Confession</a:t>
            </a:r>
            <a:r>
              <a:rPr lang="en-US" sz="3200" dirty="0">
                <a:solidFill>
                  <a:srgbClr val="CC3399"/>
                </a:solidFill>
                <a:latin typeface="Comic Sans MS"/>
              </a:rPr>
              <a:t>​</a:t>
            </a:r>
            <a:endParaRPr lang="en-US" sz="3200" dirty="0">
              <a:solidFill>
                <a:srgbClr val="CC3399"/>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800" dirty="0">
                <a:latin typeface="Comic Sans MS"/>
                <a:ea typeface="Tahoma"/>
                <a:cs typeface="Tahoma"/>
              </a:rPr>
              <a:t>The Lord comes, bringing to light things now hidden in darkness, and disclosing the purposes of the heart.</a:t>
            </a:r>
            <a:endParaRPr lang="en-AU" sz="2800" dirty="0">
              <a:latin typeface="Comic Sans MS"/>
            </a:endParaRPr>
          </a:p>
          <a:p>
            <a:pPr>
              <a:lnSpc>
                <a:spcPct val="150000"/>
              </a:lnSpc>
            </a:pPr>
            <a:r>
              <a:rPr lang="en-AU" sz="2800" dirty="0">
                <a:latin typeface="Times New Roman"/>
                <a:cs typeface="Times New Roman"/>
              </a:rPr>
              <a:t>​​</a:t>
            </a:r>
          </a:p>
          <a:p>
            <a:pPr fontAlgn="base">
              <a:lnSpc>
                <a:spcPct val="150000"/>
              </a:lnSpc>
            </a:pPr>
            <a:r>
              <a:rPr lang="en-US" sz="2800" dirty="0">
                <a:solidFill>
                  <a:srgbClr val="CC3399"/>
                </a:solidFill>
                <a:latin typeface="Comic Sans MS"/>
              </a:rPr>
              <a:t>Silence may be kept.​..</a:t>
            </a:r>
          </a:p>
          <a:p>
            <a:pPr fontAlgn="base">
              <a:lnSpc>
                <a:spcPct val="150000"/>
              </a:lnSpc>
            </a:pPr>
            <a:r>
              <a:rPr lang="en-AU" sz="2800" dirty="0">
                <a:latin typeface="Times New Roman"/>
                <a:cs typeface="Times New Roman"/>
              </a:rPr>
              <a:t>​</a:t>
            </a:r>
          </a:p>
          <a:p>
            <a:pPr>
              <a:lnSpc>
                <a:spcPct val="150000"/>
              </a:lnSpc>
            </a:pPr>
            <a:r>
              <a:rPr lang="en-US" sz="2800" dirty="0">
                <a:latin typeface="Comic Sans MS"/>
                <a:ea typeface="Tahoma"/>
                <a:cs typeface="Tahoma"/>
              </a:rPr>
              <a:t>Let us then ask for mercy, confessing our sins in penitence and faith.</a:t>
            </a:r>
            <a:endParaRPr lang="en-AU" sz="2800" dirty="0">
              <a:latin typeface="Comic Sans MS"/>
              <a:ea typeface="Tahoma"/>
              <a:cs typeface="Tahoma"/>
            </a:endParaRPr>
          </a:p>
        </p:txBody>
      </p:sp>
    </p:spTree>
    <p:extLst>
      <p:ext uri="{BB962C8B-B14F-4D97-AF65-F5344CB8AC3E}">
        <p14:creationId xmlns:p14="http://schemas.microsoft.com/office/powerpoint/2010/main" val="381046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3775" y="186926"/>
            <a:ext cx="10259633" cy="6484147"/>
          </a:xfrm>
          <a:prstGeom prst="rect">
            <a:avLst/>
          </a:prstGeom>
        </p:spPr>
        <p:txBody>
          <a:bodyPr wrap="square" lIns="91440" tIns="45720" rIns="91440" bIns="45720" anchor="t">
            <a:spAutoFit/>
          </a:bodyPr>
          <a:lstStyle/>
          <a:p>
            <a:pPr>
              <a:lnSpc>
                <a:spcPct val="150000"/>
              </a:lnSpc>
            </a:pPr>
            <a:r>
              <a:rPr lang="en-AU" sz="2800" b="1" dirty="0">
                <a:solidFill>
                  <a:srgbClr val="CC3399"/>
                </a:solidFill>
                <a:latin typeface="Comic Sans MS"/>
              </a:rPr>
              <a:t>All: </a:t>
            </a:r>
            <a:r>
              <a:rPr lang="en-AU" sz="2800" b="1" dirty="0">
                <a:latin typeface="Comic Sans MS"/>
              </a:rPr>
              <a:t>Merciful God, our maker and our judge, </a:t>
            </a:r>
          </a:p>
          <a:p>
            <a:pPr>
              <a:lnSpc>
                <a:spcPct val="150000"/>
              </a:lnSpc>
            </a:pPr>
            <a:r>
              <a:rPr lang="en-AU" sz="2800" b="1" dirty="0">
                <a:latin typeface="Comic Sans MS"/>
              </a:rPr>
              <a:t>we have sinned against you in thought, word, and deed, </a:t>
            </a:r>
            <a:endParaRPr lang="en-AU" sz="2800" b="1" dirty="0">
              <a:latin typeface="Comic Sans MS" panose="030F0702030302020204" pitchFamily="66" charset="0"/>
            </a:endParaRPr>
          </a:p>
          <a:p>
            <a:pPr>
              <a:lnSpc>
                <a:spcPct val="150000"/>
              </a:lnSpc>
            </a:pPr>
            <a:r>
              <a:rPr lang="en-AU" sz="2800" b="1" dirty="0">
                <a:latin typeface="Comic Sans MS"/>
              </a:rPr>
              <a:t>and in what we have failed to do: </a:t>
            </a:r>
            <a:endParaRPr lang="en-AU" sz="2800" b="1" dirty="0">
              <a:latin typeface="Comic Sans MS" panose="030F0702030302020204" pitchFamily="66" charset="0"/>
            </a:endParaRPr>
          </a:p>
          <a:p>
            <a:pPr>
              <a:lnSpc>
                <a:spcPct val="150000"/>
              </a:lnSpc>
            </a:pPr>
            <a:r>
              <a:rPr lang="en-AU" sz="2800" b="1" dirty="0">
                <a:latin typeface="Comic Sans MS"/>
              </a:rPr>
              <a:t>we have not loved you with our whole heart; </a:t>
            </a:r>
            <a:endParaRPr lang="en-AU" sz="2800" b="1" dirty="0">
              <a:latin typeface="Comic Sans MS" panose="030F0702030302020204" pitchFamily="66" charset="0"/>
            </a:endParaRPr>
          </a:p>
          <a:p>
            <a:pPr>
              <a:lnSpc>
                <a:spcPct val="150000"/>
              </a:lnSpc>
            </a:pPr>
            <a:r>
              <a:rPr lang="en-AU" sz="2800" b="1" dirty="0">
                <a:latin typeface="Comic Sans MS"/>
              </a:rPr>
              <a:t>we have not loved our neighbours as ourselves; </a:t>
            </a:r>
            <a:endParaRPr lang="en-AU" sz="2800" b="1" dirty="0">
              <a:latin typeface="Comic Sans MS" panose="030F0702030302020204" pitchFamily="66" charset="0"/>
            </a:endParaRPr>
          </a:p>
          <a:p>
            <a:pPr>
              <a:lnSpc>
                <a:spcPct val="150000"/>
              </a:lnSpc>
            </a:pPr>
            <a:r>
              <a:rPr lang="en-AU" sz="2800" b="1" dirty="0">
                <a:latin typeface="Comic Sans MS"/>
              </a:rPr>
              <a:t>we repent, and are sorry for all our sins.</a:t>
            </a:r>
            <a:endParaRPr lang="en-AU" sz="2800" dirty="0">
              <a:latin typeface="Comic Sans MS"/>
            </a:endParaRPr>
          </a:p>
          <a:p>
            <a:pPr>
              <a:lnSpc>
                <a:spcPct val="150000"/>
              </a:lnSpc>
            </a:pPr>
            <a:r>
              <a:rPr lang="en-AU" sz="2800" b="1" dirty="0">
                <a:latin typeface="Comic Sans MS"/>
              </a:rPr>
              <a:t>Father, forgive us. </a:t>
            </a:r>
            <a:endParaRPr lang="en-AU" sz="2800" b="1" dirty="0">
              <a:latin typeface="Comic Sans MS" panose="030F0702030302020204" pitchFamily="66" charset="0"/>
            </a:endParaRPr>
          </a:p>
          <a:p>
            <a:pPr>
              <a:lnSpc>
                <a:spcPct val="150000"/>
              </a:lnSpc>
            </a:pPr>
            <a:r>
              <a:rPr lang="en-AU" sz="2800" b="1" dirty="0">
                <a:latin typeface="Comic Sans MS"/>
              </a:rPr>
              <a:t>Strengthen us to love and obey you in newness of life; </a:t>
            </a:r>
          </a:p>
          <a:p>
            <a:pPr>
              <a:lnSpc>
                <a:spcPct val="150000"/>
              </a:lnSpc>
            </a:pPr>
            <a:r>
              <a:rPr lang="en-AU" sz="2800" b="1" dirty="0">
                <a:latin typeface="Comic Sans MS"/>
              </a:rPr>
              <a:t>through Jesus Christ our Lord. </a:t>
            </a:r>
            <a:endParaRPr lang="en-AU" sz="2800" dirty="0">
              <a:latin typeface="Comic Sans MS"/>
            </a:endParaRPr>
          </a:p>
          <a:p>
            <a:pPr>
              <a:lnSpc>
                <a:spcPct val="150000"/>
              </a:lnSpc>
            </a:pPr>
            <a:r>
              <a:rPr lang="en-AU" sz="2800" b="1" dirty="0">
                <a:latin typeface="Comic Sans MS"/>
              </a:rPr>
              <a:t>Amen.</a:t>
            </a:r>
            <a:endParaRPr lang="en-AU" sz="2800" dirty="0">
              <a:latin typeface="Comic Sans MS"/>
            </a:endParaRPr>
          </a:p>
        </p:txBody>
      </p:sp>
    </p:spTree>
    <p:extLst>
      <p:ext uri="{BB962C8B-B14F-4D97-AF65-F5344CB8AC3E}">
        <p14:creationId xmlns:p14="http://schemas.microsoft.com/office/powerpoint/2010/main" val="242613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142875" y="5875"/>
            <a:ext cx="11863321" cy="6879447"/>
          </a:xfrm>
          <a:prstGeom prst="rect">
            <a:avLst/>
          </a:prstGeom>
        </p:spPr>
        <p:txBody>
          <a:bodyPr wrap="square" lIns="91440" tIns="45720" rIns="91440" bIns="45720" anchor="t">
            <a:spAutoFit/>
          </a:bodyPr>
          <a:lstStyle/>
          <a:p>
            <a:pPr algn="ctr">
              <a:lnSpc>
                <a:spcPct val="150000"/>
              </a:lnSpc>
            </a:pPr>
            <a:r>
              <a:rPr lang="en-AU" sz="3200" dirty="0">
                <a:solidFill>
                  <a:srgbClr val="CC3399"/>
                </a:solidFill>
                <a:latin typeface="Comic Sans MS"/>
              </a:rPr>
              <a:t>Words of Assurance offered by the Deacon</a:t>
            </a:r>
            <a:endParaRPr lang="en-US" dirty="0">
              <a:solidFill>
                <a:srgbClr val="CC3399"/>
              </a:solidFill>
              <a:cs typeface="Times New Roman"/>
            </a:endParaRPr>
          </a:p>
          <a:p>
            <a:pPr algn="ctr">
              <a:lnSpc>
                <a:spcPct val="150000"/>
              </a:lnSpc>
            </a:pPr>
            <a:endParaRPr lang="en-AU" sz="1400" dirty="0">
              <a:cs typeface="Times New Roman"/>
            </a:endParaRPr>
          </a:p>
          <a:p>
            <a:pPr>
              <a:lnSpc>
                <a:spcPct val="150000"/>
              </a:lnSpc>
            </a:pPr>
            <a:r>
              <a:rPr lang="en-AU" sz="2800" dirty="0">
                <a:latin typeface="Comic Sans MS"/>
              </a:rPr>
              <a:t>These words of assurance from the First Letter of John declare that: </a:t>
            </a:r>
            <a:endParaRPr lang="en-AU" sz="2800" dirty="0">
              <a:latin typeface="Times New Roman"/>
              <a:cs typeface="Times New Roman"/>
            </a:endParaRPr>
          </a:p>
          <a:p>
            <a:pPr>
              <a:lnSpc>
                <a:spcPct val="150000"/>
              </a:lnSpc>
            </a:pPr>
            <a:r>
              <a:rPr lang="en-AU" sz="2800" dirty="0">
                <a:latin typeface="Comic Sans MS"/>
              </a:rPr>
              <a:t>If anyone sins, we have an advocate with the Father, Jesus Christ the righteous. He is the perfect offering for our sin, and not for ours only, but for the sins of the whole world. </a:t>
            </a:r>
            <a:endParaRPr lang="en-AU" sz="2800" dirty="0">
              <a:solidFill>
                <a:srgbClr val="7030A0"/>
              </a:solidFill>
              <a:latin typeface="Times New Roman"/>
              <a:cs typeface="Times New Roman"/>
            </a:endParaRPr>
          </a:p>
          <a:p>
            <a:pPr algn="r">
              <a:lnSpc>
                <a:spcPct val="150000"/>
              </a:lnSpc>
            </a:pPr>
            <a:r>
              <a:rPr lang="en-AU" sz="2200" dirty="0">
                <a:solidFill>
                  <a:srgbClr val="CC3399"/>
                </a:solidFill>
                <a:latin typeface="Comic Sans MS"/>
              </a:rPr>
              <a:t>(1 John 2: 1-2)</a:t>
            </a:r>
            <a:endParaRPr lang="en-AU" sz="2200" dirty="0">
              <a:solidFill>
                <a:srgbClr val="CC3399"/>
              </a:solidFill>
              <a:cs typeface="Times New Roman"/>
            </a:endParaRPr>
          </a:p>
          <a:p>
            <a:pPr>
              <a:lnSpc>
                <a:spcPct val="150000"/>
              </a:lnSpc>
            </a:pPr>
            <a:r>
              <a:rPr lang="en-AU" sz="2800" dirty="0">
                <a:latin typeface="Comic Sans MS"/>
              </a:rPr>
              <a:t>In this is love, not that we loved God, but that he loved us and sent his Son to be the perfect offering for our sins. </a:t>
            </a:r>
          </a:p>
          <a:p>
            <a:pPr algn="r">
              <a:lnSpc>
                <a:spcPct val="150000"/>
              </a:lnSpc>
            </a:pPr>
            <a:r>
              <a:rPr lang="en-AU" sz="2200" dirty="0">
                <a:solidFill>
                  <a:srgbClr val="CC3399"/>
                </a:solidFill>
                <a:latin typeface="Comic Sans MS"/>
              </a:rPr>
              <a:t>(1 John 4:10)</a:t>
            </a:r>
            <a:endParaRPr lang="en-AU" sz="2200" dirty="0">
              <a:solidFill>
                <a:srgbClr val="CC3399"/>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kern="0" dirty="0">
                <a:solidFill>
                  <a:srgbClr val="CC3399"/>
                </a:solidFill>
                <a:latin typeface="Comic Sans MS"/>
              </a:rPr>
              <a:t>Collect</a:t>
            </a:r>
          </a:p>
        </p:txBody>
      </p:sp>
      <p:sp>
        <p:nvSpPr>
          <p:cNvPr id="2" name="Rectangle 1"/>
          <p:cNvSpPr/>
          <p:nvPr/>
        </p:nvSpPr>
        <p:spPr>
          <a:xfrm>
            <a:off x="2178703" y="673495"/>
            <a:ext cx="7834593" cy="5663410"/>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dirty="0">
                <a:solidFill>
                  <a:srgbClr val="CC3399"/>
                </a:solidFill>
                <a:latin typeface="Comic Sans MS" panose="030F0902030302020204" pitchFamily="66" charset="0"/>
                <a:ea typeface="+mn-lt"/>
                <a:cs typeface="+mn-lt"/>
              </a:rPr>
              <a:t>Leader: </a:t>
            </a:r>
            <a:r>
              <a:rPr lang="en-US" sz="2400" dirty="0">
                <a:latin typeface="Comic Sans MS" panose="030F0702030302020204" pitchFamily="66" charset="0"/>
              </a:rPr>
              <a:t>Gracious God,</a:t>
            </a:r>
          </a:p>
          <a:p>
            <a:pPr lvl="0" eaLnBrk="0" fontAlgn="base" hangingPunct="0">
              <a:lnSpc>
                <a:spcPct val="150000"/>
              </a:lnSpc>
              <a:spcBef>
                <a:spcPct val="0"/>
              </a:spcBef>
              <a:spcAft>
                <a:spcPct val="0"/>
              </a:spcAft>
            </a:pPr>
            <a:r>
              <a:rPr lang="en-US" sz="2400" dirty="0">
                <a:latin typeface="Comic Sans MS" panose="030F0702030302020204" pitchFamily="66" charset="0"/>
              </a:rPr>
              <a:t>in order that we children of earth</a:t>
            </a:r>
          </a:p>
          <a:p>
            <a:pPr lvl="0" eaLnBrk="0" fontAlgn="base" hangingPunct="0">
              <a:lnSpc>
                <a:spcPct val="150000"/>
              </a:lnSpc>
              <a:spcBef>
                <a:spcPct val="0"/>
              </a:spcBef>
              <a:spcAft>
                <a:spcPct val="0"/>
              </a:spcAft>
            </a:pPr>
            <a:r>
              <a:rPr lang="en-US" sz="2400" dirty="0">
                <a:latin typeface="Comic Sans MS" panose="030F0702030302020204" pitchFamily="66" charset="0"/>
              </a:rPr>
              <a:t>might discern good from evil</a:t>
            </a:r>
          </a:p>
          <a:p>
            <a:pPr lvl="0" eaLnBrk="0" fontAlgn="base" hangingPunct="0">
              <a:lnSpc>
                <a:spcPct val="150000"/>
              </a:lnSpc>
              <a:spcBef>
                <a:spcPct val="0"/>
              </a:spcBef>
              <a:spcAft>
                <a:spcPct val="0"/>
              </a:spcAft>
            </a:pPr>
            <a:r>
              <a:rPr lang="en-US" sz="2400" dirty="0">
                <a:latin typeface="Comic Sans MS" panose="030F0702030302020204" pitchFamily="66" charset="0"/>
              </a:rPr>
              <a:t>you sent your Son to be the light of the world:</a:t>
            </a:r>
          </a:p>
          <a:p>
            <a:pPr lvl="0" eaLnBrk="0" fontAlgn="base" hangingPunct="0">
              <a:lnSpc>
                <a:spcPct val="150000"/>
              </a:lnSpc>
              <a:spcBef>
                <a:spcPct val="0"/>
              </a:spcBef>
              <a:spcAft>
                <a:spcPct val="0"/>
              </a:spcAft>
            </a:pPr>
            <a:r>
              <a:rPr lang="en-US" sz="2400" dirty="0">
                <a:latin typeface="Comic Sans MS" panose="030F0702030302020204" pitchFamily="66" charset="0"/>
              </a:rPr>
              <a:t>as the light of Christ shines upon us,</a:t>
            </a:r>
          </a:p>
          <a:p>
            <a:pPr lvl="0" eaLnBrk="0" fontAlgn="base" hangingPunct="0">
              <a:lnSpc>
                <a:spcPct val="150000"/>
              </a:lnSpc>
              <a:spcBef>
                <a:spcPct val="0"/>
              </a:spcBef>
              <a:spcAft>
                <a:spcPct val="0"/>
              </a:spcAft>
            </a:pPr>
            <a:r>
              <a:rPr lang="en-US" sz="2400" dirty="0">
                <a:latin typeface="Comic Sans MS" panose="030F0702030302020204" pitchFamily="66" charset="0"/>
              </a:rPr>
              <a:t>may we learn what pleases you,</a:t>
            </a:r>
          </a:p>
          <a:p>
            <a:pPr lvl="0" eaLnBrk="0" fontAlgn="base" hangingPunct="0">
              <a:lnSpc>
                <a:spcPct val="150000"/>
              </a:lnSpc>
              <a:spcBef>
                <a:spcPct val="0"/>
              </a:spcBef>
              <a:spcAft>
                <a:spcPct val="0"/>
              </a:spcAft>
            </a:pPr>
            <a:r>
              <a:rPr lang="en-US" sz="2400" dirty="0">
                <a:latin typeface="Comic Sans MS" panose="030F0702030302020204" pitchFamily="66" charset="0"/>
              </a:rPr>
              <a:t>and live in truth and goodness;</a:t>
            </a:r>
          </a:p>
          <a:p>
            <a:pPr lvl="0" eaLnBrk="0" fontAlgn="base" hangingPunct="0">
              <a:lnSpc>
                <a:spcPct val="150000"/>
              </a:lnSpc>
              <a:spcBef>
                <a:spcPct val="0"/>
              </a:spcBef>
              <a:spcAft>
                <a:spcPct val="0"/>
              </a:spcAft>
            </a:pPr>
            <a:r>
              <a:rPr lang="en-US" sz="2400" dirty="0">
                <a:latin typeface="Comic Sans MS" panose="030F0702030302020204" pitchFamily="66" charset="0"/>
              </a:rPr>
              <a:t>through the same Jesus Christ our Lord,</a:t>
            </a:r>
          </a:p>
          <a:p>
            <a:pPr lvl="0" eaLnBrk="0" fontAlgn="base" hangingPunct="0">
              <a:lnSpc>
                <a:spcPct val="150000"/>
              </a:lnSpc>
              <a:spcBef>
                <a:spcPct val="0"/>
              </a:spcBef>
              <a:spcAft>
                <a:spcPct val="0"/>
              </a:spcAft>
            </a:pPr>
            <a:r>
              <a:rPr lang="en-US" sz="2400" dirty="0">
                <a:latin typeface="Comic Sans MS" panose="030F0702030302020204" pitchFamily="66" charset="0"/>
              </a:rPr>
              <a:t>who is alive and reigns with you and the Holy Spirit,</a:t>
            </a:r>
          </a:p>
          <a:p>
            <a:pPr lvl="0" eaLnBrk="0" fontAlgn="base" hangingPunct="0">
              <a:lnSpc>
                <a:spcPct val="150000"/>
              </a:lnSpc>
              <a:spcBef>
                <a:spcPct val="0"/>
              </a:spcBef>
              <a:spcAft>
                <a:spcPct val="0"/>
              </a:spcAft>
            </a:pPr>
            <a:r>
              <a:rPr lang="en-US" sz="2400" dirty="0">
                <a:latin typeface="Comic Sans MS" panose="030F0702030302020204" pitchFamily="66" charset="0"/>
              </a:rPr>
              <a:t>one God, now and for ever.</a:t>
            </a:r>
            <a:r>
              <a:rPr lang="en-AU" sz="2400" dirty="0">
                <a:latin typeface="Comic Sans MS" panose="030F0702030302020204" pitchFamily="66" charset="0"/>
              </a:rPr>
              <a:t> </a:t>
            </a:r>
            <a:r>
              <a:rPr lang="en-AU" sz="2400" b="1" dirty="0">
                <a:latin typeface="Comic Sans MS" panose="030F0702030302020204" pitchFamily="66" charset="0"/>
              </a:rPr>
              <a:t>Amen</a:t>
            </a:r>
            <a:r>
              <a:rPr lang="en-AU" sz="2400" dirty="0">
                <a:latin typeface="Comic Sans MS" panose="030F0702030302020204" pitchFamily="66" charset="0"/>
              </a:rPr>
              <a:t>.</a:t>
            </a:r>
          </a:p>
        </p:txBody>
      </p:sp>
    </p:spTree>
    <p:extLst>
      <p:ext uri="{BB962C8B-B14F-4D97-AF65-F5344CB8AC3E}">
        <p14:creationId xmlns:p14="http://schemas.microsoft.com/office/powerpoint/2010/main" val="132397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639" y="1382293"/>
            <a:ext cx="11880000" cy="5319726"/>
          </a:xfrm>
          <a:prstGeom prst="rect">
            <a:avLst/>
          </a:prstGeom>
        </p:spPr>
        <p:txBody>
          <a:bodyPr wrap="square" lIns="91440" tIns="45720" rIns="91440" bIns="45720" anchor="t">
            <a:spAutoFit/>
          </a:bodyPr>
          <a:lstStyle/>
          <a:p>
            <a:pPr>
              <a:lnSpc>
                <a:spcPct val="150000"/>
              </a:lnSpc>
              <a:spcBef>
                <a:spcPts val="450"/>
              </a:spcBef>
              <a:spcAft>
                <a:spcPts val="450"/>
              </a:spcAft>
            </a:pPr>
            <a:r>
              <a:rPr lang="en-US" sz="2800" dirty="0">
                <a:solidFill>
                  <a:srgbClr val="CC3399"/>
                </a:solidFill>
                <a:latin typeface="Comic Sans MS"/>
                <a:ea typeface="Tahoma"/>
                <a:cs typeface="Tahoma"/>
              </a:rPr>
              <a:t>Reader 1: </a:t>
            </a:r>
            <a:r>
              <a:rPr lang="en-US" sz="2800" dirty="0">
                <a:latin typeface="Comic Sans MS"/>
                <a:ea typeface="Tahoma"/>
                <a:cs typeface="Tahoma"/>
              </a:rPr>
              <a:t>The 1</a:t>
            </a:r>
            <a:r>
              <a:rPr lang="en-US" sz="2800" baseline="30000" dirty="0">
                <a:latin typeface="Comic Sans MS"/>
                <a:ea typeface="Tahoma"/>
                <a:cs typeface="Tahoma"/>
              </a:rPr>
              <a:t>st</a:t>
            </a:r>
            <a:r>
              <a:rPr lang="en-US" sz="2800" dirty="0">
                <a:latin typeface="Comic Sans MS"/>
                <a:ea typeface="Tahoma"/>
                <a:cs typeface="Tahoma"/>
              </a:rPr>
              <a:t> Reading is from </a:t>
            </a:r>
            <a:r>
              <a:rPr lang="en-US" sz="2800" dirty="0">
                <a:solidFill>
                  <a:srgbClr val="333333"/>
                </a:solidFill>
                <a:latin typeface="Comic Sans MS"/>
                <a:ea typeface="Tahoma"/>
                <a:cs typeface="Tahoma"/>
              </a:rPr>
              <a:t>1 Samuel 16.1-13</a:t>
            </a:r>
          </a:p>
          <a:p>
            <a:pPr>
              <a:lnSpc>
                <a:spcPct val="150000"/>
              </a:lnSpc>
              <a:spcBef>
                <a:spcPts val="450"/>
              </a:spcBef>
              <a:spcAft>
                <a:spcPts val="450"/>
              </a:spcAft>
            </a:pPr>
            <a:r>
              <a:rPr lang="en-US" sz="2800" baseline="30000" dirty="0">
                <a:latin typeface="Comic Sans MS"/>
              </a:rPr>
              <a:t>1</a:t>
            </a:r>
            <a:r>
              <a:rPr lang="en-US" sz="2800" dirty="0">
                <a:latin typeface="Comic Sans MS"/>
              </a:rPr>
              <a:t>The Lord said to Samuel, ‘How long will you grieve over Saul? I have rejected him from being king over Israel. Fill your horn with oil and set out; I will send you to Jesse the Bethlehemite, for I have provided for myself a king among his sons.’ </a:t>
            </a:r>
            <a:r>
              <a:rPr lang="en-US" sz="2800" baseline="30000" dirty="0">
                <a:latin typeface="Comic Sans MS"/>
              </a:rPr>
              <a:t>2</a:t>
            </a:r>
            <a:r>
              <a:rPr lang="en-US" sz="2800" dirty="0">
                <a:latin typeface="Comic Sans MS"/>
              </a:rPr>
              <a:t>Samuel said, ‘How can I go? If Saul hears of it, he will kill me.’ And the Lord said, ‘Take a heifer with you, and say, “I have come to sacrifice to the Lord .” </a:t>
            </a:r>
            <a:r>
              <a:rPr lang="en-US" sz="2800" baseline="30000" dirty="0">
                <a:latin typeface="Comic Sans MS"/>
              </a:rPr>
              <a:t>3</a:t>
            </a:r>
            <a:r>
              <a:rPr lang="en-US" sz="2800" dirty="0">
                <a:latin typeface="Comic Sans MS"/>
              </a:rPr>
              <a:t>Invite Jesse to the sacrifice, and I will show you what you shall do; </a:t>
            </a:r>
            <a:endParaRPr lang="en-US" altLang="en-US" sz="2800" dirty="0">
              <a:latin typeface="Comic Sans MS"/>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126638" y="89794"/>
            <a:ext cx="11960587"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600" dirty="0">
                <a:solidFill>
                  <a:srgbClr val="CC3399"/>
                </a:solidFill>
                <a:latin typeface="Comic Sans MS"/>
              </a:rPr>
              <a:t>The 1st reader unmutes </a:t>
            </a:r>
            <a:endParaRPr lang="en-GB" sz="2600" dirty="0">
              <a:solidFill>
                <a:srgbClr val="CC3399"/>
              </a:solidFill>
              <a:latin typeface="Comic Sans MS"/>
            </a:endParaRPr>
          </a:p>
          <a:p>
            <a:pPr algn="l"/>
            <a:r>
              <a:rPr lang="en-GB" sz="2600" dirty="0">
                <a:solidFill>
                  <a:srgbClr val="CC3399"/>
                </a:solidFill>
                <a:latin typeface="Comic Sans MS"/>
              </a:rPr>
              <a:t>Leader: </a:t>
            </a:r>
            <a:r>
              <a:rPr lang="en-GB" sz="2600" dirty="0">
                <a:latin typeface="Comic Sans MS"/>
              </a:rPr>
              <a:t>I invite the 1st reader  to unmute and offer the 1st lesson when ready.</a:t>
            </a:r>
            <a:endParaRPr lang="en-US" sz="2600" dirty="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1499C82-7C47-0208-1C7E-E0BFAF5273EF}"/>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EBA96C7E-AD79-2643-C38F-9E3BB66776A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305D7E19-066E-F0BF-5917-1EEF525D7B4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25DD2F3-AC5E-ECBD-4788-D3166A1FB2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660CA12-0B40-AF3A-2CB7-0C086EAABA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678B433E-B475-47EF-8150-08199AC8C720}"/>
              </a:ext>
            </a:extLst>
          </p:cNvPr>
          <p:cNvSpPr/>
          <p:nvPr/>
        </p:nvSpPr>
        <p:spPr>
          <a:xfrm>
            <a:off x="8337753" y="6501964"/>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197273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766C-F33A-C046-8D2C-FC180FB9A0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8D6E07-5D4B-8090-12A5-B3A236E5EC9A}"/>
              </a:ext>
            </a:extLst>
          </p:cNvPr>
          <p:cNvSpPr/>
          <p:nvPr/>
        </p:nvSpPr>
        <p:spPr>
          <a:xfrm>
            <a:off x="126702" y="510091"/>
            <a:ext cx="11880000" cy="5837817"/>
          </a:xfrm>
          <a:prstGeom prst="rect">
            <a:avLst/>
          </a:prstGeom>
        </p:spPr>
        <p:txBody>
          <a:bodyPr wrap="square" lIns="91440" tIns="45720" rIns="91440" bIns="45720" anchor="t">
            <a:spAutoFit/>
          </a:bodyPr>
          <a:lstStyle/>
          <a:p>
            <a:pPr>
              <a:lnSpc>
                <a:spcPct val="150000"/>
              </a:lnSpc>
              <a:spcBef>
                <a:spcPts val="450"/>
              </a:spcBef>
              <a:spcAft>
                <a:spcPts val="450"/>
              </a:spcAft>
            </a:pPr>
            <a:r>
              <a:rPr lang="en-US" sz="2800" dirty="0">
                <a:latin typeface="Comic Sans MS"/>
              </a:rPr>
              <a:t>and you shall anoint for me the one whom I name to you.’ </a:t>
            </a:r>
            <a:r>
              <a:rPr lang="en-US" sz="2800" baseline="30000" dirty="0">
                <a:latin typeface="Comic Sans MS"/>
              </a:rPr>
              <a:t>4</a:t>
            </a:r>
            <a:r>
              <a:rPr lang="en-US" sz="2800" dirty="0">
                <a:latin typeface="Comic Sans MS"/>
              </a:rPr>
              <a:t>Samuel did what the Lord commanded, and came to Bethlehem. The elders of the city came to meet him trembling, and said, ‘Do you come peaceably?’ </a:t>
            </a:r>
            <a:r>
              <a:rPr lang="en-US" sz="2800" baseline="30000" dirty="0">
                <a:latin typeface="Comic Sans MS"/>
              </a:rPr>
              <a:t>5</a:t>
            </a:r>
            <a:r>
              <a:rPr lang="en-US" sz="2800" dirty="0">
                <a:latin typeface="Comic Sans MS"/>
              </a:rPr>
              <a:t>He said, ‘Peaceably; I have come to sacrifice to the Lord ; sanctify yourselves and come with me to the sacrifice.’ And he sanctified Jesse and his sons and invited them to the sacrifice. </a:t>
            </a:r>
            <a:r>
              <a:rPr lang="en-US" sz="2800" baseline="30000" dirty="0">
                <a:latin typeface="Comic Sans MS"/>
              </a:rPr>
              <a:t>6</a:t>
            </a:r>
            <a:r>
              <a:rPr lang="en-US" sz="2800" dirty="0">
                <a:latin typeface="Comic Sans MS"/>
              </a:rPr>
              <a:t>When they came, he looked on Eliab and thought, ‘Surely the Lord’s anointed is now before the Lord .’ </a:t>
            </a:r>
            <a:r>
              <a:rPr lang="en-US" sz="2800" baseline="30000" dirty="0">
                <a:latin typeface="Comic Sans MS"/>
              </a:rPr>
              <a:t>7</a:t>
            </a:r>
            <a:r>
              <a:rPr lang="en-US" sz="2800" dirty="0">
                <a:latin typeface="Comic Sans MS"/>
              </a:rPr>
              <a:t>But the Lord said to Samuel, ‘Do not look on his appearance or on the height of his stature, </a:t>
            </a:r>
            <a:endParaRPr lang="en-US" altLang="en-US" sz="2800" dirty="0">
              <a:latin typeface="Comic Sans MS"/>
            </a:endParaRPr>
          </a:p>
        </p:txBody>
      </p:sp>
      <p:sp>
        <p:nvSpPr>
          <p:cNvPr id="4" name="Rectangle 1">
            <a:extLst>
              <a:ext uri="{FF2B5EF4-FFF2-40B4-BE49-F238E27FC236}">
                <a16:creationId xmlns:a16="http://schemas.microsoft.com/office/drawing/2014/main" id="{94728307-CCCF-9B75-16ED-7918B001B0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A100A28-FFA9-E096-8F7F-F9E35A113213}"/>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FD596C2-527B-D06B-41D5-E16A529DB4F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49075D2C-AEB7-ECF3-B564-BA40E182488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23BC2FD9-ED9D-D96F-244E-F894E810B78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95CD4F5-7075-778D-DFE2-520F9693813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872B2789-3EFC-2262-EE42-0CDF0CB1AA01}"/>
              </a:ext>
            </a:extLst>
          </p:cNvPr>
          <p:cNvSpPr/>
          <p:nvPr/>
        </p:nvSpPr>
        <p:spPr>
          <a:xfrm>
            <a:off x="8294210" y="6430360"/>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4000627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0141-1A5B-CD91-D37F-39A0A79CF3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23FBBB9-5004-3A94-24B9-8D90D0DA2D58}"/>
              </a:ext>
            </a:extLst>
          </p:cNvPr>
          <p:cNvSpPr/>
          <p:nvPr/>
        </p:nvSpPr>
        <p:spPr>
          <a:xfrm>
            <a:off x="156000" y="510091"/>
            <a:ext cx="11880000" cy="5837817"/>
          </a:xfrm>
          <a:prstGeom prst="rect">
            <a:avLst/>
          </a:prstGeom>
        </p:spPr>
        <p:txBody>
          <a:bodyPr wrap="square" lIns="91440" tIns="45720" rIns="91440" bIns="45720" anchor="t">
            <a:spAutoFit/>
          </a:bodyPr>
          <a:lstStyle/>
          <a:p>
            <a:pPr>
              <a:lnSpc>
                <a:spcPct val="150000"/>
              </a:lnSpc>
              <a:spcBef>
                <a:spcPts val="450"/>
              </a:spcBef>
              <a:spcAft>
                <a:spcPts val="450"/>
              </a:spcAft>
            </a:pPr>
            <a:r>
              <a:rPr lang="en-US" sz="2800" dirty="0">
                <a:latin typeface="Comic Sans MS"/>
              </a:rPr>
              <a:t>because I have rejected him; for the Lord does not see as mortals see;  they look on the outward appearance, but the Lord looks on the heart.’ </a:t>
            </a:r>
            <a:r>
              <a:rPr lang="en-US" sz="2800" baseline="30000" dirty="0">
                <a:latin typeface="Comic Sans MS"/>
              </a:rPr>
              <a:t>8</a:t>
            </a:r>
            <a:r>
              <a:rPr lang="en-US" sz="2800" dirty="0">
                <a:latin typeface="Comic Sans MS"/>
              </a:rPr>
              <a:t>Then Jesse called Abinadab, and made him pass before Samuel. He said, ‘Neither has the Lord chosen this one.’ </a:t>
            </a:r>
            <a:r>
              <a:rPr lang="en-US" sz="2800" baseline="30000" dirty="0">
                <a:latin typeface="Comic Sans MS"/>
              </a:rPr>
              <a:t>9</a:t>
            </a:r>
            <a:r>
              <a:rPr lang="en-US" sz="2800" dirty="0">
                <a:latin typeface="Comic Sans MS"/>
              </a:rPr>
              <a:t>Then Jesse made Shammah pass by. And he said, ‘Neither has the Lord chosen this one.’ </a:t>
            </a:r>
            <a:r>
              <a:rPr lang="en-US" sz="2800" baseline="30000" dirty="0">
                <a:latin typeface="Comic Sans MS"/>
              </a:rPr>
              <a:t>10</a:t>
            </a:r>
            <a:r>
              <a:rPr lang="en-US" sz="2800" dirty="0">
                <a:latin typeface="Comic Sans MS"/>
              </a:rPr>
              <a:t>Jesse made seven of his sons pass before Samuel, and Samuel said to Jesse, ‘The Lord has not chosen any of these.’ </a:t>
            </a:r>
            <a:r>
              <a:rPr lang="en-US" sz="2800" baseline="30000" dirty="0">
                <a:latin typeface="Comic Sans MS"/>
              </a:rPr>
              <a:t>11</a:t>
            </a:r>
            <a:r>
              <a:rPr lang="en-US" sz="2800" dirty="0">
                <a:latin typeface="Comic Sans MS"/>
              </a:rPr>
              <a:t>Samuel said to Jesse, ‘Are all your sons here?’ And he said, ‘There remains yet the youngest, but he is keeping the sheep.’</a:t>
            </a:r>
            <a:endParaRPr lang="en-US" altLang="en-US" sz="2800" dirty="0">
              <a:latin typeface="Comic Sans MS"/>
            </a:endParaRPr>
          </a:p>
        </p:txBody>
      </p:sp>
      <p:sp>
        <p:nvSpPr>
          <p:cNvPr id="4" name="Rectangle 1">
            <a:extLst>
              <a:ext uri="{FF2B5EF4-FFF2-40B4-BE49-F238E27FC236}">
                <a16:creationId xmlns:a16="http://schemas.microsoft.com/office/drawing/2014/main" id="{FF44D4D7-5CAF-B69E-7E0B-A564B17F325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755810AB-F2BE-3C1E-89B1-26DDF071AB12}"/>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ACB3A46A-5BCB-F1CC-70DE-EB64BDBE23B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8FF58902-2856-C3DD-6602-B6BF8F98E5B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0D18BC8-221E-17A6-DF25-B6EE5EF4F72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9679806F-DE41-0254-A379-07A8F1988B8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4C396C3-7785-5122-4E57-E534955EE355}"/>
              </a:ext>
            </a:extLst>
          </p:cNvPr>
          <p:cNvSpPr/>
          <p:nvPr/>
        </p:nvSpPr>
        <p:spPr>
          <a:xfrm>
            <a:off x="8294210" y="6430360"/>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112333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A340-0731-8B08-5D75-3A70F1A66A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55CCFA-0217-CAF2-9986-31CACA274E24}"/>
              </a:ext>
            </a:extLst>
          </p:cNvPr>
          <p:cNvSpPr/>
          <p:nvPr/>
        </p:nvSpPr>
        <p:spPr>
          <a:xfrm>
            <a:off x="156000" y="620877"/>
            <a:ext cx="11880000" cy="4545155"/>
          </a:xfrm>
          <a:prstGeom prst="rect">
            <a:avLst/>
          </a:prstGeom>
        </p:spPr>
        <p:txBody>
          <a:bodyPr wrap="square" lIns="91440" tIns="45720" rIns="91440" bIns="45720" anchor="t">
            <a:spAutoFit/>
          </a:bodyPr>
          <a:lstStyle/>
          <a:p>
            <a:pPr>
              <a:lnSpc>
                <a:spcPct val="150000"/>
              </a:lnSpc>
              <a:spcBef>
                <a:spcPts val="450"/>
              </a:spcBef>
              <a:spcAft>
                <a:spcPts val="450"/>
              </a:spcAft>
            </a:pPr>
            <a:r>
              <a:rPr lang="en-US" sz="2800" dirty="0">
                <a:latin typeface="Comic Sans MS"/>
              </a:rPr>
              <a:t>And Samuel said to Jesse, ‘Send and bring him; for we will not sit down until he comes here.’ </a:t>
            </a:r>
            <a:r>
              <a:rPr lang="en-US" sz="2800" baseline="30000" dirty="0">
                <a:latin typeface="Comic Sans MS"/>
              </a:rPr>
              <a:t>12</a:t>
            </a:r>
            <a:r>
              <a:rPr lang="en-US" sz="2800" dirty="0">
                <a:latin typeface="Comic Sans MS"/>
              </a:rPr>
              <a:t>He sent and brought him in. Now he was ruddy, and had beautiful eyes, and was handsome. The Lord said, ‘Rise and anoint him; for this is the one.’ </a:t>
            </a:r>
            <a:r>
              <a:rPr lang="en-US" sz="2800" baseline="30000" dirty="0">
                <a:latin typeface="Comic Sans MS"/>
              </a:rPr>
              <a:t>13</a:t>
            </a:r>
            <a:r>
              <a:rPr lang="en-US" sz="2800" dirty="0">
                <a:latin typeface="Comic Sans MS"/>
              </a:rPr>
              <a:t>Then Samuel took the horn of oil, and anointed him in the presence of his brothers; and the spirit of the Lord came mightily upon David from that day forward. Samuel then set out and went to Ramah.</a:t>
            </a:r>
            <a:endParaRPr lang="en-US" altLang="en-US" sz="2800" dirty="0">
              <a:latin typeface="Comic Sans MS"/>
            </a:endParaRPr>
          </a:p>
        </p:txBody>
      </p:sp>
      <p:sp>
        <p:nvSpPr>
          <p:cNvPr id="4" name="Rectangle 1">
            <a:extLst>
              <a:ext uri="{FF2B5EF4-FFF2-40B4-BE49-F238E27FC236}">
                <a16:creationId xmlns:a16="http://schemas.microsoft.com/office/drawing/2014/main" id="{0EC443E7-BB7D-455D-593A-37F9F007CEEE}"/>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9A287614-0C9C-2B29-42A4-02FF4B1CDA2B}"/>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B925779B-1C28-BD95-5F9A-CFF8A275D11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985862ED-FD15-D797-14DE-07FD51C0BB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F13C41F9-3AB1-E4A8-E785-9394FAA286E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7954F83E-6AE3-A5A7-CD8C-4E61A7CBF27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8A7B40CE-2010-B779-9A30-F2B4D29F1D4E}"/>
              </a:ext>
            </a:extLst>
          </p:cNvPr>
          <p:cNvSpPr txBox="1"/>
          <p:nvPr/>
        </p:nvSpPr>
        <p:spPr>
          <a:xfrm>
            <a:off x="2058716" y="5635453"/>
            <a:ext cx="8074568" cy="523220"/>
          </a:xfrm>
          <a:prstGeom prst="rect">
            <a:avLst/>
          </a:prstGeom>
          <a:noFill/>
        </p:spPr>
        <p:txBody>
          <a:bodyPr wrap="square">
            <a:spAutoFit/>
          </a:bodyPr>
          <a:lstStyle/>
          <a:p>
            <a:pPr algn="ctr"/>
            <a:r>
              <a:rPr lang="en-US" sz="2800" dirty="0">
                <a:latin typeface="Comic Sans MS"/>
                <a:cs typeface="Segoe UI"/>
              </a:rPr>
              <a:t>For the word of the Lord. </a:t>
            </a:r>
            <a:r>
              <a:rPr lang="en-US" sz="2800" b="1" dirty="0">
                <a:latin typeface="Comic Sans MS"/>
                <a:cs typeface="Segoe UI"/>
              </a:rPr>
              <a:t>Thanks be to God.</a:t>
            </a:r>
            <a:r>
              <a:rPr lang="en-US" sz="2800" dirty="0">
                <a:latin typeface="Comic Sans MS"/>
                <a:cs typeface="Segoe UI"/>
              </a:rPr>
              <a:t>​</a:t>
            </a:r>
          </a:p>
        </p:txBody>
      </p:sp>
    </p:spTree>
    <p:extLst>
      <p:ext uri="{BB962C8B-B14F-4D97-AF65-F5344CB8AC3E}">
        <p14:creationId xmlns:p14="http://schemas.microsoft.com/office/powerpoint/2010/main" val="195507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dirty="0">
                <a:solidFill>
                  <a:srgbClr val="CC3399"/>
                </a:solidFill>
                <a:latin typeface="Comic Sans MS" panose="030F0702030302020204" pitchFamily="66" charset="0"/>
              </a:rPr>
              <a:t>Hospitality </a:t>
            </a:r>
            <a:endParaRPr lang="en-US" sz="3200" dirty="0">
              <a:solidFill>
                <a:srgbClr val="CC3399"/>
              </a:solidFill>
              <a:latin typeface="Comic Sans MS" panose="030F0702030302020204" pitchFamily="66" charset="0"/>
              <a:cs typeface="Times New Roman"/>
            </a:endParaRPr>
          </a:p>
          <a:p>
            <a:pPr>
              <a:spcBef>
                <a:spcPts val="600"/>
              </a:spcBef>
              <a:spcAft>
                <a:spcPts val="1200"/>
              </a:spcAft>
            </a:pPr>
            <a:r>
              <a:rPr lang="en-US" sz="2400" dirty="0">
                <a:solidFill>
                  <a:srgbClr val="CC3399"/>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b="0" i="0" u="none" strike="noStrike" dirty="0">
                <a:solidFill>
                  <a:srgbClr val="000000"/>
                </a:solidFill>
                <a:effectLst/>
                <a:latin typeface="Comic Sans MS" panose="030F0902030302020204" pitchFamily="66" charset="0"/>
              </a:rPr>
              <a:t>Our </a:t>
            </a:r>
            <a:r>
              <a:rPr lang="en-US" b="1" i="0" u="none" strike="noStrike" dirty="0">
                <a:solidFill>
                  <a:srgbClr val="000000"/>
                </a:solidFill>
                <a:effectLst/>
                <a:latin typeface="Comic Sans MS" panose="030F0902030302020204" pitchFamily="66" charset="0"/>
              </a:rPr>
              <a:t>Being Together ethos and safeguarding practices</a:t>
            </a:r>
            <a:r>
              <a:rPr lang="en-US" b="0" i="0" u="none" strike="noStrike" dirty="0">
                <a:solidFill>
                  <a:srgbClr val="000000"/>
                </a:solidFill>
                <a:effectLst/>
                <a:latin typeface="Comic Sans MS" panose="030F0902030302020204" pitchFamily="66" charset="0"/>
              </a:rPr>
              <a:t> can also be accessed on the website 🫶</a:t>
            </a:r>
            <a:r>
              <a:rPr lang="en-US"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3501"/>
          </a:xfrm>
          <a:prstGeom prst="rect">
            <a:avLst/>
          </a:prstGeom>
        </p:spPr>
        <p:txBody>
          <a:bodyPr wrap="square" lIns="91440" tIns="45720" rIns="91440" bIns="45720" anchor="t">
            <a:spAutoFit/>
          </a:bodyPr>
          <a:lstStyle/>
          <a:p>
            <a:pPr>
              <a:lnSpc>
                <a:spcPct val="150000"/>
              </a:lnSpc>
            </a:pPr>
            <a:r>
              <a:rPr lang="en-GB" sz="2800" dirty="0">
                <a:solidFill>
                  <a:srgbClr val="CC3399"/>
                </a:solidFill>
                <a:latin typeface="Comic Sans MS"/>
              </a:rPr>
              <a:t>Leader: </a:t>
            </a:r>
            <a:r>
              <a:rPr lang="en-US" sz="2800" dirty="0">
                <a:latin typeface="Comic Sans MS"/>
              </a:rPr>
              <a:t>We now say the psalm antiphonally, I invite the first reader to lead, and we will all respond with our cantor as our voice. </a:t>
            </a:r>
            <a:endParaRPr lang="en-GB" sz="28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470646" y="1843620"/>
            <a:ext cx="1986455"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u="none" strike="noStrike" dirty="0">
                <a:solidFill>
                  <a:srgbClr val="CC3399"/>
                </a:solidFill>
                <a:effectLst/>
                <a:latin typeface="Comic Sans MS"/>
              </a:rPr>
              <a:t>Psalm 23   </a:t>
            </a:r>
          </a:p>
        </p:txBody>
      </p:sp>
      <p:sp>
        <p:nvSpPr>
          <p:cNvPr id="6" name="TextBox 5">
            <a:extLst>
              <a:ext uri="{FF2B5EF4-FFF2-40B4-BE49-F238E27FC236}">
                <a16:creationId xmlns:a16="http://schemas.microsoft.com/office/drawing/2014/main" id="{53CB43A4-9631-3E5E-C41F-421A9F968E0F}"/>
              </a:ext>
            </a:extLst>
          </p:cNvPr>
          <p:cNvSpPr txBox="1"/>
          <p:nvPr/>
        </p:nvSpPr>
        <p:spPr>
          <a:xfrm>
            <a:off x="2457101" y="1843620"/>
            <a:ext cx="9066305" cy="3898824"/>
          </a:xfrm>
          <a:prstGeom prst="rect">
            <a:avLst/>
          </a:prstGeom>
          <a:noFill/>
        </p:spPr>
        <p:txBody>
          <a:bodyPr wrap="square" lIns="91440" tIns="45720" rIns="91440" bIns="45720" rtlCol="0" anchor="t">
            <a:spAutoFit/>
          </a:bodyPr>
          <a:lstStyle/>
          <a:p>
            <a:pPr>
              <a:lnSpc>
                <a:spcPct val="150000"/>
              </a:lnSpc>
            </a:pPr>
            <a:r>
              <a:rPr lang="en-US" sz="2800" baseline="30000" dirty="0">
                <a:latin typeface="Comic Sans MS"/>
              </a:rPr>
              <a:t>1</a:t>
            </a:r>
            <a:r>
              <a:rPr lang="en-US" sz="2800" dirty="0">
                <a:latin typeface="Comic Sans MS"/>
              </a:rPr>
              <a:t>The Lord is my shepherd:</a:t>
            </a:r>
          </a:p>
          <a:p>
            <a:pPr>
              <a:lnSpc>
                <a:spcPct val="150000"/>
              </a:lnSpc>
            </a:pPr>
            <a:r>
              <a:rPr lang="en-US" sz="2800" dirty="0">
                <a:latin typeface="Comic Sans MS"/>
              </a:rPr>
              <a:t>therefore can I lack nothing.</a:t>
            </a:r>
          </a:p>
          <a:p>
            <a:pPr>
              <a:lnSpc>
                <a:spcPct val="150000"/>
              </a:lnSpc>
            </a:pPr>
            <a:r>
              <a:rPr lang="en-US" sz="2800" b="1" baseline="30000" dirty="0">
                <a:latin typeface="Comic Sans MS"/>
              </a:rPr>
              <a:t>2</a:t>
            </a:r>
            <a:r>
              <a:rPr lang="en-US" sz="2800" b="1" dirty="0">
                <a:latin typeface="Comic Sans MS"/>
              </a:rPr>
              <a:t>He will make me lie down in green pastures:</a:t>
            </a:r>
          </a:p>
          <a:p>
            <a:pPr>
              <a:lnSpc>
                <a:spcPct val="150000"/>
              </a:lnSpc>
            </a:pPr>
            <a:r>
              <a:rPr lang="en-US" sz="2800" b="1" dirty="0">
                <a:latin typeface="Comic Sans MS"/>
              </a:rPr>
              <a:t>and lead me beside still waters.</a:t>
            </a:r>
          </a:p>
          <a:p>
            <a:pPr>
              <a:lnSpc>
                <a:spcPct val="150000"/>
              </a:lnSpc>
            </a:pPr>
            <a:r>
              <a:rPr lang="en-US" sz="2800" baseline="30000" dirty="0">
                <a:latin typeface="Comic Sans MS"/>
              </a:rPr>
              <a:t>3</a:t>
            </a:r>
            <a:r>
              <a:rPr lang="en-US" sz="2800" dirty="0">
                <a:latin typeface="Comic Sans MS"/>
              </a:rPr>
              <a:t>He will refresh my soul:</a:t>
            </a:r>
          </a:p>
          <a:p>
            <a:pPr>
              <a:lnSpc>
                <a:spcPct val="150000"/>
              </a:lnSpc>
            </a:pPr>
            <a:r>
              <a:rPr lang="en-US" sz="2800" dirty="0">
                <a:latin typeface="Comic Sans MS"/>
              </a:rPr>
              <a:t>and guide me in right pathways for his name’s sake.</a:t>
            </a:r>
          </a:p>
        </p:txBody>
      </p:sp>
      <p:sp>
        <p:nvSpPr>
          <p:cNvPr id="8" name="Rectangle 7">
            <a:extLst>
              <a:ext uri="{FF2B5EF4-FFF2-40B4-BE49-F238E27FC236}">
                <a16:creationId xmlns:a16="http://schemas.microsoft.com/office/drawing/2014/main" id="{87B19673-2E6B-605A-7055-B8044ACCEF8D}"/>
              </a:ext>
            </a:extLst>
          </p:cNvPr>
          <p:cNvSpPr/>
          <p:nvPr/>
        </p:nvSpPr>
        <p:spPr>
          <a:xfrm>
            <a:off x="7426239" y="6044318"/>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4" name="Rectangle 1">
            <a:extLst>
              <a:ext uri="{FF2B5EF4-FFF2-40B4-BE49-F238E27FC236}">
                <a16:creationId xmlns:a16="http://schemas.microsoft.com/office/drawing/2014/main" id="{ABF55019-BF12-740C-2641-793D25D9EDE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0496548F-A6BF-1C86-5E23-0764BEB6499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2179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C854-2C70-2A74-B265-6533C4118D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3115B7E-7F60-23B2-C4F7-F5A8C7F14D88}"/>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7FF7146A-D111-8446-3FCF-EA298BD9D0DF}"/>
              </a:ext>
            </a:extLst>
          </p:cNvPr>
          <p:cNvSpPr txBox="1"/>
          <p:nvPr/>
        </p:nvSpPr>
        <p:spPr>
          <a:xfrm>
            <a:off x="1091582" y="186926"/>
            <a:ext cx="10717452" cy="6484147"/>
          </a:xfrm>
          <a:prstGeom prst="rect">
            <a:avLst/>
          </a:prstGeom>
          <a:noFill/>
        </p:spPr>
        <p:txBody>
          <a:bodyPr wrap="square" lIns="91440" tIns="45720" rIns="91440" bIns="45720" anchor="t">
            <a:spAutoFit/>
          </a:bodyPr>
          <a:lstStyle/>
          <a:p>
            <a:pPr>
              <a:lnSpc>
                <a:spcPct val="150000"/>
              </a:lnSpc>
            </a:pPr>
            <a:r>
              <a:rPr lang="en-US" sz="2800" b="1" baseline="30000" dirty="0">
                <a:latin typeface="Comic Sans MS"/>
              </a:rPr>
              <a:t>4</a:t>
            </a:r>
            <a:r>
              <a:rPr lang="en-US" sz="2800" b="1" dirty="0">
                <a:latin typeface="Comic Sans MS"/>
              </a:rPr>
              <a:t>Though I walk through the valley of the shadow of death,</a:t>
            </a:r>
          </a:p>
          <a:p>
            <a:pPr>
              <a:lnSpc>
                <a:spcPct val="150000"/>
              </a:lnSpc>
            </a:pPr>
            <a:r>
              <a:rPr lang="en-US" sz="2800" b="1" dirty="0">
                <a:latin typeface="Comic Sans MS"/>
              </a:rPr>
              <a:t>I will fear no evil:</a:t>
            </a:r>
          </a:p>
          <a:p>
            <a:pPr>
              <a:lnSpc>
                <a:spcPct val="150000"/>
              </a:lnSpc>
            </a:pPr>
            <a:r>
              <a:rPr lang="en-US" sz="2800" b="1" dirty="0">
                <a:latin typeface="Comic Sans MS"/>
              </a:rPr>
              <a:t>for you are with me, your rod and your staff comfort me.</a:t>
            </a:r>
          </a:p>
          <a:p>
            <a:pPr>
              <a:lnSpc>
                <a:spcPct val="150000"/>
              </a:lnSpc>
            </a:pPr>
            <a:r>
              <a:rPr lang="en-US" sz="2800" baseline="30000" dirty="0">
                <a:latin typeface="Comic Sans MS"/>
              </a:rPr>
              <a:t>5</a:t>
            </a:r>
            <a:r>
              <a:rPr lang="en-US" sz="2800" dirty="0">
                <a:latin typeface="Comic Sans MS"/>
              </a:rPr>
              <a:t>You spread a table before me</a:t>
            </a:r>
          </a:p>
          <a:p>
            <a:pPr>
              <a:lnSpc>
                <a:spcPct val="150000"/>
              </a:lnSpc>
            </a:pPr>
            <a:r>
              <a:rPr lang="en-US" sz="2800" dirty="0">
                <a:latin typeface="Comic Sans MS"/>
              </a:rPr>
              <a:t>in the face of those who trouble me:</a:t>
            </a:r>
          </a:p>
          <a:p>
            <a:pPr>
              <a:lnSpc>
                <a:spcPct val="150000"/>
              </a:lnSpc>
            </a:pPr>
            <a:r>
              <a:rPr lang="en-US" sz="2800" dirty="0">
                <a:latin typeface="Comic Sans MS"/>
              </a:rPr>
              <a:t>you have anointed my head with oil,</a:t>
            </a:r>
          </a:p>
          <a:p>
            <a:pPr>
              <a:lnSpc>
                <a:spcPct val="150000"/>
              </a:lnSpc>
            </a:pPr>
            <a:r>
              <a:rPr lang="en-US" sz="2800" dirty="0">
                <a:latin typeface="Comic Sans MS"/>
              </a:rPr>
              <a:t>and my cup shall be full.</a:t>
            </a:r>
          </a:p>
          <a:p>
            <a:pPr>
              <a:lnSpc>
                <a:spcPct val="150000"/>
              </a:lnSpc>
            </a:pPr>
            <a:r>
              <a:rPr lang="en-US" sz="2800" b="1" baseline="30000" dirty="0">
                <a:latin typeface="Comic Sans MS"/>
              </a:rPr>
              <a:t>6</a:t>
            </a:r>
            <a:r>
              <a:rPr lang="en-US" sz="2800" b="1" dirty="0">
                <a:latin typeface="Comic Sans MS"/>
              </a:rPr>
              <a:t>Surely your goodness and loving-kindness</a:t>
            </a:r>
          </a:p>
          <a:p>
            <a:pPr>
              <a:lnSpc>
                <a:spcPct val="150000"/>
              </a:lnSpc>
            </a:pPr>
            <a:r>
              <a:rPr lang="en-US" sz="2800" b="1" dirty="0">
                <a:latin typeface="Comic Sans MS"/>
              </a:rPr>
              <a:t>will follow me all the days of my life:</a:t>
            </a:r>
          </a:p>
          <a:p>
            <a:pPr>
              <a:lnSpc>
                <a:spcPct val="150000"/>
              </a:lnSpc>
            </a:pPr>
            <a:r>
              <a:rPr lang="en-US" sz="2800" b="1" dirty="0">
                <a:latin typeface="Comic Sans MS"/>
              </a:rPr>
              <a:t>and I shall dwell in the house of the Lord for ever.</a:t>
            </a:r>
          </a:p>
        </p:txBody>
      </p:sp>
    </p:spTree>
    <p:extLst>
      <p:ext uri="{BB962C8B-B14F-4D97-AF65-F5344CB8AC3E}">
        <p14:creationId xmlns:p14="http://schemas.microsoft.com/office/powerpoint/2010/main" val="4135677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338490" y="1590688"/>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dirty="0">
                <a:solidFill>
                  <a:srgbClr val="CC3399"/>
                </a:solidFill>
                <a:latin typeface="Comic Sans MS"/>
                <a:ea typeface="Tahoma"/>
                <a:cs typeface="Tahoma"/>
              </a:rPr>
              <a:t>Reader 2: </a:t>
            </a:r>
            <a:r>
              <a:rPr lang="en-AU" sz="2800" dirty="0">
                <a:latin typeface="Comic Sans MS"/>
                <a:ea typeface="Tahoma"/>
                <a:cs typeface="Tahoma"/>
              </a:rPr>
              <a:t>The 2</a:t>
            </a:r>
            <a:r>
              <a:rPr lang="en-AU" sz="2800" baseline="30000" dirty="0">
                <a:latin typeface="Comic Sans MS"/>
                <a:ea typeface="Tahoma"/>
                <a:cs typeface="Tahoma"/>
              </a:rPr>
              <a:t>nd</a:t>
            </a:r>
            <a:r>
              <a:rPr lang="en-AU" sz="2800" dirty="0">
                <a:latin typeface="Comic Sans MS"/>
                <a:ea typeface="Tahoma"/>
                <a:cs typeface="Tahoma"/>
              </a:rPr>
              <a:t> Reading is from </a:t>
            </a:r>
            <a:r>
              <a:rPr lang="en-US" altLang="en-US" sz="2800" dirty="0">
                <a:solidFill>
                  <a:srgbClr val="333333"/>
                </a:solidFill>
                <a:latin typeface="Comic Sans MS"/>
              </a:rPr>
              <a:t>Romans 5.8-14</a:t>
            </a:r>
            <a:endParaRPr lang="en-US" altLang="en-US" sz="2800" dirty="0">
              <a:latin typeface="Comic Sans MS"/>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38490" y="136524"/>
            <a:ext cx="10776922" cy="129266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solidFill>
                  <a:srgbClr val="CC3399"/>
                </a:solidFill>
                <a:latin typeface="Comic Sans MS"/>
              </a:rPr>
              <a:t>The 2nd reader unmutes </a:t>
            </a:r>
            <a:endParaRPr lang="en-GB" sz="2600" dirty="0">
              <a:solidFill>
                <a:srgbClr val="CC3399"/>
              </a:solidFill>
              <a:latin typeface="Comic Sans MS"/>
            </a:endParaRPr>
          </a:p>
          <a:p>
            <a:r>
              <a:rPr lang="en-GB" sz="2600" dirty="0">
                <a:solidFill>
                  <a:srgbClr val="CC3399"/>
                </a:solidFill>
                <a:latin typeface="Comic Sans MS"/>
              </a:rPr>
              <a:t>Leader: </a:t>
            </a:r>
            <a:r>
              <a:rPr lang="en-GB" sz="2600" dirty="0">
                <a:latin typeface="Comic Sans MS"/>
              </a:rPr>
              <a:t>Thank you, I invite the 2nd reader to unmute and offer the 2nd lesson when ready.</a:t>
            </a:r>
            <a:endParaRPr lang="en-US" sz="2600" dirty="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525035" y="2285717"/>
            <a:ext cx="10403831"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baseline="30000" dirty="0">
                <a:latin typeface="Comic Sans MS"/>
              </a:rPr>
              <a:t>8</a:t>
            </a:r>
            <a:r>
              <a:rPr lang="en-US" sz="2800" dirty="0">
                <a:latin typeface="Comic Sans MS"/>
              </a:rPr>
              <a:t>For once you were darkness, but now in the Lord you are light. Live as children of light— </a:t>
            </a:r>
            <a:r>
              <a:rPr lang="en-US" sz="2800" baseline="30000" dirty="0">
                <a:latin typeface="Comic Sans MS"/>
              </a:rPr>
              <a:t>9</a:t>
            </a:r>
            <a:r>
              <a:rPr lang="en-US" sz="2800" dirty="0">
                <a:latin typeface="Comic Sans MS"/>
              </a:rPr>
              <a:t>for the fruit of the light is found in all that is good and right and true. </a:t>
            </a:r>
            <a:r>
              <a:rPr lang="en-US" sz="2800" baseline="30000" dirty="0">
                <a:latin typeface="Comic Sans MS"/>
              </a:rPr>
              <a:t>10</a:t>
            </a:r>
            <a:r>
              <a:rPr lang="en-US" sz="2800" dirty="0">
                <a:latin typeface="Comic Sans MS"/>
              </a:rPr>
              <a:t>Try to find out what is pleasing to the Lord. </a:t>
            </a:r>
            <a:r>
              <a:rPr lang="en-US" sz="2800" baseline="30000" dirty="0">
                <a:latin typeface="Comic Sans MS"/>
              </a:rPr>
              <a:t>11</a:t>
            </a:r>
            <a:r>
              <a:rPr lang="en-US" sz="2800" dirty="0">
                <a:latin typeface="Comic Sans MS"/>
              </a:rPr>
              <a:t>Take no part in the unfruitful works of darkness, but instead expose them. </a:t>
            </a:r>
            <a:r>
              <a:rPr lang="en-US" sz="2800" baseline="30000" dirty="0">
                <a:latin typeface="Comic Sans MS"/>
              </a:rPr>
              <a:t>12</a:t>
            </a:r>
            <a:r>
              <a:rPr lang="en-US" sz="2800" dirty="0">
                <a:latin typeface="Comic Sans MS"/>
              </a:rPr>
              <a:t>For it is shameful even to mention what such people do secretly; </a:t>
            </a:r>
            <a:endParaRPr lang="en-US" altLang="en-US" sz="2800" dirty="0">
              <a:latin typeface="Comic Sans MS"/>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5994D8DA-99BF-772E-4BAA-FD0DB17FDEFF}"/>
              </a:ext>
            </a:extLst>
          </p:cNvPr>
          <p:cNvSpPr/>
          <p:nvPr/>
        </p:nvSpPr>
        <p:spPr>
          <a:xfrm>
            <a:off x="7412792" y="6321366"/>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5" name="Rectangle 1">
            <a:extLst>
              <a:ext uri="{FF2B5EF4-FFF2-40B4-BE49-F238E27FC236}">
                <a16:creationId xmlns:a16="http://schemas.microsoft.com/office/drawing/2014/main" id="{EEE29C71-4D7D-4911-2F6B-4509AF4F20E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4C357030-95F5-BA98-5365-628707A91D0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14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9240-3842-E6DB-F093-C2A97EA64D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58CAA-6FDD-F0D4-6B13-CFA1DCF19668}"/>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10" name="Rectangle 1">
            <a:extLst>
              <a:ext uri="{FF2B5EF4-FFF2-40B4-BE49-F238E27FC236}">
                <a16:creationId xmlns:a16="http://schemas.microsoft.com/office/drawing/2014/main" id="{6F13F5E7-7E67-397A-55EB-7F0230CCBA5D}"/>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1">
            <a:extLst>
              <a:ext uri="{FF2B5EF4-FFF2-40B4-BE49-F238E27FC236}">
                <a16:creationId xmlns:a16="http://schemas.microsoft.com/office/drawing/2014/main" id="{6384A968-651A-DFD2-B2B8-1E7BBE4C9DE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E6898E7-A780-8A43-22EC-C50EBC89B0AB}"/>
              </a:ext>
            </a:extLst>
          </p:cNvPr>
          <p:cNvSpPr txBox="1"/>
          <p:nvPr/>
        </p:nvSpPr>
        <p:spPr>
          <a:xfrm>
            <a:off x="1341891" y="901275"/>
            <a:ext cx="9508211" cy="3898824"/>
          </a:xfrm>
          <a:prstGeom prst="rect">
            <a:avLst/>
          </a:prstGeom>
          <a:noFill/>
        </p:spPr>
        <p:txBody>
          <a:bodyPr wrap="square" lIns="91440" tIns="45720" rIns="91440" bIns="45720" anchor="t">
            <a:spAutoFit/>
          </a:bodyPr>
          <a:lstStyle/>
          <a:p>
            <a:pPr>
              <a:lnSpc>
                <a:spcPct val="150000"/>
              </a:lnSpc>
            </a:pPr>
            <a:r>
              <a:rPr lang="en-US" sz="2800" b="0" i="0" baseline="30000" dirty="0">
                <a:solidFill>
                  <a:srgbClr val="000000"/>
                </a:solidFill>
                <a:effectLst/>
                <a:latin typeface="Comic Sans MS"/>
              </a:rPr>
              <a:t>13</a:t>
            </a:r>
            <a:r>
              <a:rPr lang="en-US" sz="2800" b="0" i="0" dirty="0">
                <a:solidFill>
                  <a:srgbClr val="000000"/>
                </a:solidFill>
                <a:effectLst/>
                <a:latin typeface="Comic Sans MS"/>
              </a:rPr>
              <a:t>but everything exposed by the light becomes visible, </a:t>
            </a:r>
            <a:r>
              <a:rPr lang="en-US" sz="2800" b="0" i="0" baseline="30000" dirty="0">
                <a:solidFill>
                  <a:srgbClr val="000000"/>
                </a:solidFill>
                <a:effectLst/>
                <a:latin typeface="Comic Sans MS"/>
              </a:rPr>
              <a:t>14</a:t>
            </a:r>
            <a:r>
              <a:rPr lang="en-US" sz="2800" b="0" i="0" dirty="0">
                <a:solidFill>
                  <a:srgbClr val="000000"/>
                </a:solidFill>
                <a:effectLst/>
                <a:latin typeface="Comic Sans MS"/>
              </a:rPr>
              <a:t>for everything that becomes visible is light. Therefore it says,</a:t>
            </a:r>
          </a:p>
          <a:p>
            <a:pPr>
              <a:lnSpc>
                <a:spcPct val="150000"/>
              </a:lnSpc>
            </a:pPr>
            <a:r>
              <a:rPr lang="en-US" sz="2800" b="0" i="0" dirty="0">
                <a:solidFill>
                  <a:srgbClr val="000000"/>
                </a:solidFill>
                <a:effectLst/>
                <a:latin typeface="Comic Sans MS"/>
              </a:rPr>
              <a:t>‘Sleeper, awake!</a:t>
            </a:r>
          </a:p>
          <a:p>
            <a:pPr>
              <a:lnSpc>
                <a:spcPct val="150000"/>
              </a:lnSpc>
            </a:pPr>
            <a:r>
              <a:rPr lang="en-US" sz="2800" b="0" i="0" dirty="0">
                <a:solidFill>
                  <a:srgbClr val="000000"/>
                </a:solidFill>
                <a:effectLst/>
                <a:latin typeface="Comic Sans MS"/>
              </a:rPr>
              <a:t>     Rise from the dead,</a:t>
            </a:r>
          </a:p>
          <a:p>
            <a:pPr>
              <a:lnSpc>
                <a:spcPct val="150000"/>
              </a:lnSpc>
            </a:pPr>
            <a:r>
              <a:rPr lang="en-US" sz="2800" b="0" i="0" dirty="0">
                <a:solidFill>
                  <a:srgbClr val="000000"/>
                </a:solidFill>
                <a:effectLst/>
                <a:latin typeface="Comic Sans MS"/>
              </a:rPr>
              <a:t>and Christ will shine on you.’</a:t>
            </a:r>
            <a:endParaRPr lang="en-AU" sz="2800" dirty="0">
              <a:latin typeface="Comic Sans MS"/>
            </a:endParaRPr>
          </a:p>
        </p:txBody>
      </p:sp>
      <p:sp>
        <p:nvSpPr>
          <p:cNvPr id="7" name="TextBox 6">
            <a:extLst>
              <a:ext uri="{FF2B5EF4-FFF2-40B4-BE49-F238E27FC236}">
                <a16:creationId xmlns:a16="http://schemas.microsoft.com/office/drawing/2014/main" id="{7F21191A-97FC-DEC0-D130-DF206002BA27}"/>
              </a:ext>
            </a:extLst>
          </p:cNvPr>
          <p:cNvSpPr txBox="1"/>
          <p:nvPr/>
        </p:nvSpPr>
        <p:spPr>
          <a:xfrm>
            <a:off x="1664002" y="5433505"/>
            <a:ext cx="8175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omic Sans MS"/>
              </a:rPr>
              <a:t>For the word of the Lord. </a:t>
            </a:r>
            <a:r>
              <a:rPr lang="en-US" sz="2800" b="1" dirty="0">
                <a:latin typeface="Comic Sans MS"/>
              </a:rPr>
              <a:t>Thanks be to God.</a:t>
            </a:r>
            <a:endParaRPr lang="en-US" sz="2800" dirty="0">
              <a:ea typeface="Calibri"/>
              <a:cs typeface="Calibri"/>
            </a:endParaRPr>
          </a:p>
        </p:txBody>
      </p:sp>
    </p:spTree>
    <p:extLst>
      <p:ext uri="{BB962C8B-B14F-4D97-AF65-F5344CB8AC3E}">
        <p14:creationId xmlns:p14="http://schemas.microsoft.com/office/powerpoint/2010/main" val="130282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130271" y="3777229"/>
            <a:ext cx="4721629" cy="1458156"/>
          </a:xfrm>
          <a:prstGeom prst="rect">
            <a:avLst/>
          </a:prstGeom>
          <a:noFill/>
        </p:spPr>
        <p:txBody>
          <a:bodyPr wrap="square" rtlCol="0">
            <a:spAutoFit/>
          </a:bodyPr>
          <a:lstStyle/>
          <a:p>
            <a:pPr algn="ctr">
              <a:lnSpc>
                <a:spcPct val="114999"/>
              </a:lnSpc>
            </a:pPr>
            <a:r>
              <a:rPr lang="en-US" sz="4000" b="1" dirty="0">
                <a:solidFill>
                  <a:srgbClr val="CC3399"/>
                </a:solidFill>
                <a:latin typeface="Comic Sans MS"/>
              </a:rPr>
              <a:t>We pause before </a:t>
            </a:r>
          </a:p>
          <a:p>
            <a:pPr algn="ctr">
              <a:lnSpc>
                <a:spcPct val="114999"/>
              </a:lnSpc>
            </a:pPr>
            <a:r>
              <a:rPr lang="en-US" sz="4000" b="1" dirty="0">
                <a:solidFill>
                  <a:srgbClr val="CC3399"/>
                </a:solidFill>
                <a:latin typeface="Comic Sans MS"/>
              </a:rPr>
              <a:t>​the Gospel ​​</a:t>
            </a:r>
            <a:endParaRPr lang="en-US" sz="4000" b="1" dirty="0">
              <a:solidFill>
                <a:srgbClr val="CC3399"/>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299356" y="43628"/>
            <a:ext cx="11691609" cy="1200329"/>
          </a:xfrm>
          <a:prstGeom prst="rect">
            <a:avLst/>
          </a:prstGeom>
          <a:noFill/>
        </p:spPr>
        <p:txBody>
          <a:bodyPr wrap="square" lIns="91440" tIns="45720" rIns="91440" bIns="45720" anchor="t">
            <a:spAutoFit/>
          </a:bodyPr>
          <a:lstStyle/>
          <a:p>
            <a:r>
              <a:rPr lang="en-GB" sz="2400" dirty="0">
                <a:solidFill>
                  <a:srgbClr val="CC3399"/>
                </a:solidFill>
                <a:latin typeface="Comic Sans MS"/>
              </a:rPr>
              <a:t>Leader: </a:t>
            </a:r>
            <a:r>
              <a:rPr lang="en-GB" sz="2400" dirty="0">
                <a:latin typeface="Comic Sans MS"/>
              </a:rPr>
              <a:t>The Gospel of our Lord Jesus Christ according to St John Chapter 9 beginning at the 1</a:t>
            </a:r>
            <a:r>
              <a:rPr lang="en-GB" sz="2400" baseline="30000" dirty="0">
                <a:latin typeface="Comic Sans MS"/>
              </a:rPr>
              <a:t>st</a:t>
            </a:r>
            <a:r>
              <a:rPr lang="en-GB" sz="2400" dirty="0">
                <a:latin typeface="Comic Sans MS"/>
              </a:rPr>
              <a:t> verse </a:t>
            </a:r>
          </a:p>
          <a:p>
            <a:pPr algn="ctr"/>
            <a:r>
              <a:rPr lang="en-US" sz="2400" b="1" dirty="0">
                <a:solidFill>
                  <a:srgbClr val="CC3399"/>
                </a:solidFill>
                <a:latin typeface="Comic Sans MS" panose="030F0702030302020204" pitchFamily="66" charset="0"/>
              </a:rPr>
              <a:t>All:</a:t>
            </a:r>
            <a:r>
              <a:rPr lang="en-US" sz="2400" b="1" dirty="0">
                <a:solidFill>
                  <a:srgbClr val="7030A0"/>
                </a:solidFill>
                <a:latin typeface="Comic Sans MS" panose="030F0702030302020204" pitchFamily="66" charset="0"/>
              </a:rPr>
              <a:t> </a:t>
            </a:r>
            <a:r>
              <a:rPr lang="en-AU" sz="2400" b="1" dirty="0">
                <a:latin typeface="Comic Sans MS" panose="030F0702030302020204" pitchFamily="66" charset="0"/>
              </a:rPr>
              <a:t>Glory to you Lord Jesus Christ.</a:t>
            </a:r>
            <a:endParaRPr lang="en-GB" sz="2400" dirty="0">
              <a:latin typeface="Comic Sans MS" panose="030F0702030302020204" pitchFamily="66" charset="0"/>
            </a:endParaRP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F0AABE07-BD74-E6AF-76D8-5667482A1A68}"/>
              </a:ext>
            </a:extLst>
          </p:cNvPr>
          <p:cNvSpPr/>
          <p:nvPr/>
        </p:nvSpPr>
        <p:spPr>
          <a:xfrm>
            <a:off x="8356153" y="6473155"/>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2" name="Rectangle 1">
            <a:extLst>
              <a:ext uri="{FF2B5EF4-FFF2-40B4-BE49-F238E27FC236}">
                <a16:creationId xmlns:a16="http://schemas.microsoft.com/office/drawing/2014/main" id="{6704ED13-599E-40CB-8C49-05C4EF62BE9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AC15973D-3C4E-9EDF-200F-C63029E345B8}"/>
              </a:ext>
            </a:extLst>
          </p:cNvPr>
          <p:cNvSpPr txBox="1"/>
          <p:nvPr/>
        </p:nvSpPr>
        <p:spPr>
          <a:xfrm>
            <a:off x="156000" y="1385119"/>
            <a:ext cx="11880000" cy="5191486"/>
          </a:xfrm>
          <a:prstGeom prst="rect">
            <a:avLst/>
          </a:prstGeom>
          <a:noFill/>
        </p:spPr>
        <p:txBody>
          <a:bodyPr wrap="square" lIns="91440" tIns="45720" rIns="91440" bIns="45720" anchor="t">
            <a:spAutoFit/>
          </a:bodyPr>
          <a:lstStyle/>
          <a:p>
            <a:pPr>
              <a:lnSpc>
                <a:spcPct val="150000"/>
              </a:lnSpc>
            </a:pPr>
            <a:r>
              <a:rPr lang="en-GB" sz="2800" b="1" baseline="30000" dirty="0">
                <a:latin typeface="Comic Sans MS"/>
              </a:rPr>
              <a:t>1</a:t>
            </a:r>
            <a:r>
              <a:rPr lang="en-GB" sz="2800" dirty="0">
                <a:latin typeface="Comic Sans MS"/>
              </a:rPr>
              <a:t> As he walked along, he saw a man blind from birth. </a:t>
            </a:r>
            <a:r>
              <a:rPr lang="en-GB" sz="2800" b="1" baseline="30000" dirty="0">
                <a:latin typeface="Comic Sans MS"/>
              </a:rPr>
              <a:t>2</a:t>
            </a:r>
            <a:r>
              <a:rPr lang="en-GB" sz="2800" dirty="0">
                <a:latin typeface="Comic Sans MS"/>
              </a:rPr>
              <a:t> His disciples asked him, ‘Rabbi, who sinned, this man or his parents, that he was born blind?’ </a:t>
            </a:r>
            <a:r>
              <a:rPr lang="en-GB" sz="2800" b="1" baseline="30000" dirty="0">
                <a:latin typeface="Comic Sans MS"/>
              </a:rPr>
              <a:t>3</a:t>
            </a:r>
            <a:r>
              <a:rPr lang="en-GB" sz="2800" dirty="0">
                <a:latin typeface="Comic Sans MS"/>
              </a:rPr>
              <a:t> Jesus answered, ‘Neither this man nor his parents sinned; he was born blind so that God’s works might be revealed in him. </a:t>
            </a:r>
            <a:r>
              <a:rPr lang="en-GB" sz="2800" b="1" baseline="30000" dirty="0">
                <a:latin typeface="Comic Sans MS"/>
              </a:rPr>
              <a:t>4</a:t>
            </a:r>
            <a:r>
              <a:rPr lang="en-GB" sz="2800" dirty="0">
                <a:latin typeface="Comic Sans MS"/>
              </a:rPr>
              <a:t> We must work the works of him who sent me while it is day; night is coming when no one can work. </a:t>
            </a:r>
            <a:r>
              <a:rPr lang="en-GB" sz="2800" b="1" baseline="30000" dirty="0">
                <a:latin typeface="Comic Sans MS"/>
              </a:rPr>
              <a:t>5</a:t>
            </a:r>
            <a:r>
              <a:rPr lang="en-GB" sz="2800" dirty="0">
                <a:latin typeface="Comic Sans MS"/>
              </a:rPr>
              <a:t> As long as I am in the world, I am the light of the world.’ </a:t>
            </a:r>
            <a:r>
              <a:rPr lang="en-GB" sz="2800" b="1" baseline="30000" dirty="0">
                <a:latin typeface="Comic Sans MS"/>
              </a:rPr>
              <a:t>6</a:t>
            </a:r>
            <a:r>
              <a:rPr lang="en-GB" sz="2800" dirty="0">
                <a:latin typeface="Comic Sans MS"/>
              </a:rPr>
              <a:t> When he had said this, he spat on the ground and made mud with the saliva and spread the mud on the man’s</a:t>
            </a:r>
          </a:p>
        </p:txBody>
      </p:sp>
    </p:spTree>
    <p:extLst>
      <p:ext uri="{BB962C8B-B14F-4D97-AF65-F5344CB8AC3E}">
        <p14:creationId xmlns:p14="http://schemas.microsoft.com/office/powerpoint/2010/main" val="294156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86D55-9885-0B3E-A558-7C6EC30FBE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294197-2E97-01DD-B6C9-671E2313C28E}"/>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960DB0AF-8B1C-4C16-AAA6-04E1CA0FF0CE}"/>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8DD47D8B-E682-2E3C-7BD4-541308242A3B}"/>
              </a:ext>
            </a:extLst>
          </p:cNvPr>
          <p:cNvSpPr/>
          <p:nvPr/>
        </p:nvSpPr>
        <p:spPr>
          <a:xfrm>
            <a:off x="8356153" y="6473155"/>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2" name="Rectangle 1">
            <a:extLst>
              <a:ext uri="{FF2B5EF4-FFF2-40B4-BE49-F238E27FC236}">
                <a16:creationId xmlns:a16="http://schemas.microsoft.com/office/drawing/2014/main" id="{4AF601BC-74AC-C15B-3F63-E1C9DA62735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57C7EC85-D0DB-0CC5-BCD5-9E51C1540A5D}"/>
              </a:ext>
            </a:extLst>
          </p:cNvPr>
          <p:cNvSpPr txBox="1"/>
          <p:nvPr/>
        </p:nvSpPr>
        <p:spPr>
          <a:xfrm>
            <a:off x="156000" y="184790"/>
            <a:ext cx="11880000" cy="6484147"/>
          </a:xfrm>
          <a:prstGeom prst="rect">
            <a:avLst/>
          </a:prstGeom>
          <a:noFill/>
        </p:spPr>
        <p:txBody>
          <a:bodyPr wrap="square" lIns="91440" tIns="45720" rIns="91440" bIns="45720" anchor="t">
            <a:spAutoFit/>
          </a:bodyPr>
          <a:lstStyle/>
          <a:p>
            <a:pPr>
              <a:lnSpc>
                <a:spcPct val="150000"/>
              </a:lnSpc>
            </a:pPr>
            <a:r>
              <a:rPr lang="en-GB" sz="2800" dirty="0">
                <a:latin typeface="Comic Sans MS"/>
              </a:rPr>
              <a:t>eyes, </a:t>
            </a:r>
            <a:r>
              <a:rPr lang="en-GB" sz="2800" b="1" baseline="30000" dirty="0">
                <a:latin typeface="Comic Sans MS"/>
              </a:rPr>
              <a:t>7</a:t>
            </a:r>
            <a:r>
              <a:rPr lang="en-GB" sz="2800" dirty="0">
                <a:latin typeface="Comic Sans MS"/>
              </a:rPr>
              <a:t> saying to him, ‘Go, wash in the pool of Siloam’ (which means Sent). Then he went and washed and came back able to see. </a:t>
            </a:r>
            <a:r>
              <a:rPr lang="en-GB" sz="2800" b="1" baseline="30000" dirty="0">
                <a:latin typeface="Comic Sans MS"/>
              </a:rPr>
              <a:t>8</a:t>
            </a:r>
            <a:r>
              <a:rPr lang="en-GB" sz="2800" dirty="0">
                <a:latin typeface="Comic Sans MS"/>
              </a:rPr>
              <a:t> The neighbours and those who had seen him before as a beggar began to ask, ‘Is this not the man who used to sit and beg?’ </a:t>
            </a:r>
            <a:r>
              <a:rPr lang="en-GB" sz="2800" b="1" baseline="30000" dirty="0">
                <a:latin typeface="Comic Sans MS"/>
              </a:rPr>
              <a:t>9</a:t>
            </a:r>
            <a:r>
              <a:rPr lang="en-GB" sz="2800" dirty="0">
                <a:latin typeface="Comic Sans MS"/>
              </a:rPr>
              <a:t> Some were saying, ‘It is he.’ Others were saying, ‘No, but it is someone like him.’ He kept saying, ‘I am the man.’ </a:t>
            </a:r>
            <a:r>
              <a:rPr lang="en-GB" sz="2800" b="1" baseline="30000" dirty="0">
                <a:latin typeface="Comic Sans MS"/>
              </a:rPr>
              <a:t>10</a:t>
            </a:r>
            <a:r>
              <a:rPr lang="en-GB" sz="2800" dirty="0">
                <a:latin typeface="Comic Sans MS"/>
              </a:rPr>
              <a:t> But they kept asking him, ‘Then how were your eyes opened?’ </a:t>
            </a:r>
            <a:r>
              <a:rPr lang="en-GB" sz="2800" b="1" baseline="30000" dirty="0">
                <a:latin typeface="Comic Sans MS"/>
              </a:rPr>
              <a:t>11</a:t>
            </a:r>
            <a:r>
              <a:rPr lang="en-GB" sz="2800" dirty="0">
                <a:latin typeface="Comic Sans MS"/>
              </a:rPr>
              <a:t> He answered, ‘The man called Jesus made mud, spread it on my eyes, and said to me, “Go to Siloam and wash.” Then I went and washed and received my sight.’ </a:t>
            </a:r>
            <a:r>
              <a:rPr lang="en-GB" sz="2800" b="1" baseline="30000" dirty="0">
                <a:latin typeface="Comic Sans MS"/>
              </a:rPr>
              <a:t>12</a:t>
            </a:r>
            <a:r>
              <a:rPr lang="en-GB" sz="2800" dirty="0">
                <a:latin typeface="Comic Sans MS"/>
              </a:rPr>
              <a:t> They said to him, ‘Where is he?’ He said, ‘I do not know.’ </a:t>
            </a:r>
          </a:p>
        </p:txBody>
      </p:sp>
    </p:spTree>
    <p:extLst>
      <p:ext uri="{BB962C8B-B14F-4D97-AF65-F5344CB8AC3E}">
        <p14:creationId xmlns:p14="http://schemas.microsoft.com/office/powerpoint/2010/main" val="3798506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C3242-B16F-6BB2-8120-430A898C308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6819FE-4A92-5911-0683-A5C2D590445F}"/>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6CE8366-FC04-1437-1A92-0B9FD8889C62}"/>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5AB618CD-10EA-CD62-974C-CCE30D556426}"/>
              </a:ext>
            </a:extLst>
          </p:cNvPr>
          <p:cNvSpPr/>
          <p:nvPr/>
        </p:nvSpPr>
        <p:spPr>
          <a:xfrm>
            <a:off x="8356153" y="6473155"/>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2" name="Rectangle 1">
            <a:extLst>
              <a:ext uri="{FF2B5EF4-FFF2-40B4-BE49-F238E27FC236}">
                <a16:creationId xmlns:a16="http://schemas.microsoft.com/office/drawing/2014/main" id="{14BB107D-85EB-DC9D-34D5-2F20C9CD2FB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091A212-DCAA-584C-8B86-CF6186ED6040}"/>
              </a:ext>
            </a:extLst>
          </p:cNvPr>
          <p:cNvSpPr txBox="1"/>
          <p:nvPr/>
        </p:nvSpPr>
        <p:spPr>
          <a:xfrm>
            <a:off x="156000" y="105183"/>
            <a:ext cx="11880000" cy="7130478"/>
          </a:xfrm>
          <a:prstGeom prst="rect">
            <a:avLst/>
          </a:prstGeom>
          <a:noFill/>
        </p:spPr>
        <p:txBody>
          <a:bodyPr wrap="square" lIns="91440" tIns="45720" rIns="91440" bIns="45720" anchor="t">
            <a:spAutoFit/>
          </a:bodyPr>
          <a:lstStyle/>
          <a:p>
            <a:pPr>
              <a:lnSpc>
                <a:spcPct val="150000"/>
              </a:lnSpc>
            </a:pPr>
            <a:r>
              <a:rPr lang="en-GB" sz="2800" b="1" baseline="30000" dirty="0">
                <a:latin typeface="Comic Sans MS"/>
              </a:rPr>
              <a:t>13</a:t>
            </a:r>
            <a:r>
              <a:rPr lang="en-GB" sz="2800" dirty="0">
                <a:latin typeface="Comic Sans MS"/>
              </a:rPr>
              <a:t> They brought to the Pharisees the man who had formerly been blind. </a:t>
            </a:r>
            <a:r>
              <a:rPr lang="en-GB" sz="2800" b="1" baseline="30000" dirty="0">
                <a:latin typeface="Comic Sans MS"/>
              </a:rPr>
              <a:t>14</a:t>
            </a:r>
            <a:r>
              <a:rPr lang="en-GB" sz="2800" dirty="0">
                <a:latin typeface="Comic Sans MS"/>
              </a:rPr>
              <a:t> Now it was a sabbath day when Jesus made the mud and opened his eyes. </a:t>
            </a:r>
            <a:r>
              <a:rPr lang="en-GB" sz="2800" b="1" baseline="30000" dirty="0">
                <a:latin typeface="Comic Sans MS"/>
              </a:rPr>
              <a:t>15</a:t>
            </a:r>
            <a:r>
              <a:rPr lang="en-GB" sz="2800" dirty="0">
                <a:latin typeface="Comic Sans MS"/>
              </a:rPr>
              <a:t> Then the Pharisees also began to ask him how he had received his sight. He said to them, ‘He put mud on my eyes. Then I washed, and now I see.’ </a:t>
            </a:r>
            <a:r>
              <a:rPr lang="en-GB" sz="2800" b="1" baseline="30000" dirty="0">
                <a:latin typeface="Comic Sans MS"/>
              </a:rPr>
              <a:t>16</a:t>
            </a:r>
            <a:r>
              <a:rPr lang="en-GB" sz="2800" dirty="0">
                <a:latin typeface="Comic Sans MS"/>
              </a:rPr>
              <a:t> Some of the Pharisees said, ‘This man is not from God, for he does not observe the sabbath.’ But others said, ‘How can a man who is a sinner perform such signs?’ And they were divided. </a:t>
            </a:r>
            <a:r>
              <a:rPr lang="en-GB" sz="2800" b="1" baseline="30000" dirty="0">
                <a:latin typeface="Comic Sans MS"/>
              </a:rPr>
              <a:t>17</a:t>
            </a:r>
            <a:r>
              <a:rPr lang="en-GB" sz="2800" dirty="0">
                <a:latin typeface="Comic Sans MS"/>
              </a:rPr>
              <a:t> So they said again to the blind man, ‘What do you say about him? It was your eyes he opened.’ He said, ‘He is a prophet.’ </a:t>
            </a:r>
            <a:r>
              <a:rPr lang="en-GB" sz="2800" b="1" baseline="30000" dirty="0">
                <a:latin typeface="Comic Sans MS"/>
              </a:rPr>
              <a:t>18</a:t>
            </a:r>
            <a:r>
              <a:rPr lang="en-GB" sz="2800" dirty="0">
                <a:latin typeface="Comic Sans MS"/>
              </a:rPr>
              <a:t> The Jews did not believe that he had been blind and had received his sight</a:t>
            </a:r>
          </a:p>
        </p:txBody>
      </p:sp>
    </p:spTree>
    <p:extLst>
      <p:ext uri="{BB962C8B-B14F-4D97-AF65-F5344CB8AC3E}">
        <p14:creationId xmlns:p14="http://schemas.microsoft.com/office/powerpoint/2010/main" val="2569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491737-4E4F-4A2D-8EED-1641F9448C77}"/>
              </a:ext>
            </a:extLst>
          </p:cNvPr>
          <p:cNvSpPr txBox="1"/>
          <p:nvPr/>
        </p:nvSpPr>
        <p:spPr>
          <a:xfrm>
            <a:off x="377777" y="1702416"/>
            <a:ext cx="1123285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latin typeface="Comic Sans MS" panose="030F0702030302020204" pitchFamily="66" charset="0"/>
              </a:rPr>
              <a:t> </a:t>
            </a:r>
          </a:p>
        </p:txBody>
      </p:sp>
      <p:sp>
        <p:nvSpPr>
          <p:cNvPr id="7" name="TextBox 6">
            <a:extLst>
              <a:ext uri="{FF2B5EF4-FFF2-40B4-BE49-F238E27FC236}">
                <a16:creationId xmlns:a16="http://schemas.microsoft.com/office/drawing/2014/main" id="{3A724B04-152E-0B32-2375-9A30D8669661}"/>
              </a:ext>
            </a:extLst>
          </p:cNvPr>
          <p:cNvSpPr txBox="1"/>
          <p:nvPr/>
        </p:nvSpPr>
        <p:spPr>
          <a:xfrm>
            <a:off x="156000" y="186926"/>
            <a:ext cx="11880000" cy="6484147"/>
          </a:xfrm>
          <a:prstGeom prst="rect">
            <a:avLst/>
          </a:prstGeom>
          <a:noFill/>
        </p:spPr>
        <p:txBody>
          <a:bodyPr wrap="square" lIns="91440" tIns="45720" rIns="91440" bIns="45720" anchor="t">
            <a:spAutoFit/>
          </a:bodyPr>
          <a:lstStyle/>
          <a:p>
            <a:pPr>
              <a:lnSpc>
                <a:spcPct val="150000"/>
              </a:lnSpc>
            </a:pPr>
            <a:r>
              <a:rPr lang="en-GB" sz="2800" dirty="0">
                <a:latin typeface="Comic Sans MS"/>
              </a:rPr>
              <a:t>until they called the parents of the man who had received his sight </a:t>
            </a:r>
            <a:r>
              <a:rPr lang="en-GB" sz="2800" b="1" baseline="30000" dirty="0">
                <a:latin typeface="Comic Sans MS"/>
              </a:rPr>
              <a:t>19</a:t>
            </a:r>
            <a:r>
              <a:rPr lang="en-GB" sz="2800" dirty="0">
                <a:latin typeface="Comic Sans MS"/>
              </a:rPr>
              <a:t> and asked them, ‘Is this your son, who you say was born blind? How then does he now see?’ </a:t>
            </a:r>
            <a:r>
              <a:rPr lang="en-GB" sz="2800" b="1" baseline="30000" dirty="0">
                <a:latin typeface="Comic Sans MS"/>
              </a:rPr>
              <a:t>20</a:t>
            </a:r>
            <a:r>
              <a:rPr lang="en-GB" sz="2800" dirty="0">
                <a:latin typeface="Comic Sans MS"/>
              </a:rPr>
              <a:t> His parents answered, ‘We know that this is our son, and that he was born blind; </a:t>
            </a:r>
            <a:r>
              <a:rPr lang="en-GB" sz="2800" b="1" baseline="30000" dirty="0">
                <a:latin typeface="Comic Sans MS"/>
              </a:rPr>
              <a:t>21</a:t>
            </a:r>
            <a:r>
              <a:rPr lang="en-GB" sz="2800" dirty="0">
                <a:latin typeface="Comic Sans MS"/>
              </a:rPr>
              <a:t> but we do not know how it is that now he sees, nor do we know who opened his eyes. Ask him; he is of age. He will speak for himself.’ </a:t>
            </a:r>
            <a:r>
              <a:rPr lang="en-GB" sz="2800" b="1" baseline="30000" dirty="0">
                <a:latin typeface="Comic Sans MS"/>
              </a:rPr>
              <a:t>22</a:t>
            </a:r>
            <a:r>
              <a:rPr lang="en-GB" sz="2800" dirty="0">
                <a:latin typeface="Comic Sans MS"/>
              </a:rPr>
              <a:t> His parents said this because they were afraid of the Jews; for the Jews had already agreed that anyone who confessed Jesus to be the Messiah would be put out of the synagogue. </a:t>
            </a:r>
            <a:r>
              <a:rPr lang="en-GB" sz="2800" b="1" baseline="30000" dirty="0">
                <a:latin typeface="Comic Sans MS"/>
              </a:rPr>
              <a:t>23</a:t>
            </a:r>
            <a:r>
              <a:rPr lang="en-GB" sz="2800" dirty="0">
                <a:latin typeface="Comic Sans MS"/>
              </a:rPr>
              <a:t> Therefore his parents said, ‘He is of age; ask him.’ </a:t>
            </a:r>
          </a:p>
        </p:txBody>
      </p:sp>
      <p:sp>
        <p:nvSpPr>
          <p:cNvPr id="2" name="Rectangle 1">
            <a:extLst>
              <a:ext uri="{FF2B5EF4-FFF2-40B4-BE49-F238E27FC236}">
                <a16:creationId xmlns:a16="http://schemas.microsoft.com/office/drawing/2014/main" id="{2D225B1B-9DC2-D976-BD7A-68B433F92FBE}"/>
              </a:ext>
            </a:extLst>
          </p:cNvPr>
          <p:cNvSpPr/>
          <p:nvPr/>
        </p:nvSpPr>
        <p:spPr>
          <a:xfrm>
            <a:off x="8356153" y="6473155"/>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310816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3A2F-8FA8-4EBD-4DBB-E2538F2DAC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7681FE-8F26-E2E4-1350-801213D2DE7F}"/>
              </a:ext>
            </a:extLst>
          </p:cNvPr>
          <p:cNvSpPr txBox="1"/>
          <p:nvPr/>
        </p:nvSpPr>
        <p:spPr>
          <a:xfrm>
            <a:off x="377777" y="1702416"/>
            <a:ext cx="1123285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latin typeface="Comic Sans MS" panose="030F0702030302020204" pitchFamily="66" charset="0"/>
              </a:rPr>
              <a:t> </a:t>
            </a:r>
          </a:p>
        </p:txBody>
      </p:sp>
      <p:sp>
        <p:nvSpPr>
          <p:cNvPr id="7" name="TextBox 6">
            <a:extLst>
              <a:ext uri="{FF2B5EF4-FFF2-40B4-BE49-F238E27FC236}">
                <a16:creationId xmlns:a16="http://schemas.microsoft.com/office/drawing/2014/main" id="{35DF7BD4-0E40-5D1A-F189-EC6DFCF562DE}"/>
              </a:ext>
            </a:extLst>
          </p:cNvPr>
          <p:cNvSpPr txBox="1"/>
          <p:nvPr/>
        </p:nvSpPr>
        <p:spPr>
          <a:xfrm>
            <a:off x="156000" y="186926"/>
            <a:ext cx="11880000" cy="6484147"/>
          </a:xfrm>
          <a:prstGeom prst="rect">
            <a:avLst/>
          </a:prstGeom>
          <a:noFill/>
        </p:spPr>
        <p:txBody>
          <a:bodyPr wrap="square" lIns="91440" tIns="45720" rIns="91440" bIns="45720" anchor="t">
            <a:spAutoFit/>
          </a:bodyPr>
          <a:lstStyle/>
          <a:p>
            <a:pPr>
              <a:lnSpc>
                <a:spcPct val="150000"/>
              </a:lnSpc>
            </a:pPr>
            <a:r>
              <a:rPr lang="en-GB" sz="2800" b="1" baseline="30000" dirty="0">
                <a:latin typeface="Comic Sans MS"/>
              </a:rPr>
              <a:t>24</a:t>
            </a:r>
            <a:r>
              <a:rPr lang="en-GB" sz="2800" dirty="0">
                <a:latin typeface="Comic Sans MS"/>
              </a:rPr>
              <a:t> So for the second time they called the man who had been blind, and they said to him, ‘Give glory to God! We know that this man is a sinner.’ </a:t>
            </a:r>
            <a:r>
              <a:rPr lang="en-GB" sz="2800" b="1" baseline="30000" dirty="0">
                <a:latin typeface="Comic Sans MS"/>
              </a:rPr>
              <a:t>25</a:t>
            </a:r>
            <a:r>
              <a:rPr lang="en-GB" sz="2800" dirty="0">
                <a:latin typeface="Comic Sans MS"/>
              </a:rPr>
              <a:t> He answered, ‘I do not know whether he is a sinner. One thing I do know, that though I was blind, now I see.’ </a:t>
            </a:r>
            <a:r>
              <a:rPr lang="en-GB" sz="2800" b="1" baseline="30000" dirty="0">
                <a:latin typeface="Comic Sans MS"/>
              </a:rPr>
              <a:t>26</a:t>
            </a:r>
            <a:r>
              <a:rPr lang="en-GB" sz="2800" dirty="0">
                <a:latin typeface="Comic Sans MS"/>
              </a:rPr>
              <a:t> They said to him, ‘What did he do to you? How did he open your eyes?’ </a:t>
            </a:r>
            <a:r>
              <a:rPr lang="en-GB" sz="2800" b="1" baseline="30000" dirty="0">
                <a:latin typeface="Comic Sans MS"/>
              </a:rPr>
              <a:t>27</a:t>
            </a:r>
            <a:r>
              <a:rPr lang="en-GB" sz="2800" dirty="0">
                <a:latin typeface="Comic Sans MS"/>
              </a:rPr>
              <a:t> He answered them, ‘I have told you already, and you would not listen. Why do you want to hear it again? Do you also want to become his disciples?’ </a:t>
            </a:r>
            <a:r>
              <a:rPr lang="en-GB" sz="2800" b="1" baseline="30000" dirty="0">
                <a:latin typeface="Comic Sans MS"/>
              </a:rPr>
              <a:t>28</a:t>
            </a:r>
            <a:r>
              <a:rPr lang="en-GB" sz="2800" dirty="0">
                <a:latin typeface="Comic Sans MS"/>
              </a:rPr>
              <a:t> Then they reviled him, saying, ‘You are his disciple, but we are disciples of Moses. </a:t>
            </a:r>
            <a:r>
              <a:rPr lang="en-GB" sz="2800" b="1" baseline="30000" dirty="0">
                <a:latin typeface="Comic Sans MS"/>
              </a:rPr>
              <a:t>29</a:t>
            </a:r>
            <a:r>
              <a:rPr lang="en-GB" sz="2800" dirty="0">
                <a:latin typeface="Comic Sans MS"/>
              </a:rPr>
              <a:t> We know that God has spoken to Moses, but as for this man, we do not know where he comes from.’ </a:t>
            </a:r>
          </a:p>
        </p:txBody>
      </p:sp>
      <p:sp>
        <p:nvSpPr>
          <p:cNvPr id="2" name="Rectangle 1">
            <a:extLst>
              <a:ext uri="{FF2B5EF4-FFF2-40B4-BE49-F238E27FC236}">
                <a16:creationId xmlns:a16="http://schemas.microsoft.com/office/drawing/2014/main" id="{E2D91C23-D68F-9C66-4C79-24F416869438}"/>
              </a:ext>
            </a:extLst>
          </p:cNvPr>
          <p:cNvSpPr/>
          <p:nvPr/>
        </p:nvSpPr>
        <p:spPr>
          <a:xfrm>
            <a:off x="8356153" y="6473155"/>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338636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82840"/>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CC3399"/>
                </a:solidFill>
                <a:latin typeface="Comic Sans MS"/>
              </a:rPr>
              <a:t>Leader: </a:t>
            </a:r>
            <a:r>
              <a:rPr lang="en-AU" sz="2400" dirty="0">
                <a:latin typeface="Comic Sans MS"/>
              </a:rPr>
              <a:t>Our Holy </a:t>
            </a:r>
            <a:r>
              <a:rPr lang="en-GB" sz="2400" dirty="0">
                <a:latin typeface="Comic Sans MS"/>
              </a:rPr>
              <a:t>Hermit Highlights for today</a:t>
            </a:r>
          </a:p>
        </p:txBody>
      </p:sp>
      <p:sp>
        <p:nvSpPr>
          <p:cNvPr id="8" name="Rectangle 7"/>
          <p:cNvSpPr/>
          <p:nvPr/>
        </p:nvSpPr>
        <p:spPr>
          <a:xfrm>
            <a:off x="9080179" y="3837644"/>
            <a:ext cx="2692558" cy="1446550"/>
          </a:xfrm>
          <a:prstGeom prst="rect">
            <a:avLst/>
          </a:prstGeom>
        </p:spPr>
        <p:txBody>
          <a:bodyPr wrap="square">
            <a:spAutoFit/>
          </a:bodyPr>
          <a:lstStyle/>
          <a:p>
            <a:r>
              <a:rPr lang="en-GB" sz="2200" dirty="0">
                <a:latin typeface="Comic Sans MS"/>
              </a:rPr>
              <a:t>To read more about our hermits please click the link​</a:t>
            </a:r>
            <a:r>
              <a:rPr lang="en-US" sz="2200" dirty="0">
                <a:latin typeface="Comic Sans MS"/>
              </a:rPr>
              <a:t>​ in the send out</a:t>
            </a:r>
          </a:p>
        </p:txBody>
      </p:sp>
      <p:pic>
        <p:nvPicPr>
          <p:cNvPr id="7" name="Picture 6">
            <a:extLst>
              <a:ext uri="{FF2B5EF4-FFF2-40B4-BE49-F238E27FC236}">
                <a16:creationId xmlns:a16="http://schemas.microsoft.com/office/drawing/2014/main" id="{BDC35294-3CC7-9340-BCF6-4A4BC15900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3920" y="808536"/>
            <a:ext cx="2865077" cy="2865077"/>
          </a:xfrm>
          <a:prstGeom prst="rect">
            <a:avLst/>
          </a:prstGeom>
        </p:spPr>
      </p:pic>
      <p:sp>
        <p:nvSpPr>
          <p:cNvPr id="11" name="TextBox 10">
            <a:extLst>
              <a:ext uri="{FF2B5EF4-FFF2-40B4-BE49-F238E27FC236}">
                <a16:creationId xmlns:a16="http://schemas.microsoft.com/office/drawing/2014/main" id="{2FC304BE-06B2-1DB5-44D2-2C551EE381C7}"/>
              </a:ext>
            </a:extLst>
          </p:cNvPr>
          <p:cNvSpPr txBox="1"/>
          <p:nvPr/>
        </p:nvSpPr>
        <p:spPr>
          <a:xfrm>
            <a:off x="238286" y="808536"/>
            <a:ext cx="8463372" cy="5571077"/>
          </a:xfrm>
          <a:prstGeom prst="rect">
            <a:avLst/>
          </a:prstGeom>
          <a:noFill/>
        </p:spPr>
        <p:txBody>
          <a:bodyPr wrap="square">
            <a:spAutoFit/>
          </a:bodyPr>
          <a:lstStyle/>
          <a:p>
            <a:pPr>
              <a:lnSpc>
                <a:spcPct val="150000"/>
              </a:lnSpc>
            </a:pPr>
            <a:r>
              <a:rPr lang="en-US" sz="2400" dirty="0">
                <a:latin typeface="Comic Sans MS" panose="030F0702030302020204" pitchFamily="66" charset="0"/>
              </a:rPr>
              <a:t>St Paul of Thebes fled persecution in 250 and discovered a life of deep joy in the desert, living “alone with God alone” for nearly ninety years. Sustained by a palm tree and a raven, he became a model of pure, persevering prayer. St Anthony later found him radiant with holiness, and after Paul died at 113, two lions dug his grave. Paul stayed in solitude not from fear but from love — he had found heaven in God’s presence. His legacy inspires us to embrace life’s unexpected paths and let devotion reshape us. </a:t>
            </a:r>
            <a:endParaRPr lang="en-AU" sz="2400" dirty="0">
              <a:latin typeface="Comic Sans MS" panose="030F0702030302020204" pitchFamily="66" charset="0"/>
            </a:endParaRPr>
          </a:p>
        </p:txBody>
      </p:sp>
    </p:spTree>
    <p:extLst>
      <p:ext uri="{BB962C8B-B14F-4D97-AF65-F5344CB8AC3E}">
        <p14:creationId xmlns:p14="http://schemas.microsoft.com/office/powerpoint/2010/main" val="87476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5067-B9C3-9A14-DBE4-4FE405A1BC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605B70-3055-BDCC-9A9D-0A3FC2A80FAD}"/>
              </a:ext>
            </a:extLst>
          </p:cNvPr>
          <p:cNvSpPr txBox="1"/>
          <p:nvPr/>
        </p:nvSpPr>
        <p:spPr>
          <a:xfrm>
            <a:off x="377777" y="1702416"/>
            <a:ext cx="1123285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latin typeface="Comic Sans MS" panose="030F0702030302020204" pitchFamily="66" charset="0"/>
              </a:rPr>
              <a:t> </a:t>
            </a:r>
          </a:p>
        </p:txBody>
      </p:sp>
      <p:sp>
        <p:nvSpPr>
          <p:cNvPr id="7" name="TextBox 6">
            <a:extLst>
              <a:ext uri="{FF2B5EF4-FFF2-40B4-BE49-F238E27FC236}">
                <a16:creationId xmlns:a16="http://schemas.microsoft.com/office/drawing/2014/main" id="{013665F2-5759-BFDA-C8AC-4BE1D2389E74}"/>
              </a:ext>
            </a:extLst>
          </p:cNvPr>
          <p:cNvSpPr txBox="1"/>
          <p:nvPr/>
        </p:nvSpPr>
        <p:spPr>
          <a:xfrm>
            <a:off x="156000" y="733540"/>
            <a:ext cx="11880000" cy="3898824"/>
          </a:xfrm>
          <a:prstGeom prst="rect">
            <a:avLst/>
          </a:prstGeom>
          <a:noFill/>
        </p:spPr>
        <p:txBody>
          <a:bodyPr wrap="square" lIns="91440" tIns="45720" rIns="91440" bIns="45720" anchor="t">
            <a:spAutoFit/>
          </a:bodyPr>
          <a:lstStyle/>
          <a:p>
            <a:pPr>
              <a:lnSpc>
                <a:spcPct val="150000"/>
              </a:lnSpc>
            </a:pPr>
            <a:r>
              <a:rPr lang="en-GB" sz="2800" b="1" baseline="30000" dirty="0">
                <a:latin typeface="Comic Sans MS"/>
              </a:rPr>
              <a:t>30</a:t>
            </a:r>
            <a:r>
              <a:rPr lang="en-GB" sz="2800" dirty="0">
                <a:latin typeface="Comic Sans MS"/>
              </a:rPr>
              <a:t> The man answered, ‘Here is an astonishing thing! You do not know where he comes from, and yet he opened my eyes. </a:t>
            </a:r>
            <a:r>
              <a:rPr lang="en-GB" sz="2800" b="1" baseline="30000" dirty="0">
                <a:latin typeface="Comic Sans MS"/>
              </a:rPr>
              <a:t>31</a:t>
            </a:r>
            <a:r>
              <a:rPr lang="en-GB" sz="2800" dirty="0">
                <a:latin typeface="Comic Sans MS"/>
              </a:rPr>
              <a:t> We know that God does not listen to sinners, but he does listen to one who worships him and obeys his will. </a:t>
            </a:r>
            <a:r>
              <a:rPr lang="en-GB" sz="2800" b="1" baseline="30000" dirty="0">
                <a:latin typeface="Comic Sans MS"/>
              </a:rPr>
              <a:t>32</a:t>
            </a:r>
            <a:r>
              <a:rPr lang="en-GB" sz="2800" dirty="0">
                <a:latin typeface="Comic Sans MS"/>
              </a:rPr>
              <a:t> Never since the world began has it been heard that anyone opened the eyes of a person born blind. </a:t>
            </a:r>
            <a:r>
              <a:rPr lang="en-GB" sz="2800" b="1" baseline="30000" dirty="0">
                <a:latin typeface="Comic Sans MS"/>
              </a:rPr>
              <a:t>33</a:t>
            </a:r>
            <a:r>
              <a:rPr lang="en-GB" sz="2800" dirty="0">
                <a:latin typeface="Comic Sans MS"/>
              </a:rPr>
              <a:t> If this man were not from God, he could do nothing.’ </a:t>
            </a:r>
          </a:p>
        </p:txBody>
      </p:sp>
      <p:sp>
        <p:nvSpPr>
          <p:cNvPr id="4" name="TextBox 1">
            <a:extLst>
              <a:ext uri="{FF2B5EF4-FFF2-40B4-BE49-F238E27FC236}">
                <a16:creationId xmlns:a16="http://schemas.microsoft.com/office/drawing/2014/main" id="{15A95991-F3C2-3F36-A898-5325BB8C730C}"/>
              </a:ext>
            </a:extLst>
          </p:cNvPr>
          <p:cNvSpPr txBox="1"/>
          <p:nvPr/>
        </p:nvSpPr>
        <p:spPr>
          <a:xfrm>
            <a:off x="449167" y="5601240"/>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dirty="0">
                <a:latin typeface="Comic Sans MS"/>
              </a:rPr>
              <a:t>This is the Gospel of the Lord.   </a:t>
            </a:r>
            <a:r>
              <a:rPr lang="en-AU" sz="2800" b="1" dirty="0">
                <a:latin typeface="Comic Sans MS"/>
              </a:rPr>
              <a:t>Praise to you Lord Jesus Christ.</a:t>
            </a:r>
            <a:endParaRPr lang="en-GB" sz="2800" dirty="0"/>
          </a:p>
        </p:txBody>
      </p:sp>
    </p:spTree>
    <p:extLst>
      <p:ext uri="{BB962C8B-B14F-4D97-AF65-F5344CB8AC3E}">
        <p14:creationId xmlns:p14="http://schemas.microsoft.com/office/powerpoint/2010/main" val="315266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31</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4084320" y="4089862"/>
            <a:ext cx="5436523" cy="1458156"/>
          </a:xfrm>
          <a:prstGeom prst="rect">
            <a:avLst/>
          </a:prstGeom>
          <a:noFill/>
        </p:spPr>
        <p:txBody>
          <a:bodyPr wrap="square" rtlCol="0">
            <a:spAutoFit/>
          </a:bodyPr>
          <a:lstStyle/>
          <a:p>
            <a:pPr algn="ctr">
              <a:lnSpc>
                <a:spcPct val="114999"/>
              </a:lnSpc>
            </a:pPr>
            <a:r>
              <a:rPr lang="en-US" sz="4000" b="1" dirty="0">
                <a:solidFill>
                  <a:srgbClr val="CC3399"/>
                </a:solidFill>
                <a:latin typeface="Comic Sans MS"/>
              </a:rPr>
              <a:t>We pause </a:t>
            </a:r>
            <a:endParaRPr lang="en-US" sz="4000" b="1" dirty="0">
              <a:solidFill>
                <a:srgbClr val="CC3399"/>
              </a:solidFill>
              <a:latin typeface="Comic Sans MS"/>
              <a:cs typeface="Calibri"/>
            </a:endParaRPr>
          </a:p>
          <a:p>
            <a:pPr algn="ctr">
              <a:lnSpc>
                <a:spcPct val="114999"/>
              </a:lnSpc>
            </a:pPr>
            <a:r>
              <a:rPr lang="en-US" sz="4000" b="1" dirty="0">
                <a:solidFill>
                  <a:srgbClr val="CC3399"/>
                </a:solidFill>
                <a:latin typeface="Comic Sans MS"/>
              </a:rPr>
              <a:t>after ​the Gospel ​​</a:t>
            </a:r>
            <a:endParaRPr lang="en-US" sz="4000" b="1" dirty="0">
              <a:solidFill>
                <a:srgbClr val="CC3399"/>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32</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CC3399"/>
                </a:solidFill>
                <a:latin typeface="Comic Sans MS"/>
              </a:rPr>
              <a:t>Sermon</a:t>
            </a:r>
            <a:endParaRPr lang="en-AU" sz="6600" dirty="0">
              <a:solidFill>
                <a:srgbClr val="CC3399"/>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dirty="0">
                <a:solidFill>
                  <a:srgbClr val="CC3399"/>
                </a:solidFill>
                <a:latin typeface="Comic Sans MS"/>
              </a:rPr>
              <a:t>Leader:</a:t>
            </a:r>
            <a:r>
              <a:rPr lang="en-AU" sz="2400" i="1" dirty="0">
                <a:solidFill>
                  <a:srgbClr val="CC3399"/>
                </a:solidFill>
                <a:latin typeface="Comic Sans MS"/>
              </a:rPr>
              <a:t> </a:t>
            </a:r>
            <a:r>
              <a:rPr lang="en-AU" sz="2400" dirty="0">
                <a:latin typeface="Comic Sans MS"/>
              </a:rPr>
              <a:t>The Sermon is recorded to YouTube for sharing later.</a:t>
            </a:r>
            <a:endParaRPr lang="en-AU" sz="2400" dirty="0">
              <a:ea typeface="Calibri"/>
              <a:cs typeface="Calibri"/>
            </a:endParaRPr>
          </a:p>
          <a:p>
            <a:pPr>
              <a:lnSpc>
                <a:spcPct val="150000"/>
              </a:lnSpc>
            </a:pPr>
            <a:r>
              <a:rPr lang="en-AU" sz="2400" dirty="0">
                <a:latin typeface="Comic Sans MS"/>
              </a:rPr>
              <a:t>Only the preacher's video and audio will be recorded.</a:t>
            </a:r>
          </a:p>
          <a:p>
            <a:pPr>
              <a:lnSpc>
                <a:spcPct val="150000"/>
              </a:lnSpc>
            </a:pPr>
            <a:r>
              <a:rPr lang="en-AU" sz="2400" dirty="0">
                <a:latin typeface="Comic Sans MS"/>
                <a:ea typeface="Calibri"/>
                <a:cs typeface="Calibri"/>
              </a:rPr>
              <a:t>The chat and other participants' feeds remain out of sight of the recording.</a:t>
            </a:r>
          </a:p>
          <a:p>
            <a:pPr>
              <a:lnSpc>
                <a:spcPct val="150000"/>
              </a:lnSpc>
            </a:pPr>
            <a:endParaRPr lang="en-AU" sz="1050" b="1" i="1" dirty="0">
              <a:solidFill>
                <a:srgbClr val="E3960B"/>
              </a:solidFill>
              <a:latin typeface="Comic Sans MS"/>
              <a:ea typeface="Calibri"/>
              <a:cs typeface="Calibri"/>
            </a:endParaRPr>
          </a:p>
          <a:p>
            <a:pPr marL="342900" indent="-342900">
              <a:lnSpc>
                <a:spcPct val="150000"/>
              </a:lnSpc>
              <a:buFont typeface="Wingdings"/>
              <a:buChar char="Ø"/>
            </a:pPr>
            <a:r>
              <a:rPr lang="en-AU" sz="2400" i="1" dirty="0">
                <a:solidFill>
                  <a:srgbClr val="CC3399"/>
                </a:solidFill>
                <a:latin typeface="Comic Sans MS"/>
                <a:ea typeface="Calibri"/>
                <a:cs typeface="Calibri"/>
              </a:rPr>
              <a:t>Leader and Cantor mute </a:t>
            </a:r>
            <a:r>
              <a:rPr lang="en-US" sz="2400" i="1" dirty="0">
                <a:solidFill>
                  <a:srgbClr val="CC3399"/>
                </a:solidFill>
                <a:latin typeface="Comic Sans MS"/>
                <a:ea typeface="Calibri"/>
                <a:cs typeface="Calibri"/>
              </a:rPr>
              <a:t> </a:t>
            </a:r>
            <a:endParaRPr lang="en-AU" sz="2400" i="1" dirty="0">
              <a:solidFill>
                <a:srgbClr val="CC3399"/>
              </a:solidFill>
              <a:latin typeface="Calibri"/>
              <a:ea typeface="Calibri"/>
              <a:cs typeface="Calibri"/>
            </a:endParaRPr>
          </a:p>
          <a:p>
            <a:pPr marL="342900" indent="-342900">
              <a:lnSpc>
                <a:spcPct val="150000"/>
              </a:lnSpc>
              <a:buFont typeface="Wingdings"/>
              <a:buChar char="Ø"/>
            </a:pPr>
            <a:r>
              <a:rPr lang="en-AU" sz="2400" i="1" dirty="0">
                <a:solidFill>
                  <a:srgbClr val="CC3399"/>
                </a:solidFill>
                <a:latin typeface="Comic Sans MS"/>
                <a:ea typeface="Calibri"/>
                <a:cs typeface="Calibri"/>
              </a:rPr>
              <a:t>Broadcaster exits screenshare </a:t>
            </a:r>
            <a:endParaRPr lang="en-AU" sz="2400" i="1" dirty="0">
              <a:solidFill>
                <a:srgbClr val="CC3399"/>
              </a:solidFill>
              <a:latin typeface="Calibri"/>
              <a:ea typeface="Calibri"/>
              <a:cs typeface="Calibri"/>
            </a:endParaRPr>
          </a:p>
          <a:p>
            <a:pPr marL="342900" indent="-342900">
              <a:lnSpc>
                <a:spcPct val="150000"/>
              </a:lnSpc>
              <a:buFont typeface="Wingdings,Sans-Serif"/>
              <a:buChar char="Ø"/>
            </a:pPr>
            <a:r>
              <a:rPr lang="en-AU" sz="2400" i="1" dirty="0">
                <a:solidFill>
                  <a:srgbClr val="CC3399"/>
                </a:solidFill>
                <a:latin typeface="Comic Sans MS"/>
                <a:ea typeface="Calibri"/>
                <a:cs typeface="Calibri"/>
              </a:rPr>
              <a:t>Preacher unmutes</a:t>
            </a:r>
            <a:endParaRPr lang="en-AU" sz="2400" dirty="0">
              <a:solidFill>
                <a:srgbClr val="CC3399"/>
              </a:solidFill>
              <a:latin typeface="Comic Sans MS"/>
              <a:ea typeface="Calibri"/>
              <a:cs typeface="Calibri"/>
            </a:endParaRPr>
          </a:p>
          <a:p>
            <a:pPr marL="342900" indent="-342900">
              <a:lnSpc>
                <a:spcPct val="150000"/>
              </a:lnSpc>
              <a:buFont typeface="Wingdings,Sans-Serif"/>
              <a:buChar char="Ø"/>
            </a:pPr>
            <a:r>
              <a:rPr lang="en-AU" sz="2400" i="1" dirty="0">
                <a:solidFill>
                  <a:srgbClr val="CC3399"/>
                </a:solidFill>
                <a:latin typeface="Comic Sans MS"/>
                <a:ea typeface="Calibri"/>
                <a:cs typeface="Calibri"/>
              </a:rPr>
              <a:t>Zoom buttons ”pins” preacher’s screen + selects “record to the cloud”</a:t>
            </a:r>
            <a:endParaRPr lang="en-AU" dirty="0">
              <a:solidFill>
                <a:srgbClr val="CC3399"/>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33</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C3399"/>
                </a:solidFill>
                <a:latin typeface="Comic Sans MS"/>
                <a:cs typeface="Segoe UI"/>
              </a:rPr>
              <a:t>Leader unmutes</a:t>
            </a:r>
          </a:p>
          <a:p>
            <a:pPr algn="ctr"/>
            <a:endParaRPr lang="en-US" i="1" dirty="0">
              <a:solidFill>
                <a:srgbClr val="CC3399"/>
              </a:solidFill>
              <a:latin typeface="Comic Sans MS" panose="030F0702030302020204" pitchFamily="66" charset="0"/>
              <a:cs typeface="Segoe UI"/>
            </a:endParaRPr>
          </a:p>
          <a:p>
            <a:pPr algn="ctr"/>
            <a:r>
              <a:rPr lang="en-GB" sz="3600" b="1" dirty="0">
                <a:solidFill>
                  <a:srgbClr val="CC3399"/>
                </a:solidFill>
                <a:latin typeface="Comic Sans MS"/>
              </a:rPr>
              <a:t>Our next Hymn is</a:t>
            </a:r>
          </a:p>
          <a:p>
            <a:pPr algn="ctr"/>
            <a:endParaRPr lang="en-GB" sz="3600" b="1" dirty="0">
              <a:solidFill>
                <a:srgbClr val="CC3399"/>
              </a:solidFill>
              <a:latin typeface="Comic Sans MS"/>
            </a:endParaRPr>
          </a:p>
          <a:p>
            <a:pPr algn="ctr"/>
            <a:r>
              <a:rPr lang="en-GB" sz="4000" b="1" dirty="0">
                <a:solidFill>
                  <a:srgbClr val="CC3399"/>
                </a:solidFill>
                <a:latin typeface="Comic Sans MS"/>
              </a:rPr>
              <a:t>Saviour Like a Shepherd, He Leads Us</a:t>
            </a:r>
          </a:p>
          <a:p>
            <a:pPr algn="ctr"/>
            <a:endParaRPr lang="en-GB" sz="3600" dirty="0">
              <a:solidFill>
                <a:srgbClr val="CC3399"/>
              </a:solidFill>
              <a:latin typeface="Times New Roman"/>
              <a:ea typeface="Calibri"/>
              <a:cs typeface="Times New Roman"/>
            </a:endParaRPr>
          </a:p>
          <a:p>
            <a:pPr algn="ctr"/>
            <a:r>
              <a:rPr lang="en-GB" sz="2000" dirty="0">
                <a:solidFill>
                  <a:srgbClr val="CC3399"/>
                </a:solidFill>
                <a:ea typeface="+mn-lt"/>
                <a:cs typeface="+mn-lt"/>
                <a:hlinkClick r:id="rId2"/>
              </a:rPr>
              <a:t>https://www.youtube.com/watch?v=tGO9_xGunBg</a:t>
            </a:r>
            <a:r>
              <a:rPr lang="en-GB" sz="2000" dirty="0">
                <a:solidFill>
                  <a:srgbClr val="CC3399"/>
                </a:solidFill>
                <a:ea typeface="+mn-lt"/>
                <a:cs typeface="+mn-lt"/>
              </a:rPr>
              <a:t> </a:t>
            </a:r>
          </a:p>
          <a:p>
            <a:pPr algn="ctr"/>
            <a:endParaRPr lang="en-GB" sz="3600" dirty="0">
              <a:solidFill>
                <a:srgbClr val="CC3399"/>
              </a:solidFill>
              <a:latin typeface="Times New Roman"/>
              <a:ea typeface="Calibri"/>
              <a:cs typeface="Times New Roman"/>
            </a:endParaRPr>
          </a:p>
          <a:p>
            <a:pPr algn="ctr"/>
            <a:endParaRPr lang="en-US" sz="1200" dirty="0">
              <a:solidFill>
                <a:srgbClr val="CC3399"/>
              </a:solidFill>
              <a:latin typeface="Comic Sans MS" panose="030F0902030302020204" pitchFamily="66" charset="0"/>
              <a:ea typeface="Calibri"/>
              <a:cs typeface="Calibri"/>
            </a:endParaRPr>
          </a:p>
          <a:p>
            <a:pPr algn="ctr"/>
            <a:r>
              <a:rPr lang="en-US" sz="2800" b="1" i="0" u="none" strike="noStrike" dirty="0">
                <a:solidFill>
                  <a:srgbClr val="CC3399"/>
                </a:solidFill>
                <a:effectLst/>
                <a:latin typeface="Comic Sans MS"/>
              </a:rPr>
              <a:t>We stay on mute</a:t>
            </a:r>
            <a:endParaRPr lang="en-US" sz="2800" dirty="0">
              <a:solidFill>
                <a:srgbClr val="CC3399"/>
              </a:solidFill>
              <a:latin typeface="Comic Sans MS"/>
              <a:cs typeface="Times New Roman"/>
            </a:endParaRPr>
          </a:p>
          <a:p>
            <a:pPr algn="ctr"/>
            <a:r>
              <a:rPr lang="en-US" sz="2800" b="1" dirty="0">
                <a:solidFill>
                  <a:srgbClr val="CC3399"/>
                </a:solidFill>
                <a:latin typeface="Comic Sans MS"/>
              </a:rPr>
              <a:t>Leader mutes</a:t>
            </a:r>
            <a:endParaRPr lang="en-US" b="1" dirty="0">
              <a:solidFill>
                <a:srgbClr val="CC3399"/>
              </a:solidFill>
              <a:latin typeface="Comic Sans MS"/>
            </a:endParaRPr>
          </a:p>
        </p:txBody>
      </p:sp>
    </p:spTree>
    <p:extLst>
      <p:ext uri="{BB962C8B-B14F-4D97-AF65-F5344CB8AC3E}">
        <p14:creationId xmlns:p14="http://schemas.microsoft.com/office/powerpoint/2010/main" val="2771296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dirty="0">
                <a:solidFill>
                  <a:srgbClr val="CC3399"/>
                </a:solidFill>
                <a:latin typeface="Comic Sans MS" panose="030F0702030302020204" pitchFamily="66" charset="0"/>
                <a:cs typeface="Segoe UI"/>
              </a:rPr>
              <a:t>Leader:</a:t>
            </a:r>
            <a:r>
              <a:rPr lang="en-US" sz="3200" b="1" dirty="0">
                <a:solidFill>
                  <a:srgbClr val="7030A0"/>
                </a:solidFill>
                <a:latin typeface="Comic Sans MS" panose="030F0702030302020204" pitchFamily="66" charset="0"/>
                <a:cs typeface="Segoe UI"/>
              </a:rPr>
              <a:t> </a:t>
            </a:r>
            <a:r>
              <a:rPr lang="en-US" sz="3200" dirty="0">
                <a:latin typeface="Comic Sans MS"/>
              </a:rPr>
              <a:t>We are the body of Christ</a:t>
            </a:r>
          </a:p>
          <a:p>
            <a:pPr algn="ctr"/>
            <a:r>
              <a:rPr lang="en-US" sz="3200" b="1" dirty="0">
                <a:solidFill>
                  <a:srgbClr val="CC3399"/>
                </a:solidFill>
                <a:latin typeface="Comic Sans MS"/>
              </a:rPr>
              <a:t>All:</a:t>
            </a:r>
            <a:r>
              <a:rPr lang="en-US" sz="3200" b="1" dirty="0">
                <a:solidFill>
                  <a:srgbClr val="7030A0"/>
                </a:solidFill>
                <a:latin typeface="Comic Sans MS"/>
              </a:rPr>
              <a:t>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dirty="0">
                <a:solidFill>
                  <a:srgbClr val="CC3399"/>
                </a:solidFill>
                <a:latin typeface="Comic Sans MS" panose="030F0702030302020204" pitchFamily="66" charset="0"/>
                <a:cs typeface="Segoe UI"/>
              </a:rPr>
              <a:t>Leader: </a:t>
            </a:r>
            <a:r>
              <a:rPr lang="en-US" sz="3200" dirty="0">
                <a:latin typeface="Comic Sans MS"/>
              </a:rPr>
              <a:t>The peace of the Lord be always with you.</a:t>
            </a:r>
          </a:p>
          <a:p>
            <a:pPr algn="ctr"/>
            <a:r>
              <a:rPr lang="en-US" sz="3200" b="1" dirty="0">
                <a:solidFill>
                  <a:srgbClr val="CC3399"/>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520774" y="575946"/>
            <a:ext cx="5004896" cy="646331"/>
          </a:xfrm>
          <a:prstGeom prst="rect">
            <a:avLst/>
          </a:prstGeom>
        </p:spPr>
        <p:txBody>
          <a:bodyPr wrap="none" lIns="91440" tIns="45720" rIns="91440" bIns="45720" anchor="t">
            <a:spAutoFit/>
          </a:bodyPr>
          <a:lstStyle/>
          <a:p>
            <a:r>
              <a:rPr lang="en-AU" sz="3600" dirty="0">
                <a:solidFill>
                  <a:srgbClr val="CC3399"/>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CC3399"/>
                </a:solidFill>
                <a:latin typeface="Comic Sans MS"/>
                <a:cs typeface="Arial"/>
              </a:rPr>
              <a:t>The Leader and Cantor unmute</a:t>
            </a:r>
            <a:endParaRPr lang="en-US" sz="1400">
              <a:solidFill>
                <a:srgbClr val="CC3399"/>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dirty="0">
                <a:solidFill>
                  <a:srgbClr val="CC3399"/>
                </a:solidFill>
                <a:latin typeface="Comic Sans MS"/>
                <a:cs typeface="Arial"/>
              </a:rPr>
              <a:t>Leader: </a:t>
            </a:r>
            <a:r>
              <a:rPr lang="en-AU" sz="2000" dirty="0">
                <a:latin typeface="Comic Sans MS"/>
                <a:cs typeface="Arial"/>
              </a:rPr>
              <a:t>A sign of peace may be exchanged </a:t>
            </a:r>
            <a:endParaRPr lang="en-US" sz="2000" dirty="0">
              <a:latin typeface="Comic Sans MS"/>
              <a:cs typeface="Arial"/>
            </a:endParaRPr>
          </a:p>
          <a:p>
            <a:pPr algn="ctr"/>
            <a:endParaRPr lang="en-AU" sz="2000" dirty="0">
              <a:solidFill>
                <a:srgbClr val="FFB83A"/>
              </a:solidFill>
              <a:latin typeface="Comic Sans MS"/>
              <a:cs typeface="Arial"/>
            </a:endParaRPr>
          </a:p>
          <a:p>
            <a:r>
              <a:rPr lang="en-AU" sz="2000" b="1" dirty="0">
                <a:latin typeface="Comic Sans MS"/>
                <a:cs typeface="Arial"/>
              </a:rPr>
              <a:t>You may like to type 'Peace' into the chat, use the 'raise hand’ or other reaction buttons, or just simply wave via the screen with your video turned on</a:t>
            </a:r>
            <a:endParaRPr lang="en-US" sz="2000" b="1" dirty="0">
              <a:latin typeface="Comic Sans MS"/>
              <a:cs typeface="Arial"/>
            </a:endParaRPr>
          </a:p>
          <a:p>
            <a:pPr algn="ctr"/>
            <a:endParaRPr lang="en-AU" sz="2000" b="1" dirty="0">
              <a:latin typeface="Comic Sans MS"/>
              <a:cs typeface="Arial"/>
            </a:endParaRPr>
          </a:p>
          <a:p>
            <a:r>
              <a:rPr lang="en-AU" sz="2000" b="1" dirty="0">
                <a:latin typeface="Comic Sans MS"/>
                <a:cs typeface="Arial"/>
              </a:rPr>
              <a:t>(Broadcaster exits shared screen for a few moments for the exchange of peace)</a:t>
            </a:r>
            <a:endParaRPr lang="en-AU" sz="2000" b="1" dirty="0">
              <a:cs typeface="Times New Roman"/>
            </a:endParaRPr>
          </a:p>
        </p:txBody>
      </p:sp>
    </p:spTree>
    <p:extLst>
      <p:ext uri="{BB962C8B-B14F-4D97-AF65-F5344CB8AC3E}">
        <p14:creationId xmlns:p14="http://schemas.microsoft.com/office/powerpoint/2010/main" val="337022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4" y="510512"/>
            <a:ext cx="9521452" cy="584775"/>
          </a:xfrm>
          <a:prstGeom prst="rect">
            <a:avLst/>
          </a:prstGeom>
          <a:noFill/>
        </p:spPr>
        <p:txBody>
          <a:bodyPr wrap="square" lIns="91440" tIns="45720" rIns="91440" bIns="45720" rtlCol="0" anchor="t">
            <a:spAutoFit/>
          </a:bodyPr>
          <a:lstStyle/>
          <a:p>
            <a:pPr algn="ctr"/>
            <a:r>
              <a:rPr lang="en-US" sz="3200" dirty="0">
                <a:solidFill>
                  <a:srgbClr val="CC3399"/>
                </a:solidFill>
                <a:latin typeface="Comic Sans MS"/>
              </a:rPr>
              <a:t>Prayer of Thanksgiving before Intercessions </a:t>
            </a:r>
            <a:endParaRPr lang="en-US" sz="3200" dirty="0">
              <a:solidFill>
                <a:srgbClr val="CC3399"/>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900034" y="1969937"/>
            <a:ext cx="10387344" cy="2609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solidFill>
                  <a:srgbClr val="CC3399"/>
                </a:solidFill>
                <a:latin typeface="Comic Sans MS"/>
              </a:rPr>
              <a:t>Leader: </a:t>
            </a:r>
            <a:r>
              <a:rPr lang="en-US" sz="2800" dirty="0">
                <a:latin typeface="Comic Sans MS"/>
              </a:rPr>
              <a:t>As we enter prayer, I invite the second reader to unmute to lead our intercessions which follow the prayer of thanksgiving. Please feel free to change your body position as you need.</a:t>
            </a:r>
            <a:endParaRPr lang="en-US" sz="2800" dirty="0">
              <a:cs typeface="Times New Roman"/>
            </a:endParaRPr>
          </a:p>
        </p:txBody>
      </p:sp>
    </p:spTree>
    <p:extLst>
      <p:ext uri="{BB962C8B-B14F-4D97-AF65-F5344CB8AC3E}">
        <p14:creationId xmlns:p14="http://schemas.microsoft.com/office/powerpoint/2010/main" val="249923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6A32-86D6-419C-B5B5-9741F18610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6CF874-3EC6-6B43-0607-24C716DFB893}"/>
              </a:ext>
            </a:extLst>
          </p:cNvPr>
          <p:cNvSpPr txBox="1"/>
          <p:nvPr/>
        </p:nvSpPr>
        <p:spPr>
          <a:xfrm>
            <a:off x="1332980" y="156551"/>
            <a:ext cx="9521452" cy="584775"/>
          </a:xfrm>
          <a:prstGeom prst="rect">
            <a:avLst/>
          </a:prstGeom>
          <a:noFill/>
        </p:spPr>
        <p:txBody>
          <a:bodyPr wrap="square" lIns="91440" tIns="45720" rIns="91440" bIns="45720" rtlCol="0" anchor="t">
            <a:spAutoFit/>
          </a:bodyPr>
          <a:lstStyle/>
          <a:p>
            <a:pPr algn="ctr"/>
            <a:r>
              <a:rPr lang="en-US" sz="3200" dirty="0">
                <a:solidFill>
                  <a:srgbClr val="CC3399"/>
                </a:solidFill>
                <a:latin typeface="Comic Sans MS"/>
              </a:rPr>
              <a:t>Prayer of Thanksgiving before Intercessions </a:t>
            </a:r>
            <a:endParaRPr lang="en-US" sz="3200" dirty="0">
              <a:solidFill>
                <a:srgbClr val="CC3399"/>
              </a:solidFill>
              <a:latin typeface="Comic Sans MS" panose="030F0702030302020204" pitchFamily="66" charset="0"/>
            </a:endParaRPr>
          </a:p>
        </p:txBody>
      </p:sp>
      <p:sp>
        <p:nvSpPr>
          <p:cNvPr id="2" name="TextBox 1">
            <a:extLst>
              <a:ext uri="{FF2B5EF4-FFF2-40B4-BE49-F238E27FC236}">
                <a16:creationId xmlns:a16="http://schemas.microsoft.com/office/drawing/2014/main" id="{DEDFAF5C-6F12-1A5C-76BC-76584CDA66D0}"/>
              </a:ext>
            </a:extLst>
          </p:cNvPr>
          <p:cNvSpPr txBox="1"/>
          <p:nvPr/>
        </p:nvSpPr>
        <p:spPr>
          <a:xfrm>
            <a:off x="206832" y="857706"/>
            <a:ext cx="11773747" cy="5837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solidFill>
                  <a:srgbClr val="CC3399"/>
                </a:solidFill>
                <a:latin typeface="Comic Sans MS"/>
              </a:rPr>
              <a:t>Leader: </a:t>
            </a:r>
            <a:r>
              <a:rPr lang="en-US" sz="2800" dirty="0">
                <a:latin typeface="Comic Sans MS" panose="030F0702030302020204" pitchFamily="66" charset="0"/>
                <a:cs typeface="Times New Roman"/>
              </a:rPr>
              <a:t>Heavenly Father, today we thank you for the love of mothers and caregivers everywhere.</a:t>
            </a:r>
          </a:p>
          <a:p>
            <a:pPr>
              <a:lnSpc>
                <a:spcPct val="150000"/>
              </a:lnSpc>
            </a:pPr>
            <a:r>
              <a:rPr lang="en-US" sz="2800" dirty="0">
                <a:latin typeface="Comic Sans MS" panose="030F0702030302020204" pitchFamily="66" charset="0"/>
                <a:cs typeface="Times New Roman"/>
              </a:rPr>
              <a:t>We give thanks for all those for whom this is or has been their Mother Church, where they have known the nurture of you.</a:t>
            </a:r>
          </a:p>
          <a:p>
            <a:pPr>
              <a:lnSpc>
                <a:spcPct val="150000"/>
              </a:lnSpc>
            </a:pPr>
            <a:r>
              <a:rPr lang="en-US" sz="2800" dirty="0">
                <a:latin typeface="Comic Sans MS" panose="030F0702030302020204" pitchFamily="66" charset="0"/>
                <a:cs typeface="Times New Roman"/>
              </a:rPr>
              <a:t>Thank you, Lord, for being to all of us a loving parent, embodying the natures of the perfect mother and father, balanced in harmony to meet all our needs;</a:t>
            </a:r>
          </a:p>
          <a:p>
            <a:pPr>
              <a:lnSpc>
                <a:spcPct val="150000"/>
              </a:lnSpc>
            </a:pPr>
            <a:r>
              <a:rPr lang="en-US" sz="2800" dirty="0">
                <a:latin typeface="Comic Sans MS" panose="030F0702030302020204" pitchFamily="66" charset="0"/>
                <a:cs typeface="Times New Roman"/>
              </a:rPr>
              <a:t>may we live in you, and learn from you always.</a:t>
            </a:r>
          </a:p>
          <a:p>
            <a:pPr>
              <a:lnSpc>
                <a:spcPct val="150000"/>
              </a:lnSpc>
            </a:pPr>
            <a:r>
              <a:rPr lang="en-US" sz="2800" dirty="0">
                <a:latin typeface="Comic Sans MS" panose="030F0702030302020204" pitchFamily="66" charset="0"/>
                <a:cs typeface="Times New Roman"/>
              </a:rPr>
              <a:t>Amen.</a:t>
            </a:r>
          </a:p>
        </p:txBody>
      </p:sp>
    </p:spTree>
    <p:extLst>
      <p:ext uri="{BB962C8B-B14F-4D97-AF65-F5344CB8AC3E}">
        <p14:creationId xmlns:p14="http://schemas.microsoft.com/office/powerpoint/2010/main" val="3339725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888756" y="70048"/>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CC3399"/>
                </a:solidFill>
                <a:latin typeface="Comic Sans MS"/>
                <a:ea typeface="+mn-lt"/>
                <a:cs typeface="+mn-lt"/>
              </a:rPr>
              <a:t>Intercessions</a:t>
            </a:r>
            <a:endParaRPr lang="en-US" sz="2000" dirty="0">
              <a:solidFill>
                <a:srgbClr val="CC3399"/>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65999" y="654823"/>
            <a:ext cx="12060000" cy="5991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CC3399"/>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dirty="0">
                <a:solidFill>
                  <a:srgbClr val="CC3399"/>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3753851944"/>
              </p:ext>
            </p:extLst>
          </p:nvPr>
        </p:nvGraphicFramePr>
        <p:xfrm>
          <a:off x="2655225" y="3429000"/>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08791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38</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dirty="0">
                <a:solidFill>
                  <a:srgbClr val="CC3399"/>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CC3399"/>
                </a:solidFill>
                <a:latin typeface="Comic Sans MS"/>
              </a:rPr>
              <a:t> </a:t>
            </a:r>
            <a:r>
              <a:rPr lang="en-AU" sz="2400" b="1" dirty="0">
                <a:solidFill>
                  <a:srgbClr val="CC3399"/>
                </a:solidFill>
                <a:latin typeface="Comic Sans MS"/>
              </a:rPr>
              <a:t>PAUSE…</a:t>
            </a:r>
            <a:endParaRPr lang="en-AU" sz="2400" b="1" dirty="0">
              <a:solidFill>
                <a:srgbClr val="CC3399"/>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&amp;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39</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dirty="0">
                <a:solidFill>
                  <a:srgbClr val="CC3399"/>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dirty="0">
                <a:solidFill>
                  <a:srgbClr val="CC3399"/>
                </a:solidFill>
                <a:latin typeface="Comic Sans MS"/>
              </a:rPr>
              <a:t>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592912992"/>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a:t>
                      </a:r>
                      <a:r>
                        <a:rPr lang="en-AU" sz="2400" b="0" i="0" dirty="0" err="1">
                          <a:solidFill>
                            <a:srgbClr val="000000"/>
                          </a:solidFill>
                          <a:effectLst/>
                          <a:latin typeface="Comic Sans MS"/>
                        </a:rPr>
                        <a:t>Darhon</a:t>
                      </a:r>
                      <a:endParaRPr lang="en-AU" sz="2400" b="0" i="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361421" y="1197459"/>
            <a:ext cx="9469155" cy="3811621"/>
          </a:xfrm>
          <a:prstGeom prst="rect">
            <a:avLst/>
          </a:prstGeom>
          <a:noFill/>
        </p:spPr>
        <p:txBody>
          <a:bodyPr wrap="square" lIns="91440" tIns="45720" rIns="91440" bIns="45720" rtlCol="0" anchor="t">
            <a:spAutoFit/>
          </a:bodyPr>
          <a:lstStyle/>
          <a:p>
            <a:pPr>
              <a:lnSpc>
                <a:spcPct val="150000"/>
              </a:lnSpc>
            </a:pPr>
            <a:r>
              <a:rPr lang="en-AU" sz="2800" dirty="0">
                <a:solidFill>
                  <a:srgbClr val="CC3399"/>
                </a:solidFill>
                <a:latin typeface="Comic Sans MS"/>
              </a:rPr>
              <a:t>Leader: </a:t>
            </a:r>
            <a:r>
              <a:rPr lang="en-AU" sz="2800" dirty="0">
                <a:latin typeface="Comic Sans MS"/>
              </a:rPr>
              <a:t>As we settle into worship let your breath be soft, your mind be still, and your heart be open to the presence of God.</a:t>
            </a:r>
          </a:p>
          <a:p>
            <a:pPr>
              <a:lnSpc>
                <a:spcPct val="150000"/>
              </a:lnSpc>
            </a:pPr>
            <a:endParaRPr lang="en-AU" sz="2800" b="1" dirty="0">
              <a:solidFill>
                <a:srgbClr val="E3960B"/>
              </a:solidFill>
              <a:latin typeface="Comic Sans MS"/>
            </a:endParaRPr>
          </a:p>
          <a:p>
            <a:pPr>
              <a:lnSpc>
                <a:spcPct val="150000"/>
              </a:lnSpc>
            </a:pPr>
            <a:r>
              <a:rPr lang="en-AU" sz="2800" dirty="0">
                <a:solidFill>
                  <a:srgbClr val="CC3399"/>
                </a:solidFill>
                <a:latin typeface="Comic Sans MS"/>
              </a:rPr>
              <a:t>Opening Music: </a:t>
            </a:r>
            <a:r>
              <a:rPr lang="en-AU" sz="2000" dirty="0">
                <a:solidFill>
                  <a:srgbClr val="7030A0"/>
                </a:solidFill>
                <a:ea typeface="+mn-lt"/>
                <a:cs typeface="+mn-lt"/>
                <a:hlinkClick r:id="rId2"/>
              </a:rPr>
              <a:t>https://www.youtube.com/watch?v=0uGBxBw5Peo&amp;feature=youtu.be</a:t>
            </a:r>
            <a:r>
              <a:rPr lang="en-AU" sz="2000" dirty="0">
                <a:solidFill>
                  <a:srgbClr val="7030A0"/>
                </a:solidFill>
                <a:ea typeface="+mn-lt"/>
                <a:cs typeface="+mn-lt"/>
              </a:rPr>
              <a:t> </a:t>
            </a:r>
            <a:endParaRPr lang="en-AU" sz="2800" dirty="0">
              <a:solidFill>
                <a:srgbClr val="7030A0"/>
              </a:solidFill>
              <a:effectLst/>
              <a:latin typeface="Times New Roman"/>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8" y="334479"/>
            <a:ext cx="2395863" cy="584775"/>
          </a:xfrm>
          <a:prstGeom prst="rect">
            <a:avLst/>
          </a:prstGeom>
          <a:noFill/>
        </p:spPr>
        <p:txBody>
          <a:bodyPr wrap="square" lIns="91440" tIns="45720" rIns="91440" bIns="45720" rtlCol="0" anchor="t">
            <a:spAutoFit/>
          </a:bodyPr>
          <a:lstStyle/>
          <a:p>
            <a:r>
              <a:rPr lang="en-AU" sz="3200" dirty="0">
                <a:solidFill>
                  <a:srgbClr val="CC3399"/>
                </a:solidFill>
                <a:latin typeface="Comic Sans MS"/>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09192" y="0"/>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CC3399"/>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63793" y="584775"/>
            <a:ext cx="11356258" cy="1049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800" dirty="0">
                <a:solidFill>
                  <a:srgbClr val="CC3399"/>
                </a:solidFill>
                <a:latin typeface="Comic Sans MS"/>
              </a:rPr>
              <a:t>Leader: </a:t>
            </a:r>
            <a:r>
              <a:rPr lang="en-AU" sz="2800" dirty="0">
                <a:solidFill>
                  <a:srgbClr val="000000"/>
                </a:solidFill>
                <a:latin typeface="Comic Sans MS"/>
              </a:rPr>
              <a:t>Loving</a:t>
            </a:r>
            <a:r>
              <a:rPr lang="en-AU" sz="2800" i="0" u="none" strike="noStrike" dirty="0">
                <a:solidFill>
                  <a:srgbClr val="000000"/>
                </a:solidFill>
                <a:effectLst/>
                <a:latin typeface="Comic Sans MS"/>
              </a:rPr>
              <a:t> God, joining with the Church in our cycle of prayer, we ask </a:t>
            </a:r>
            <a:r>
              <a:rPr lang="en-AU" sz="2800" u="none" strike="noStrike" dirty="0">
                <a:solidFill>
                  <a:srgbClr val="000000"/>
                </a:solidFill>
                <a:effectLst/>
                <a:latin typeface="Comic Sans MS"/>
              </a:rPr>
              <a:t>your blessings on: </a:t>
            </a:r>
          </a:p>
        </p:txBody>
      </p:sp>
      <p:sp>
        <p:nvSpPr>
          <p:cNvPr id="6" name="TextBox 5">
            <a:extLst>
              <a:ext uri="{FF2B5EF4-FFF2-40B4-BE49-F238E27FC236}">
                <a16:creationId xmlns:a16="http://schemas.microsoft.com/office/drawing/2014/main" id="{FC32BA73-C78E-64A6-494A-06D133CE1270}"/>
              </a:ext>
            </a:extLst>
          </p:cNvPr>
          <p:cNvSpPr txBox="1"/>
          <p:nvPr/>
        </p:nvSpPr>
        <p:spPr>
          <a:xfrm>
            <a:off x="585019" y="1697292"/>
            <a:ext cx="11021961" cy="5160708"/>
          </a:xfrm>
          <a:prstGeom prst="rect">
            <a:avLst/>
          </a:prstGeom>
          <a:noFill/>
        </p:spPr>
        <p:txBody>
          <a:bodyPr wrap="square">
            <a:spAutoFit/>
          </a:bodyPr>
          <a:lstStyle/>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The Anglican Church of Kenya</a:t>
            </a:r>
          </a:p>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The Diocese of Melbourne: †Ric; Assistant Bishops – †Genieve, †Paul, †Kate; Clergy and People</a:t>
            </a:r>
          </a:p>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The Parish of Tara</a:t>
            </a:r>
          </a:p>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Liturgical Assistants in parishes and schools</a:t>
            </a:r>
          </a:p>
          <a:p>
            <a:pPr marL="342900" indent="-342900">
              <a:lnSpc>
                <a:spcPct val="150000"/>
              </a:lnSpc>
              <a:spcAft>
                <a:spcPts val="1200"/>
              </a:spcAft>
              <a:buFont typeface="Arial" panose="020B0604020202020204" pitchFamily="34" charset="0"/>
              <a:buChar char="•"/>
            </a:pPr>
            <a:r>
              <a:rPr lang="en-AU" sz="2800" dirty="0">
                <a:latin typeface="Comic Sans MS" panose="030F0702030302020204" pitchFamily="66" charset="0"/>
              </a:rPr>
              <a:t>St Paul’s School, Bald Hills: Principal – John; Chaplains – Nicki; staff &amp; students</a:t>
            </a:r>
          </a:p>
        </p:txBody>
      </p:sp>
    </p:spTree>
    <p:extLst>
      <p:ext uri="{BB962C8B-B14F-4D97-AF65-F5344CB8AC3E}">
        <p14:creationId xmlns:p14="http://schemas.microsoft.com/office/powerpoint/2010/main" val="193476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79118" y="1792158"/>
            <a:ext cx="9833764" cy="9541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CC3399"/>
                </a:solidFill>
                <a:latin typeface="Comic Sans MS"/>
              </a:rPr>
              <a:t>Leader: </a:t>
            </a:r>
            <a:r>
              <a:rPr lang="en-US" sz="2800" dirty="0">
                <a:latin typeface="Comic Sans MS"/>
              </a:rPr>
              <a:t>Our commitment prayer for the week is A Prayer of Lament</a:t>
            </a:r>
          </a:p>
        </p:txBody>
      </p:sp>
      <p:sp>
        <p:nvSpPr>
          <p:cNvPr id="8" name="TextBox 7">
            <a:extLst>
              <a:ext uri="{FF2B5EF4-FFF2-40B4-BE49-F238E27FC236}">
                <a16:creationId xmlns:a16="http://schemas.microsoft.com/office/drawing/2014/main" id="{D15AE91C-5A9A-0FF4-28D6-97A9953AF8C7}"/>
              </a:ext>
            </a:extLst>
          </p:cNvPr>
          <p:cNvSpPr txBox="1"/>
          <p:nvPr/>
        </p:nvSpPr>
        <p:spPr>
          <a:xfrm>
            <a:off x="2205037" y="3588516"/>
            <a:ext cx="7781925" cy="523220"/>
          </a:xfrm>
          <a:prstGeom prst="rect">
            <a:avLst/>
          </a:prstGeom>
          <a:noFill/>
        </p:spPr>
        <p:txBody>
          <a:bodyPr wrap="square">
            <a:spAutoFit/>
          </a:bodyPr>
          <a:lstStyle/>
          <a:p>
            <a:r>
              <a:rPr lang="en-AU" sz="2800" dirty="0">
                <a:hlinkClick r:id="rId3"/>
              </a:rPr>
              <a:t>https://www.youtube.com/watch?v=d8tLRZWOAcw</a:t>
            </a:r>
            <a:r>
              <a:rPr lang="en-AU" sz="2800" dirty="0"/>
              <a:t> </a:t>
            </a:r>
          </a:p>
        </p:txBody>
      </p:sp>
      <p:sp>
        <p:nvSpPr>
          <p:cNvPr id="12" name="TextBox 11">
            <a:extLst>
              <a:ext uri="{FF2B5EF4-FFF2-40B4-BE49-F238E27FC236}">
                <a16:creationId xmlns:a16="http://schemas.microsoft.com/office/drawing/2014/main" id="{0C2D42D5-5BBE-AD0D-4B6C-E02F09573D15}"/>
              </a:ext>
            </a:extLst>
          </p:cNvPr>
          <p:cNvSpPr txBox="1"/>
          <p:nvPr/>
        </p:nvSpPr>
        <p:spPr>
          <a:xfrm>
            <a:off x="2724150" y="538609"/>
            <a:ext cx="6743700" cy="584775"/>
          </a:xfrm>
          <a:prstGeom prst="rect">
            <a:avLst/>
          </a:prstGeom>
          <a:noFill/>
        </p:spPr>
        <p:txBody>
          <a:bodyPr wrap="square" lIns="91440" tIns="45720" rIns="91440" bIns="45720" anchor="t">
            <a:spAutoFit/>
          </a:bodyPr>
          <a:lstStyle/>
          <a:p>
            <a:r>
              <a:rPr lang="en-US" sz="3200" dirty="0">
                <a:solidFill>
                  <a:srgbClr val="CC3399"/>
                </a:solidFill>
                <a:latin typeface="Comic Sans MS"/>
              </a:rPr>
              <a:t>Commitment prayer for the week</a:t>
            </a:r>
            <a:endParaRPr lang="en-AU" sz="3200" dirty="0">
              <a:solidFill>
                <a:srgbClr val="CC3399"/>
              </a:solidFill>
            </a:endParaRPr>
          </a:p>
        </p:txBody>
      </p:sp>
    </p:spTree>
    <p:extLst>
      <p:ext uri="{BB962C8B-B14F-4D97-AF65-F5344CB8AC3E}">
        <p14:creationId xmlns:p14="http://schemas.microsoft.com/office/powerpoint/2010/main" val="152388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CC3399"/>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CC3399"/>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757581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dirty="0">
                <a:solidFill>
                  <a:srgbClr val="CC3399"/>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44</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b="1" dirty="0">
                <a:solidFill>
                  <a:srgbClr val="CC3399"/>
                </a:solidFill>
                <a:latin typeface="Comic Sans MS"/>
              </a:rPr>
              <a:t>Hermit Wisdom</a:t>
            </a:r>
            <a:endParaRPr lang="en-US" sz="3200" b="1" dirty="0">
              <a:solidFill>
                <a:srgbClr val="CC3399"/>
              </a:solidFill>
              <a:cs typeface="Times New Roman"/>
            </a:endParaRPr>
          </a:p>
        </p:txBody>
      </p:sp>
      <p:pic>
        <p:nvPicPr>
          <p:cNvPr id="6" name="Picture 5">
            <a:extLst>
              <a:ext uri="{FF2B5EF4-FFF2-40B4-BE49-F238E27FC236}">
                <a16:creationId xmlns:a16="http://schemas.microsoft.com/office/drawing/2014/main" id="{EFC0737A-1DDE-DA64-B819-1CD9FC3039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7475" y="1418385"/>
            <a:ext cx="4021230" cy="4021230"/>
          </a:xfrm>
          <a:prstGeom prst="rect">
            <a:avLst/>
          </a:prstGeom>
        </p:spPr>
      </p:pic>
    </p:spTree>
    <p:extLst>
      <p:ext uri="{BB962C8B-B14F-4D97-AF65-F5344CB8AC3E}">
        <p14:creationId xmlns:p14="http://schemas.microsoft.com/office/powerpoint/2010/main" val="683501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45</a:t>
            </a:fld>
            <a:endParaRPr lang="en-AU"/>
          </a:p>
        </p:txBody>
      </p:sp>
      <p:sp>
        <p:nvSpPr>
          <p:cNvPr id="3" name="Rectangle 2"/>
          <p:cNvSpPr/>
          <p:nvPr/>
        </p:nvSpPr>
        <p:spPr>
          <a:xfrm>
            <a:off x="467436" y="651955"/>
            <a:ext cx="10662192" cy="523220"/>
          </a:xfrm>
          <a:prstGeom prst="rect">
            <a:avLst/>
          </a:prstGeom>
        </p:spPr>
        <p:txBody>
          <a:bodyPr wrap="square" lIns="91440" tIns="45720" rIns="91440" bIns="45720" anchor="t">
            <a:spAutoFit/>
          </a:bodyPr>
          <a:lstStyle/>
          <a:p>
            <a:r>
              <a:rPr lang="en-GB" sz="2800" dirty="0">
                <a:solidFill>
                  <a:srgbClr val="CC3399"/>
                </a:solidFill>
                <a:latin typeface="Comic Sans MS"/>
              </a:rPr>
              <a:t>Leader: </a:t>
            </a:r>
            <a:r>
              <a:rPr lang="en-GB" sz="2800" dirty="0">
                <a:latin typeface="Comic Sans MS"/>
              </a:rPr>
              <a:t>A prayer inspired by Holy Hermit St Paul of Thebes</a:t>
            </a:r>
          </a:p>
        </p:txBody>
      </p:sp>
      <p:sp>
        <p:nvSpPr>
          <p:cNvPr id="4" name="TextBox 3">
            <a:extLst>
              <a:ext uri="{FF2B5EF4-FFF2-40B4-BE49-F238E27FC236}">
                <a16:creationId xmlns:a16="http://schemas.microsoft.com/office/drawing/2014/main" id="{5DB57E1C-3493-5C5F-2928-69452F7C154D}"/>
              </a:ext>
            </a:extLst>
          </p:cNvPr>
          <p:cNvSpPr txBox="1"/>
          <p:nvPr/>
        </p:nvSpPr>
        <p:spPr>
          <a:xfrm>
            <a:off x="1098884" y="1629121"/>
            <a:ext cx="9994231" cy="325249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i="1" dirty="0">
                <a:latin typeface="Comic Sans MS" panose="030F0702030302020204" pitchFamily="66" charset="0"/>
              </a:rPr>
              <a:t>Lord Jesus, living in the desert was not St. Paul’s dream existence. And yet this curve in the road made him phenomenally content and happy. Through this intercession, help us accept life’s twists and turns. Then let us use them to glorify you. Amen. </a:t>
            </a:r>
            <a:endParaRPr lang="en-US" altLang="en-US" sz="2800" i="1" dirty="0">
              <a:latin typeface="Comic Sans MS" panose="030F0702030302020204" pitchFamily="66" charset="0"/>
            </a:endParaRPr>
          </a:p>
        </p:txBody>
      </p:sp>
    </p:spTree>
    <p:extLst>
      <p:ext uri="{BB962C8B-B14F-4D97-AF65-F5344CB8AC3E}">
        <p14:creationId xmlns:p14="http://schemas.microsoft.com/office/powerpoint/2010/main" val="3633357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BD1C-9539-CA09-3071-4E65616EA1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C3B00C-1CCB-6184-D40F-1936B505D23F}"/>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32D6E9A4-D385-B881-8E99-7C0AB9ED7FC5}"/>
              </a:ext>
            </a:extLst>
          </p:cNvPr>
          <p:cNvSpPr txBox="1"/>
          <p:nvPr/>
        </p:nvSpPr>
        <p:spPr>
          <a:xfrm>
            <a:off x="265765" y="497250"/>
            <a:ext cx="7106585" cy="5191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solidFill>
                  <a:srgbClr val="CC3399"/>
                </a:solidFill>
                <a:latin typeface="Comic Sans MS"/>
                <a:cs typeface="Segoe UI"/>
              </a:rPr>
              <a:t>Leader: </a:t>
            </a:r>
            <a:r>
              <a:rPr lang="en-US" sz="2800" dirty="0">
                <a:solidFill>
                  <a:srgbClr val="7030A0"/>
                </a:solidFill>
                <a:latin typeface="Comic Sans MS"/>
                <a:cs typeface="Segoe UI"/>
              </a:rPr>
              <a:t>​</a:t>
            </a:r>
            <a:r>
              <a:rPr lang="en-US" sz="2800" dirty="0">
                <a:latin typeface="Comic Sans MS"/>
                <a:cs typeface="Segoe UI"/>
              </a:rPr>
              <a:t>As we enter a few minutes of silence together, you are invited to pray this prayer of adoration and/or spend this time in contemplation. ​</a:t>
            </a:r>
          </a:p>
          <a:p>
            <a:pPr>
              <a:lnSpc>
                <a:spcPct val="150000"/>
              </a:lnSpc>
            </a:pPr>
            <a:r>
              <a:rPr lang="en-US" sz="2800" dirty="0">
                <a:latin typeface="Comic Sans MS"/>
                <a:cs typeface="Segoe UI"/>
              </a:rPr>
              <a:t>The Spiritual Communion prayer follows </a:t>
            </a:r>
          </a:p>
          <a:p>
            <a:pPr>
              <a:lnSpc>
                <a:spcPct val="150000"/>
              </a:lnSpc>
            </a:pPr>
            <a:r>
              <a:rPr lang="en-US" sz="2800" dirty="0">
                <a:latin typeface="Comic Sans MS"/>
                <a:cs typeface="Segoe UI"/>
              </a:rPr>
              <a:t>on the next slide. Let us be still.</a:t>
            </a:r>
          </a:p>
          <a:p>
            <a:pPr>
              <a:lnSpc>
                <a:spcPct val="150000"/>
              </a:lnSpc>
            </a:pPr>
            <a:endParaRPr lang="en-US" sz="2800" dirty="0">
              <a:latin typeface="Comic Sans MS"/>
              <a:cs typeface="Segoe UI"/>
            </a:endParaRPr>
          </a:p>
          <a:p>
            <a:pPr>
              <a:lnSpc>
                <a:spcPct val="150000"/>
              </a:lnSpc>
            </a:pPr>
            <a:r>
              <a:rPr lang="en-US" sz="2800" dirty="0">
                <a:solidFill>
                  <a:srgbClr val="CC3399"/>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D3DA0021-E84B-9C6A-2D5A-8DE79222C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306" y="958646"/>
            <a:ext cx="4268694" cy="4268694"/>
          </a:xfrm>
          <a:prstGeom prst="rect">
            <a:avLst/>
          </a:prstGeom>
        </p:spPr>
      </p:pic>
    </p:spTree>
    <p:extLst>
      <p:ext uri="{BB962C8B-B14F-4D97-AF65-F5344CB8AC3E}">
        <p14:creationId xmlns:p14="http://schemas.microsoft.com/office/powerpoint/2010/main" val="2582596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0" y="373853"/>
            <a:ext cx="11374209" cy="6484147"/>
          </a:xfrm>
          <a:prstGeom prst="rect">
            <a:avLst/>
          </a:prstGeom>
          <a:noFill/>
        </p:spPr>
        <p:txBody>
          <a:bodyPr wrap="square" lIns="91440" tIns="45720" rIns="91440" bIns="45720" rtlCol="0" anchor="t">
            <a:spAutoFit/>
          </a:bodyPr>
          <a:lstStyle/>
          <a:p>
            <a:pPr eaLnBrk="0" fontAlgn="base" hangingPunct="0">
              <a:lnSpc>
                <a:spcPct val="150000"/>
              </a:lnSpc>
            </a:pPr>
            <a:r>
              <a:rPr lang="en-US" altLang="en-US" sz="2800" dirty="0">
                <a:latin typeface="Comic Sans MS"/>
              </a:rPr>
              <a:t>Dear Jesus,</a:t>
            </a:r>
            <a:r>
              <a:rPr lang="en-US" altLang="en-US" sz="2800" dirty="0">
                <a:ea typeface="Calibri"/>
                <a:cs typeface="Calibri"/>
              </a:rPr>
              <a:t> </a:t>
            </a:r>
            <a:r>
              <a:rPr lang="en-US" altLang="en-US" sz="2800" dirty="0">
                <a:latin typeface="Comic Sans MS"/>
              </a:rPr>
              <a:t>when we look at the world around us, help us to ask:</a:t>
            </a:r>
          </a:p>
          <a:p>
            <a:pPr eaLnBrk="0" fontAlgn="base" hangingPunct="0">
              <a:lnSpc>
                <a:spcPct val="150000"/>
              </a:lnSpc>
            </a:pPr>
            <a:r>
              <a:rPr lang="en-US" altLang="en-US" sz="2800" dirty="0">
                <a:latin typeface="Comic Sans MS"/>
              </a:rPr>
              <a:t>what do you see?</a:t>
            </a:r>
          </a:p>
          <a:p>
            <a:pPr eaLnBrk="0" fontAlgn="base" hangingPunct="0">
              <a:lnSpc>
                <a:spcPct val="150000"/>
              </a:lnSpc>
            </a:pPr>
            <a:r>
              <a:rPr lang="en-US" altLang="en-US" sz="2800" dirty="0">
                <a:latin typeface="Comic Sans MS"/>
              </a:rPr>
              <a:t>When we look at the people around us, help us to ask:</a:t>
            </a:r>
          </a:p>
          <a:p>
            <a:pPr eaLnBrk="0" fontAlgn="base" hangingPunct="0">
              <a:lnSpc>
                <a:spcPct val="150000"/>
              </a:lnSpc>
            </a:pPr>
            <a:r>
              <a:rPr lang="en-US" altLang="en-US" sz="2800" dirty="0">
                <a:latin typeface="Comic Sans MS"/>
              </a:rPr>
              <a:t>what do you see?</a:t>
            </a:r>
          </a:p>
          <a:p>
            <a:pPr eaLnBrk="0" fontAlgn="base" hangingPunct="0">
              <a:lnSpc>
                <a:spcPct val="150000"/>
              </a:lnSpc>
            </a:pPr>
            <a:r>
              <a:rPr lang="en-US" altLang="en-US" sz="2800" dirty="0">
                <a:latin typeface="Comic Sans MS"/>
              </a:rPr>
              <a:t>When we look at ourselves, help us to ask:</a:t>
            </a:r>
          </a:p>
          <a:p>
            <a:pPr eaLnBrk="0" fontAlgn="base" hangingPunct="0">
              <a:lnSpc>
                <a:spcPct val="150000"/>
              </a:lnSpc>
            </a:pPr>
            <a:r>
              <a:rPr lang="en-US" altLang="en-US" sz="2800" dirty="0">
                <a:latin typeface="Comic Sans MS"/>
              </a:rPr>
              <a:t>what do you see?</a:t>
            </a:r>
          </a:p>
          <a:p>
            <a:pPr eaLnBrk="0" fontAlgn="base" hangingPunct="0">
              <a:lnSpc>
                <a:spcPct val="150000"/>
              </a:lnSpc>
            </a:pPr>
            <a:r>
              <a:rPr lang="en-US" altLang="en-US" sz="2800" dirty="0">
                <a:latin typeface="Comic Sans MS"/>
              </a:rPr>
              <a:t>When we respond to the needs in our community, help us to ask:</a:t>
            </a:r>
          </a:p>
          <a:p>
            <a:pPr eaLnBrk="0" fontAlgn="base" hangingPunct="0">
              <a:lnSpc>
                <a:spcPct val="150000"/>
              </a:lnSpc>
            </a:pPr>
            <a:r>
              <a:rPr lang="en-US" altLang="en-US" sz="2800" dirty="0">
                <a:latin typeface="Comic Sans MS"/>
              </a:rPr>
              <a:t>what do you see?</a:t>
            </a:r>
          </a:p>
          <a:p>
            <a:pPr eaLnBrk="0" fontAlgn="base" hangingPunct="0">
              <a:lnSpc>
                <a:spcPct val="150000"/>
              </a:lnSpc>
            </a:pPr>
            <a:r>
              <a:rPr lang="en-US" altLang="en-US" sz="2800" dirty="0">
                <a:latin typeface="Comic Sans MS"/>
              </a:rPr>
              <a:t>Help us all to see with your love as our focus.</a:t>
            </a:r>
          </a:p>
          <a:p>
            <a:pPr eaLnBrk="0" fontAlgn="base" hangingPunct="0">
              <a:lnSpc>
                <a:spcPct val="150000"/>
              </a:lnSpc>
            </a:pPr>
            <a:r>
              <a:rPr lang="en-US" altLang="en-US" sz="2800" dirty="0">
                <a:latin typeface="Comic Sans MS"/>
              </a:rPr>
              <a:t>Amen.</a:t>
            </a:r>
            <a:endParaRPr lang="en-US" altLang="en-US" sz="2800" b="1" dirty="0">
              <a:latin typeface="Comic Sans MS"/>
            </a:endParaRPr>
          </a:p>
        </p:txBody>
      </p:sp>
      <p:pic>
        <p:nvPicPr>
          <p:cNvPr id="8" name="Picture 7">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rcRect l="8964" t="6794" r="4237" b="6182"/>
          <a:stretch>
            <a:fillRect/>
          </a:stretch>
        </p:blipFill>
        <p:spPr>
          <a:xfrm>
            <a:off x="9054827" y="1071220"/>
            <a:ext cx="3038850" cy="3046661"/>
          </a:xfrm>
          <a:prstGeom prst="rect">
            <a:avLst/>
          </a:prstGeom>
        </p:spPr>
      </p:pic>
      <p:sp>
        <p:nvSpPr>
          <p:cNvPr id="6" name="TextBox 5">
            <a:extLst>
              <a:ext uri="{FF2B5EF4-FFF2-40B4-BE49-F238E27FC236}">
                <a16:creationId xmlns:a16="http://schemas.microsoft.com/office/drawing/2014/main" id="{684F7982-313D-506E-6C24-A6301DAA4F6F}"/>
              </a:ext>
            </a:extLst>
          </p:cNvPr>
          <p:cNvSpPr txBox="1"/>
          <p:nvPr/>
        </p:nvSpPr>
        <p:spPr>
          <a:xfrm>
            <a:off x="4009574" y="0"/>
            <a:ext cx="4172852" cy="584775"/>
          </a:xfrm>
          <a:prstGeom prst="rect">
            <a:avLst/>
          </a:prstGeom>
          <a:noFill/>
        </p:spPr>
        <p:txBody>
          <a:bodyPr wrap="square" lIns="91440" tIns="45720" rIns="91440" bIns="45720" anchor="t">
            <a:spAutoFit/>
          </a:bodyPr>
          <a:lstStyle/>
          <a:p>
            <a:r>
              <a:rPr lang="en-US" sz="3200" dirty="0">
                <a:solidFill>
                  <a:srgbClr val="CC3399"/>
                </a:solidFill>
                <a:latin typeface="Comic Sans MS"/>
                <a:cs typeface="Segoe UI"/>
              </a:rPr>
              <a:t>Prayer of Adoration </a:t>
            </a:r>
            <a:endParaRPr lang="en-AU" sz="3200" dirty="0">
              <a:solidFill>
                <a:srgbClr val="CC3399"/>
              </a:solidFill>
            </a:endParaRPr>
          </a:p>
        </p:txBody>
      </p:sp>
    </p:spTree>
    <p:extLst>
      <p:ext uri="{BB962C8B-B14F-4D97-AF65-F5344CB8AC3E}">
        <p14:creationId xmlns:p14="http://schemas.microsoft.com/office/powerpoint/2010/main" val="2582763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48</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1" y="6717"/>
            <a:ext cx="6086474"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chemeClr val="bg1"/>
              </a:solidFill>
              <a:latin typeface="Comic Sans MS"/>
            </a:endParaRPr>
          </a:p>
          <a:p>
            <a:r>
              <a:rPr lang="en-US" sz="2400">
                <a:solidFill>
                  <a:schemeClr val="bg1"/>
                </a:solidFill>
                <a:latin typeface="Comic Sans MS"/>
              </a:rPr>
              <a:t>  Oh, my Lord Jesus I turn to you   </a:t>
            </a:r>
          </a:p>
          <a:p>
            <a:r>
              <a:rPr lang="en-US" sz="2400">
                <a:solidFill>
                  <a:schemeClr val="bg1"/>
                </a:solidFill>
                <a:latin typeface="Comic Sans MS"/>
              </a:rPr>
              <a:t>  present at the Altar and in the  </a:t>
            </a:r>
          </a:p>
          <a:p>
            <a:r>
              <a:rPr lang="en-US" sz="2400">
                <a:solidFill>
                  <a:schemeClr val="bg1"/>
                </a:solidFill>
                <a:latin typeface="Comic Sans MS"/>
              </a:rPr>
              <a:t> Tabernacle. I believe that you are </a:t>
            </a:r>
          </a:p>
          <a:p>
            <a:r>
              <a:rPr lang="en-US" sz="2400">
                <a:solidFill>
                  <a:schemeClr val="bg1"/>
                </a:solidFill>
                <a:latin typeface="Comic Sans MS"/>
              </a:rPr>
              <a:t>  present in the Holy Sacrament of your </a:t>
            </a:r>
          </a:p>
          <a:p>
            <a:r>
              <a:rPr lang="en-US" sz="2400">
                <a:solidFill>
                  <a:schemeClr val="bg1"/>
                </a:solidFill>
                <a:latin typeface="Comic Sans MS"/>
              </a:rPr>
              <a:t>  most Sacred Body and Blood. I love you </a:t>
            </a:r>
          </a:p>
          <a:p>
            <a:r>
              <a:rPr lang="en-US" sz="2400">
                <a:solidFill>
                  <a:schemeClr val="bg1"/>
                </a:solidFill>
                <a:latin typeface="Comic Sans MS"/>
              </a:rPr>
              <a:t>  above all things and I desire to receive </a:t>
            </a:r>
          </a:p>
          <a:p>
            <a:r>
              <a:rPr lang="en-US" sz="2400">
                <a:solidFill>
                  <a:schemeClr val="bg1"/>
                </a:solidFill>
                <a:latin typeface="Comic Sans MS"/>
              </a:rPr>
              <a:t>  you into my Soul. I cannot at this </a:t>
            </a:r>
          </a:p>
          <a:p>
            <a:r>
              <a:rPr lang="en-US" sz="2400">
                <a:solidFill>
                  <a:schemeClr val="bg1"/>
                </a:solidFill>
                <a:latin typeface="Comic Sans MS"/>
              </a:rPr>
              <a:t>  moment receive you Sacramentally in</a:t>
            </a:r>
          </a:p>
          <a:p>
            <a:r>
              <a:rPr lang="en-US" sz="2400">
                <a:solidFill>
                  <a:schemeClr val="bg1"/>
                </a:solidFill>
                <a:latin typeface="Comic Sans MS"/>
              </a:rPr>
              <a:t>  Holy Communion. Come spiritually into </a:t>
            </a:r>
          </a:p>
          <a:p>
            <a:r>
              <a:rPr lang="en-US" sz="2400">
                <a:solidFill>
                  <a:schemeClr val="bg1"/>
                </a:solidFill>
                <a:latin typeface="Comic Sans MS"/>
              </a:rPr>
              <a:t>  my heart. Purify it, Sanctify it. Render  </a:t>
            </a:r>
          </a:p>
          <a:p>
            <a:r>
              <a:rPr lang="en-US" sz="2400">
                <a:solidFill>
                  <a:schemeClr val="bg1"/>
                </a:solidFill>
                <a:latin typeface="Comic Sans MS"/>
              </a:rPr>
              <a:t>  my heart like your own heart. </a:t>
            </a:r>
            <a:endParaRPr lang="en-US" sz="2400">
              <a:solidFill>
                <a:schemeClr val="bg1"/>
              </a:solidFill>
              <a:latin typeface="Times New Roman"/>
              <a:cs typeface="Times New Roman"/>
            </a:endParaRPr>
          </a:p>
          <a:p>
            <a:r>
              <a:rPr lang="en-US" sz="2400">
                <a:solidFill>
                  <a:schemeClr val="bg1"/>
                </a:solidFill>
                <a:latin typeface="Comic Sans MS"/>
              </a:rPr>
              <a:t>  I embrace you as if you were already </a:t>
            </a:r>
          </a:p>
          <a:p>
            <a:r>
              <a:rPr lang="en-US" sz="2400">
                <a:solidFill>
                  <a:schemeClr val="bg1"/>
                </a:solidFill>
                <a:latin typeface="Comic Sans MS"/>
              </a:rPr>
              <a:t>  there and unite myself wholly with </a:t>
            </a:r>
          </a:p>
          <a:p>
            <a:r>
              <a:rPr lang="en-US" sz="2400">
                <a:solidFill>
                  <a:schemeClr val="bg1"/>
                </a:solidFill>
                <a:latin typeface="Comic Sans MS"/>
              </a:rPr>
              <a:t>  you. Never permit me to be separated </a:t>
            </a:r>
          </a:p>
          <a:p>
            <a:r>
              <a:rPr lang="en-US" sz="2400">
                <a:solidFill>
                  <a:schemeClr val="bg1"/>
                </a:solidFill>
                <a:latin typeface="Comic Sans MS"/>
              </a:rPr>
              <a:t>  from you. Lord, I am not worthy to </a:t>
            </a:r>
          </a:p>
          <a:p>
            <a:r>
              <a:rPr lang="en-US" sz="2400">
                <a:solidFill>
                  <a:schemeClr val="bg1"/>
                </a:solidFill>
                <a:latin typeface="Comic Sans MS"/>
              </a:rPr>
              <a:t>  receive you, but only say the word and I </a:t>
            </a:r>
          </a:p>
          <a:p>
            <a:r>
              <a:rPr lang="en-US" sz="240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5953125" y="702224"/>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C04080"/>
                </a:solidFill>
                <a:latin typeface="Comic Sans MS"/>
                <a:cs typeface="Times New Roman"/>
              </a:rPr>
              <a:t>Making a </a:t>
            </a:r>
            <a:endParaRPr lang="en-AU" sz="3200" b="1" dirty="0">
              <a:solidFill>
                <a:srgbClr val="C04080"/>
              </a:solidFill>
              <a:latin typeface="Times New Roman"/>
              <a:cs typeface="Times New Roman"/>
            </a:endParaRPr>
          </a:p>
          <a:p>
            <a:pPr algn="ctr">
              <a:lnSpc>
                <a:spcPct val="90000"/>
              </a:lnSpc>
              <a:spcAft>
                <a:spcPts val="600"/>
              </a:spcAft>
            </a:pPr>
            <a:r>
              <a:rPr lang="en-AU" sz="3200" b="1" dirty="0">
                <a:solidFill>
                  <a:srgbClr val="C04080"/>
                </a:solidFill>
                <a:latin typeface="Comic Sans MS"/>
                <a:cs typeface="Times New Roman"/>
              </a:rPr>
              <a:t>Spiritual Communion</a:t>
            </a:r>
          </a:p>
          <a:p>
            <a:pPr algn="ctr">
              <a:lnSpc>
                <a:spcPct val="90000"/>
              </a:lnSpc>
              <a:spcAft>
                <a:spcPts val="600"/>
              </a:spcAft>
            </a:pPr>
            <a:r>
              <a:rPr lang="en-AU" sz="2000" b="1" dirty="0">
                <a:solidFill>
                  <a:srgbClr val="C04080"/>
                </a:solidFill>
                <a:latin typeface="Comic Sans MS"/>
                <a:cs typeface="Times New Roman"/>
              </a:rPr>
              <a:t>(Prayed in silence)</a:t>
            </a:r>
            <a:endParaRPr lang="en-AU" sz="2400" b="1" dirty="0">
              <a:solidFill>
                <a:srgbClr val="C04080"/>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386090"/>
          </a:xfrm>
          <a:prstGeom prst="rect">
            <a:avLst/>
          </a:prstGeom>
          <a:noFill/>
        </p:spPr>
        <p:txBody>
          <a:bodyPr wrap="square" lIns="91440" tIns="45720" rIns="91440" bIns="45720" rtlCol="0" anchor="t">
            <a:spAutoFit/>
          </a:bodyPr>
          <a:lstStyle/>
          <a:p>
            <a:pPr algn="ctr"/>
            <a:r>
              <a:rPr lang="en-US" sz="3600" b="1" dirty="0">
                <a:solidFill>
                  <a:srgbClr val="CC3399"/>
                </a:solidFill>
                <a:latin typeface="Comic Sans MS"/>
              </a:rPr>
              <a:t>Leader unmutes</a:t>
            </a:r>
          </a:p>
          <a:p>
            <a:pPr algn="ctr"/>
            <a:endParaRPr lang="en-US" sz="2400" dirty="0">
              <a:solidFill>
                <a:srgbClr val="CC3399"/>
              </a:solidFill>
              <a:latin typeface="Comic Sans MS" panose="030F0702030302020204" pitchFamily="66" charset="0"/>
              <a:cs typeface="Times New Roman"/>
            </a:endParaRPr>
          </a:p>
          <a:p>
            <a:pPr algn="ctr"/>
            <a:r>
              <a:rPr lang="en-US" sz="3600" b="1" dirty="0">
                <a:solidFill>
                  <a:srgbClr val="CC3399"/>
                </a:solidFill>
                <a:latin typeface="Comic Sans MS"/>
              </a:rPr>
              <a:t>Our final song is</a:t>
            </a:r>
          </a:p>
          <a:p>
            <a:pPr algn="ctr"/>
            <a:endParaRPr lang="en-US" sz="3600" b="1" dirty="0">
              <a:solidFill>
                <a:srgbClr val="CC3399"/>
              </a:solidFill>
              <a:latin typeface="Comic Sans MS"/>
              <a:ea typeface="Aptos" panose="020B0004020202020204" pitchFamily="34" charset="0"/>
              <a:cs typeface="Times New Roman"/>
            </a:endParaRPr>
          </a:p>
          <a:p>
            <a:pPr algn="ctr"/>
            <a:r>
              <a:rPr lang="en-US" sz="4400" b="1" dirty="0">
                <a:solidFill>
                  <a:srgbClr val="CC3399"/>
                </a:solidFill>
                <a:latin typeface="Comic Sans MS"/>
                <a:ea typeface="Aptos" panose="020B0004020202020204" pitchFamily="34" charset="0"/>
                <a:cs typeface="Times New Roman"/>
              </a:rPr>
              <a:t>Ode to Joy</a:t>
            </a:r>
          </a:p>
          <a:p>
            <a:pPr algn="ctr"/>
            <a:r>
              <a:rPr lang="en-US" sz="1600" dirty="0">
                <a:solidFill>
                  <a:srgbClr val="CC3399"/>
                </a:solidFill>
                <a:latin typeface="Comic Sans MS"/>
                <a:cs typeface="Segoe UI"/>
                <a:hlinkClick r:id="rId2"/>
              </a:rPr>
              <a:t>https://youtu.be/IgtQmnE9suQ</a:t>
            </a:r>
            <a:r>
              <a:rPr lang="en-US" sz="3200" dirty="0">
                <a:solidFill>
                  <a:srgbClr val="CC3399"/>
                </a:solidFill>
                <a:latin typeface="Comic Sans MS"/>
                <a:cs typeface="Segoe UI"/>
              </a:rPr>
              <a:t> </a:t>
            </a:r>
            <a:endParaRPr lang="en-US" sz="4000" dirty="0">
              <a:solidFill>
                <a:srgbClr val="CC3399"/>
              </a:solidFill>
              <a:latin typeface="Comic Sans MS" panose="030F0702030302020204" pitchFamily="66" charset="0"/>
              <a:cs typeface="Segoe UI"/>
            </a:endParaRPr>
          </a:p>
          <a:p>
            <a:pPr algn="ctr"/>
            <a:endParaRPr lang="en-US" sz="3600" dirty="0">
              <a:solidFill>
                <a:srgbClr val="CC3399"/>
              </a:solidFill>
              <a:latin typeface="Times New Roman"/>
              <a:ea typeface="Calibri"/>
              <a:cs typeface="Times New Roman"/>
            </a:endParaRPr>
          </a:p>
          <a:p>
            <a:pPr algn="ctr"/>
            <a:endParaRPr lang="en-US" sz="2800" dirty="0">
              <a:solidFill>
                <a:srgbClr val="CC3399"/>
              </a:solidFill>
              <a:latin typeface="Comic Sans MS" panose="030F0902030302020204" pitchFamily="66" charset="0"/>
              <a:ea typeface="Calibri"/>
              <a:cs typeface="Calibri"/>
            </a:endParaRPr>
          </a:p>
          <a:p>
            <a:pPr algn="ctr"/>
            <a:r>
              <a:rPr lang="en-US" sz="3200" dirty="0">
                <a:solidFill>
                  <a:srgbClr val="CC3399"/>
                </a:solidFill>
                <a:latin typeface="Comic Sans MS"/>
                <a:cs typeface="Segoe UI"/>
              </a:rPr>
              <a:t>​</a:t>
            </a:r>
            <a:r>
              <a:rPr lang="en-US" sz="3200" b="1" i="0" u="none" strike="noStrike" dirty="0">
                <a:solidFill>
                  <a:srgbClr val="CC3399"/>
                </a:solidFill>
                <a:effectLst/>
                <a:latin typeface="Comic Sans MS"/>
              </a:rPr>
              <a:t>We stay on mute</a:t>
            </a:r>
            <a:endParaRPr lang="en-US" sz="3200" b="1" dirty="0">
              <a:solidFill>
                <a:srgbClr val="CC3399"/>
              </a:solidFill>
              <a:latin typeface="Comic Sans MS"/>
              <a:ea typeface="+mn-lt"/>
              <a:cs typeface="+mn-lt"/>
            </a:endParaRPr>
          </a:p>
          <a:p>
            <a:pPr algn="ctr"/>
            <a:r>
              <a:rPr lang="en-US" sz="3200" b="1" dirty="0">
                <a:solidFill>
                  <a:srgbClr val="CC3399"/>
                </a:solidFill>
                <a:latin typeface="Comic Sans MS"/>
                <a:ea typeface="+mn-lt"/>
                <a:cs typeface="+mn-lt"/>
              </a:rPr>
              <a:t>Leader and Cantor mute</a:t>
            </a:r>
            <a:endParaRPr lang="en-US" b="1" dirty="0">
              <a:solidFill>
                <a:srgbClr val="CC3399"/>
              </a:solidFill>
              <a:latin typeface="Comic Sans MS"/>
            </a:endParaRPr>
          </a:p>
        </p:txBody>
      </p:sp>
    </p:spTree>
    <p:extLst>
      <p:ext uri="{BB962C8B-B14F-4D97-AF65-F5344CB8AC3E}">
        <p14:creationId xmlns:p14="http://schemas.microsoft.com/office/powerpoint/2010/main" val="63396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CC3399"/>
                </a:solidFill>
                <a:latin typeface="Comic Sans MS"/>
              </a:rPr>
              <a:t>Leader and Cantor unmute</a:t>
            </a:r>
            <a:endParaRPr lang="en-US" dirty="0">
              <a:solidFill>
                <a:srgbClr val="CC3399"/>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dirty="0">
                <a:solidFill>
                  <a:srgbClr val="CC3399"/>
                </a:solidFill>
                <a:latin typeface="Comic Sans MS"/>
              </a:rPr>
              <a:t>Leader: </a:t>
            </a:r>
            <a:r>
              <a:rPr lang="en-GB" sz="2800" dirty="0">
                <a:latin typeface="Comic Sans MS"/>
                <a:cs typeface="Times New Roman"/>
              </a:rPr>
              <a:t>The Grace of the lord Jesus Christ, and the</a:t>
            </a:r>
          </a:p>
          <a:p>
            <a:pPr>
              <a:buNone/>
            </a:pPr>
            <a:r>
              <a:rPr lang="en-GB" sz="2800" dirty="0">
                <a:latin typeface="Comic Sans MS"/>
                <a:cs typeface="Times New Roman"/>
              </a:rPr>
              <a:t>love of God, and the fellowship of the Holy</a:t>
            </a:r>
          </a:p>
          <a:p>
            <a:pPr>
              <a:buNone/>
            </a:pPr>
            <a:r>
              <a:rPr lang="en-GB" sz="2800" dirty="0">
                <a:latin typeface="Comic Sans MS"/>
                <a:cs typeface="Times New Roman"/>
              </a:rPr>
              <a:t>Spirit, be with you all. </a:t>
            </a:r>
          </a:p>
          <a:p>
            <a:pPr>
              <a:buNone/>
            </a:pPr>
            <a:endParaRPr lang="en-GB" sz="2800" b="1" dirty="0">
              <a:solidFill>
                <a:srgbClr val="E3960B"/>
              </a:solidFill>
              <a:latin typeface="Comic Sans MS"/>
              <a:cs typeface="Times New Roman"/>
            </a:endParaRPr>
          </a:p>
          <a:p>
            <a:pPr>
              <a:buNone/>
            </a:pPr>
            <a:r>
              <a:rPr lang="en-GB" sz="2800" b="1" dirty="0">
                <a:solidFill>
                  <a:srgbClr val="CC3399"/>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dirty="0">
                <a:solidFill>
                  <a:srgbClr val="CC3399"/>
                </a:solidFill>
                <a:latin typeface="Comic Sans MS"/>
              </a:rPr>
              <a:t>The Greeting</a:t>
            </a:r>
            <a:endParaRPr lang="en-US" sz="3200" dirty="0">
              <a:solidFill>
                <a:srgbClr val="CC3399"/>
              </a:solidFill>
              <a:cs typeface="Times New Roman"/>
            </a:endParaRPr>
          </a:p>
        </p:txBody>
      </p:sp>
    </p:spTree>
    <p:extLst>
      <p:ext uri="{BB962C8B-B14F-4D97-AF65-F5344CB8AC3E}">
        <p14:creationId xmlns:p14="http://schemas.microsoft.com/office/powerpoint/2010/main" val="1179960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397" y="1627141"/>
            <a:ext cx="11109149" cy="4160434"/>
          </a:xfrm>
          <a:prstGeom prst="rect">
            <a:avLst/>
          </a:prstGeom>
        </p:spPr>
        <p:txBody>
          <a:bodyPr wrap="square" lIns="91440" tIns="45720" rIns="91440" bIns="45720" anchor="t">
            <a:spAutoFit/>
          </a:bodyPr>
          <a:lstStyle/>
          <a:p>
            <a:pPr>
              <a:lnSpc>
                <a:spcPct val="125000"/>
              </a:lnSpc>
            </a:pPr>
            <a:r>
              <a:rPr lang="en-US" sz="2800" dirty="0">
                <a:solidFill>
                  <a:srgbClr val="CC3399"/>
                </a:solidFill>
                <a:latin typeface="Comic Sans MS" panose="030F0902030302020204" pitchFamily="66" charset="0"/>
              </a:rPr>
              <a:t>Leader: </a:t>
            </a:r>
            <a:r>
              <a:rPr lang="en-US" sz="2800" dirty="0">
                <a:latin typeface="Comic Sans MS" panose="030F0902030302020204" pitchFamily="66" charset="0"/>
              </a:rPr>
              <a:t>We pray our sending prayer together.</a:t>
            </a:r>
          </a:p>
          <a:p>
            <a:pPr algn="l">
              <a:buNone/>
            </a:pPr>
            <a:endParaRPr lang="en-US" sz="2400" b="1"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US" sz="2800" b="1" dirty="0">
                <a:solidFill>
                  <a:srgbClr val="CC3399"/>
                </a:solidFill>
                <a:latin typeface="Comic Sans MS" panose="030F0902030302020204" pitchFamily="66" charset="0"/>
              </a:rPr>
              <a:t>All: </a:t>
            </a:r>
            <a:r>
              <a:rPr lang="en-US" altLang="en-US" sz="2800" b="1" dirty="0">
                <a:latin typeface="Comic Sans MS" panose="030F0902030302020204" pitchFamily="66" charset="0"/>
              </a:rPr>
              <a:t>Lord Jesus,</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help us to see you in each person we meet in the days ahead.</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May we reveal something of your love and goodness to them.</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In your name, we pray.</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Amen.</a:t>
            </a:r>
            <a:endParaRPr lang="en-AU" sz="2800" b="1" dirty="0">
              <a:latin typeface="Comic Sans MS" panose="030F0902030302020204" pitchFamily="66" charset="0"/>
            </a:endParaRP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dirty="0">
                <a:solidFill>
                  <a:srgbClr val="CC3399"/>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CC3399"/>
                </a:solidFill>
                <a:latin typeface="Comic Sans MS"/>
              </a:rPr>
              <a:t>Leader and cantor unmute</a:t>
            </a:r>
            <a:endParaRPr lang="en-GB" dirty="0">
              <a:solidFill>
                <a:srgbClr val="CC3399"/>
              </a:solidFill>
            </a:endParaRPr>
          </a:p>
        </p:txBody>
      </p:sp>
    </p:spTree>
    <p:extLst>
      <p:ext uri="{BB962C8B-B14F-4D97-AF65-F5344CB8AC3E}">
        <p14:creationId xmlns:p14="http://schemas.microsoft.com/office/powerpoint/2010/main" val="2756729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51</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976789" y="1709237"/>
            <a:ext cx="10004306" cy="4462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CC3399"/>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CC3399"/>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and bring us peace. </a:t>
            </a:r>
          </a:p>
          <a:p>
            <a:pPr marL="383540">
              <a:lnSpc>
                <a:spcPct val="150000"/>
              </a:lnSpc>
            </a:pPr>
            <a:r>
              <a:rPr lang="en-AU" sz="2800" b="1" dirty="0">
                <a:latin typeface="Comic Sans MS"/>
              </a:rPr>
              <a:t>Amen</a:t>
            </a:r>
            <a:endParaRPr lang="en-AU" dirty="0"/>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dirty="0">
                <a:solidFill>
                  <a:srgbClr val="CC3399"/>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52</a:t>
            </a:fld>
            <a:endParaRPr lang="en-AU"/>
          </a:p>
        </p:txBody>
      </p:sp>
      <p:sp>
        <p:nvSpPr>
          <p:cNvPr id="3" name="TextBox 2"/>
          <p:cNvSpPr txBox="1"/>
          <p:nvPr/>
        </p:nvSpPr>
        <p:spPr>
          <a:xfrm>
            <a:off x="4211763"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dirty="0">
                <a:solidFill>
                  <a:srgbClr val="CC3399"/>
                </a:solidFill>
                <a:latin typeface="Comic Sans MS"/>
              </a:rPr>
              <a:t>Notices</a:t>
            </a:r>
            <a:endParaRPr lang="en-US" sz="2400" dirty="0">
              <a:solidFill>
                <a:srgbClr val="CC3399"/>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66422" y="925590"/>
            <a:ext cx="12132181" cy="500682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a:hlinkClick r:id="rId2"/>
              </a:rPr>
              <a:t>Contemplative Service Team Workshop </a:t>
            </a:r>
            <a:r>
              <a:rPr lang="en-AU" sz="2800" dirty="0">
                <a:latin typeface="Comic Sans MS"/>
              </a:rPr>
              <a:t>today @11am@ 6pm</a:t>
            </a:r>
          </a:p>
          <a:p>
            <a:pPr marL="342900" indent="-342900">
              <a:lnSpc>
                <a:spcPct val="150000"/>
              </a:lnSpc>
              <a:spcAft>
                <a:spcPts val="1200"/>
              </a:spcAft>
              <a:buFont typeface="Arial" panose="020B0604020202020204" pitchFamily="34" charset="0"/>
              <a:buChar char="•"/>
            </a:pPr>
            <a:r>
              <a:rPr lang="en-AU" sz="2800" dirty="0">
                <a:latin typeface="Comic Sans MS"/>
              </a:rPr>
              <a:t>Our </a:t>
            </a:r>
            <a:r>
              <a:rPr lang="en-AU" sz="2800" dirty="0">
                <a:latin typeface="Comic Sans MS"/>
                <a:hlinkClick r:id="rId3"/>
              </a:rPr>
              <a:t>Lenten study</a:t>
            </a:r>
            <a:r>
              <a:rPr lang="en-AU" sz="2800" dirty="0">
                <a:latin typeface="Comic Sans MS"/>
              </a:rPr>
              <a:t> with the Cathedral continues Wednesday @ 7:30pm Contact </a:t>
            </a:r>
            <a:r>
              <a:rPr lang="en-AU" sz="2800" dirty="0" err="1">
                <a:latin typeface="Comic Sans MS"/>
              </a:rPr>
              <a:t>Rev’d</a:t>
            </a:r>
            <a:r>
              <a:rPr lang="en-AU" sz="2800" dirty="0">
                <a:latin typeface="Comic Sans MS"/>
              </a:rPr>
              <a:t> Jess if you would like to sign up (</a:t>
            </a:r>
            <a:r>
              <a:rPr lang="en-AU" sz="2800" dirty="0">
                <a:latin typeface="Comic Sans MS"/>
                <a:hlinkClick r:id="rId4"/>
              </a:rPr>
              <a:t>jgrant@stjohnscathedral.com.au</a:t>
            </a:r>
            <a:r>
              <a:rPr lang="en-AU" sz="2800" dirty="0">
                <a:latin typeface="Comic Sans MS"/>
              </a:rPr>
              <a:t>).</a:t>
            </a:r>
          </a:p>
          <a:p>
            <a:pPr marL="342900" indent="-342900">
              <a:lnSpc>
                <a:spcPct val="150000"/>
              </a:lnSpc>
              <a:spcAft>
                <a:spcPts val="1200"/>
              </a:spcAft>
              <a:buFont typeface="Arial" panose="020B0604020202020204" pitchFamily="34" charset="0"/>
              <a:buChar char="•"/>
            </a:pPr>
            <a:r>
              <a:rPr lang="en-AU" sz="2800" dirty="0">
                <a:latin typeface="Comic Sans MS"/>
              </a:rPr>
              <a:t>Next week we welcome </a:t>
            </a:r>
            <a:r>
              <a:rPr lang="en-AU" sz="2800" dirty="0" err="1">
                <a:latin typeface="Comic Sans MS"/>
              </a:rPr>
              <a:t>Rev’d</a:t>
            </a:r>
            <a:r>
              <a:rPr lang="en-AU" sz="2800" dirty="0">
                <a:latin typeface="Comic Sans MS"/>
              </a:rPr>
              <a:t> Jess, who will join us in weekly worship as part of our clergy swap with the Cathedral</a:t>
            </a:r>
          </a:p>
          <a:p>
            <a:pPr marL="342900" indent="-342900">
              <a:lnSpc>
                <a:spcPct val="150000"/>
              </a:lnSpc>
              <a:spcAft>
                <a:spcPts val="1200"/>
              </a:spcAft>
              <a:buFont typeface="Arial" panose="020B0604020202020204" pitchFamily="34" charset="0"/>
              <a:buChar char="•"/>
            </a:pPr>
            <a:r>
              <a:rPr lang="en-AU" sz="2800" b="0" i="0" u="none" strike="noStrike" dirty="0">
                <a:effectLst/>
                <a:latin typeface="Comic Sans MS"/>
              </a:rPr>
              <a:t>See HHO Events page for further upcoming events </a:t>
            </a:r>
            <a:r>
              <a:rPr lang="en-AU" sz="2800" b="0" i="0" u="none" strike="noStrike" dirty="0">
                <a:effectLst/>
                <a:latin typeface="Comic Sans MS"/>
                <a:hlinkClick r:id="rId5"/>
              </a:rPr>
              <a:t>HHO Events</a:t>
            </a:r>
            <a:endParaRPr lang="en-AU" sz="2800" b="0" i="0" u="none" strike="noStrike" dirty="0">
              <a:effectLst/>
              <a:latin typeface="Comic Sans MS"/>
            </a:endParaRPr>
          </a:p>
        </p:txBody>
      </p:sp>
    </p:spTree>
    <p:extLst>
      <p:ext uri="{BB962C8B-B14F-4D97-AF65-F5344CB8AC3E}">
        <p14:creationId xmlns:p14="http://schemas.microsoft.com/office/powerpoint/2010/main" val="655804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53</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0" y="228692"/>
            <a:ext cx="12192000" cy="5986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dirty="0">
                <a:solidFill>
                  <a:srgbClr val="CC3399"/>
                </a:solidFill>
                <a:latin typeface="Comic Sans MS"/>
              </a:rPr>
              <a:t>Offerings: Thank you for your regular gifts to this ministry</a:t>
            </a:r>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 </a:t>
            </a: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54</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1854436" y="176136"/>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7030A0"/>
                </a:solidFill>
                <a:effectLst/>
                <a:latin typeface="Comic Sans MS"/>
              </a:rPr>
              <a:t>Serving next week </a:t>
            </a:r>
            <a:endParaRPr lang="en-AU" sz="2400" dirty="0">
              <a:solidFill>
                <a:srgbClr val="7030A0"/>
              </a:solidFill>
              <a:latin typeface="Comic Sans MS"/>
            </a:endParaRPr>
          </a:p>
          <a:p>
            <a:pPr algn="ctr">
              <a:defRPr/>
            </a:pPr>
            <a:r>
              <a:rPr lang="en-AU" sz="2800" dirty="0">
                <a:solidFill>
                  <a:srgbClr val="7030A0"/>
                </a:solidFill>
                <a:latin typeface="Comic Sans MS"/>
              </a:rPr>
              <a:t> Sunday 22</a:t>
            </a:r>
            <a:r>
              <a:rPr lang="en-AU" sz="2800" baseline="30000" dirty="0">
                <a:solidFill>
                  <a:srgbClr val="7030A0"/>
                </a:solidFill>
                <a:latin typeface="Comic Sans MS"/>
              </a:rPr>
              <a:t>nd</a:t>
            </a:r>
            <a:r>
              <a:rPr lang="en-AU" sz="2800" dirty="0">
                <a:solidFill>
                  <a:srgbClr val="7030A0"/>
                </a:solidFill>
                <a:latin typeface="Comic Sans MS"/>
              </a:rPr>
              <a:t>  March  </a:t>
            </a:r>
            <a:endParaRPr lang="en-AU" sz="2400" dirty="0">
              <a:solidFill>
                <a:srgbClr val="7030A0"/>
              </a:solidFill>
              <a:latin typeface="Comic Sans MS"/>
            </a:endParaRPr>
          </a:p>
          <a:p>
            <a:pPr algn="ctr">
              <a:defRPr/>
            </a:pPr>
            <a:r>
              <a:rPr lang="en-AU" sz="2400" dirty="0">
                <a:solidFill>
                  <a:srgbClr val="7030A0"/>
                </a:solidFill>
                <a:latin typeface="Comic Sans MS"/>
              </a:rPr>
              <a:t>9:00 am AEST</a:t>
            </a:r>
            <a:endParaRPr lang="en-US" sz="2400" dirty="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7" y="5534561"/>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44343" y="5074521"/>
            <a:ext cx="4703308" cy="400110"/>
          </a:xfrm>
          <a:prstGeom prst="rect">
            <a:avLst/>
          </a:prstGeom>
          <a:noFill/>
        </p:spPr>
        <p:txBody>
          <a:bodyPr wrap="square" lIns="91440" tIns="45720" rIns="91440" bIns="45720" rtlCol="0" anchor="t">
            <a:spAutoFit/>
          </a:bodyPr>
          <a:lstStyle/>
          <a:p>
            <a:r>
              <a:rPr lang="en-AU" sz="2000" b="1" dirty="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240704448"/>
              </p:ext>
            </p:extLst>
          </p:nvPr>
        </p:nvGraphicFramePr>
        <p:xfrm>
          <a:off x="412952" y="1656002"/>
          <a:ext cx="11366091" cy="3111707"/>
        </p:xfrm>
        <a:graphic>
          <a:graphicData uri="http://schemas.openxmlformats.org/drawingml/2006/table">
            <a:tbl>
              <a:tblPr firstRow="1" bandRow="1">
                <a:tableStyleId>{2D5ABB26-0587-4C30-8999-92F81FD0307C}</a:tableStyleId>
              </a:tblPr>
              <a:tblGrid>
                <a:gridCol w="3788697">
                  <a:extLst>
                    <a:ext uri="{9D8B030D-6E8A-4147-A177-3AD203B41FA5}">
                      <a16:colId xmlns:a16="http://schemas.microsoft.com/office/drawing/2014/main" val="1738739509"/>
                    </a:ext>
                  </a:extLst>
                </a:gridCol>
                <a:gridCol w="3788697">
                  <a:extLst>
                    <a:ext uri="{9D8B030D-6E8A-4147-A177-3AD203B41FA5}">
                      <a16:colId xmlns:a16="http://schemas.microsoft.com/office/drawing/2014/main" val="4139255324"/>
                    </a:ext>
                  </a:extLst>
                </a:gridCol>
                <a:gridCol w="3788697">
                  <a:extLst>
                    <a:ext uri="{9D8B030D-6E8A-4147-A177-3AD203B41FA5}">
                      <a16:colId xmlns:a16="http://schemas.microsoft.com/office/drawing/2014/main" val="1978999015"/>
                    </a:ext>
                  </a:extLst>
                </a:gridCol>
              </a:tblGrid>
              <a:tr h="459947">
                <a:tc>
                  <a:txBody>
                    <a:bodyPr/>
                    <a:lstStyle/>
                    <a:p>
                      <a:r>
                        <a:rPr lang="en-AU" sz="2400" b="0" i="0" dirty="0">
                          <a:solidFill>
                            <a:srgbClr val="7030A0"/>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First Reader: Viki</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400" b="0" i="0" dirty="0">
                          <a:solidFill>
                            <a:srgbClr val="7030A0"/>
                          </a:solidFill>
                          <a:latin typeface="Comic Sans MS"/>
                        </a:rPr>
                        <a:t>Music: Wiggles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400" b="0" i="0" dirty="0">
                          <a:solidFill>
                            <a:srgbClr val="7030A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Priest: Jess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Preacher: Jess</a:t>
                      </a:r>
                      <a:endParaRPr lang="en-US" sz="2400" dirty="0">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400" b="0" i="0" dirty="0">
                          <a:solidFill>
                            <a:srgbClr val="7030A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Deacon: Jess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Backup Broadcaster: Jeremy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Zoom Buttons: Jeremy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7030A0"/>
                          </a:solidFill>
                          <a:latin typeface="Comic Sans MS"/>
                        </a:rPr>
                        <a:t>Cantor: Kieron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400" b="0" i="0" dirty="0">
                          <a:solidFill>
                            <a:srgbClr val="7030A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221435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25914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dirty="0">
                <a:solidFill>
                  <a:srgbClr val="CC3399"/>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dirty="0">
                <a:solidFill>
                  <a:srgbClr val="CC3399"/>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b="1" dirty="0">
                <a:solidFill>
                  <a:srgbClr val="CC3399"/>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
        <p:nvSpPr>
          <p:cNvPr id="2" name="TextBox 1">
            <a:extLst>
              <a:ext uri="{FF2B5EF4-FFF2-40B4-BE49-F238E27FC236}">
                <a16:creationId xmlns:a16="http://schemas.microsoft.com/office/drawing/2014/main" id="{92113764-C866-592D-0FDD-7D9692C6D01B}"/>
              </a:ext>
            </a:extLst>
          </p:cNvPr>
          <p:cNvSpPr txBox="1"/>
          <p:nvPr/>
        </p:nvSpPr>
        <p:spPr>
          <a:xfrm>
            <a:off x="4211763"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dirty="0">
                <a:solidFill>
                  <a:srgbClr val="CC3399"/>
                </a:solidFill>
                <a:latin typeface="Comic Sans MS"/>
              </a:rPr>
              <a:t>The </a:t>
            </a:r>
            <a:r>
              <a:rPr lang="en-AU" sz="3200" dirty="0" err="1">
                <a:solidFill>
                  <a:srgbClr val="CC3399"/>
                </a:solidFill>
                <a:latin typeface="Comic Sans MS"/>
              </a:rPr>
              <a:t>Dissmissal</a:t>
            </a:r>
            <a:endParaRPr lang="en-US" sz="2400" dirty="0">
              <a:solidFill>
                <a:srgbClr val="CC3399"/>
              </a:solidFill>
              <a:latin typeface="Comic Sans MS"/>
              <a:cs typeface="Times New Roman"/>
            </a:endParaRPr>
          </a:p>
        </p:txBody>
      </p:sp>
    </p:spTree>
    <p:extLst>
      <p:ext uri="{BB962C8B-B14F-4D97-AF65-F5344CB8AC3E}">
        <p14:creationId xmlns:p14="http://schemas.microsoft.com/office/powerpoint/2010/main" val="2721589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CC3399"/>
                </a:solidFill>
                <a:latin typeface="Comic Sans MS"/>
              </a:rPr>
              <a:t>Extra resources developed </a:t>
            </a:r>
          </a:p>
          <a:p>
            <a:r>
              <a:rPr lang="en-US">
                <a:solidFill>
                  <a:srgbClr val="CC3399"/>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9FD7F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CC3399"/>
                </a:solidFill>
                <a:latin typeface="Comic Sans MS"/>
              </a:rPr>
              <a:t>Fellowship time</a:t>
            </a:r>
          </a:p>
          <a:p>
            <a:pPr algn="ctr"/>
            <a:r>
              <a:rPr lang="en-US" sz="2400" dirty="0">
                <a:solidFill>
                  <a:srgbClr val="CC3399"/>
                </a:solidFill>
                <a:latin typeface="Comic Sans MS"/>
              </a:rPr>
              <a:t>Thank you, Julie for leading Fellowship </a:t>
            </a:r>
          </a:p>
          <a:p>
            <a:pPr algn="ctr"/>
            <a:endParaRPr lang="en-US" sz="2400" dirty="0">
              <a:solidFill>
                <a:srgbClr val="CC3399"/>
              </a:solidFill>
              <a:latin typeface="Comic Sans MS"/>
            </a:endParaRPr>
          </a:p>
          <a:p>
            <a:pPr algn="ctr"/>
            <a:r>
              <a:rPr lang="en-US" sz="2400" dirty="0">
                <a:solidFill>
                  <a:srgbClr val="CC3399"/>
                </a:solidFill>
                <a:latin typeface="Comic Sans MS"/>
              </a:rPr>
              <a:t>Please feel welcome to linger or pop a message in the chat and head off when you are ready.</a:t>
            </a:r>
            <a:r>
              <a:rPr lang="en-GB" sz="2400" dirty="0">
                <a:solidFill>
                  <a:srgbClr val="CC3399"/>
                </a:solidFill>
                <a:latin typeface="Comic Sans MS"/>
              </a:rPr>
              <a:t>​</a:t>
            </a:r>
            <a:endParaRPr lang="en-GB" dirty="0">
              <a:solidFill>
                <a:srgbClr val="CC3399"/>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dirty="0">
                <a:solidFill>
                  <a:srgbClr val="CC3399"/>
                </a:solidFill>
                <a:latin typeface="Comic Sans MS" panose="030F0902030302020204" pitchFamily="66" charset="0"/>
              </a:rPr>
              <a:t>Artwork by Padlet</a:t>
            </a:r>
          </a:p>
        </p:txBody>
      </p:sp>
      <p:pic>
        <p:nvPicPr>
          <p:cNvPr id="6" name="Picture 5">
            <a:extLst>
              <a:ext uri="{FF2B5EF4-FFF2-40B4-BE49-F238E27FC236}">
                <a16:creationId xmlns:a16="http://schemas.microsoft.com/office/drawing/2014/main" id="{4F00D7ED-C93F-B4A4-AC35-CF5C18C4A0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9666" y="491782"/>
            <a:ext cx="4723438" cy="4723438"/>
          </a:xfrm>
          <a:prstGeom prst="rect">
            <a:avLst/>
          </a:prstGeom>
        </p:spPr>
      </p:pic>
    </p:spTree>
    <p:extLst>
      <p:ext uri="{BB962C8B-B14F-4D97-AF65-F5344CB8AC3E}">
        <p14:creationId xmlns:p14="http://schemas.microsoft.com/office/powerpoint/2010/main" val="35467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7387" y="1802753"/>
            <a:ext cx="8277225" cy="3252493"/>
          </a:xfrm>
          <a:prstGeom prst="rect">
            <a:avLst/>
          </a:prstGeom>
        </p:spPr>
        <p:txBody>
          <a:bodyPr wrap="square" lIns="91440" tIns="45720" rIns="91440" bIns="45720" anchor="t">
            <a:spAutoFit/>
          </a:bodyPr>
          <a:lstStyle/>
          <a:p>
            <a:pPr>
              <a:lnSpc>
                <a:spcPct val="150000"/>
              </a:lnSpc>
            </a:pPr>
            <a:r>
              <a:rPr lang="en-GB" sz="2800" dirty="0">
                <a:solidFill>
                  <a:srgbClr val="CC3399"/>
                </a:solidFill>
                <a:latin typeface="Comic Sans MS" panose="030F0902030302020204" pitchFamily="66" charset="0"/>
              </a:rPr>
              <a:t>Leader: </a:t>
            </a:r>
            <a:r>
              <a:rPr lang="en-US" sz="2800" dirty="0">
                <a:latin typeface="Comic Sans MS" panose="030F0902030302020204" pitchFamily="66" charset="0"/>
              </a:rPr>
              <a:t>We are seen by God and God is with us.</a:t>
            </a:r>
          </a:p>
          <a:p>
            <a:pPr>
              <a:lnSpc>
                <a:spcPct val="150000"/>
              </a:lnSpc>
            </a:pPr>
            <a:r>
              <a:rPr lang="en-US" sz="2800" dirty="0">
                <a:latin typeface="Comic Sans MS" panose="030F0902030302020204" pitchFamily="66" charset="0"/>
              </a:rPr>
              <a:t>We are known by God and God understands us.</a:t>
            </a:r>
          </a:p>
          <a:p>
            <a:pPr>
              <a:lnSpc>
                <a:spcPct val="150000"/>
              </a:lnSpc>
            </a:pPr>
            <a:r>
              <a:rPr lang="en-US" sz="2800" dirty="0">
                <a:latin typeface="Comic Sans MS" panose="030F0902030302020204" pitchFamily="66" charset="0"/>
              </a:rPr>
              <a:t>In all our comings and goings,</a:t>
            </a:r>
          </a:p>
          <a:p>
            <a:pPr>
              <a:lnSpc>
                <a:spcPct val="150000"/>
              </a:lnSpc>
            </a:pPr>
            <a:r>
              <a:rPr lang="en-US" sz="2800" dirty="0">
                <a:latin typeface="Comic Sans MS" panose="030F0902030302020204" pitchFamily="66" charset="0"/>
              </a:rPr>
              <a:t>and in all our being and our doing, God sees us.</a:t>
            </a:r>
          </a:p>
          <a:p>
            <a:pPr>
              <a:lnSpc>
                <a:spcPct val="150000"/>
              </a:lnSpc>
            </a:pPr>
            <a:r>
              <a:rPr lang="en-US" sz="2800" dirty="0">
                <a:latin typeface="Comic Sans MS" panose="030F0902030302020204" pitchFamily="66" charset="0"/>
              </a:rPr>
              <a:t>Let us seek to see God.</a:t>
            </a:r>
          </a:p>
        </p:txBody>
      </p:sp>
      <p:sp>
        <p:nvSpPr>
          <p:cNvPr id="4" name="TextBox 3"/>
          <p:cNvSpPr txBox="1"/>
          <p:nvPr/>
        </p:nvSpPr>
        <p:spPr>
          <a:xfrm>
            <a:off x="4180768" y="830070"/>
            <a:ext cx="3830464" cy="584775"/>
          </a:xfrm>
          <a:prstGeom prst="rect">
            <a:avLst/>
          </a:prstGeom>
          <a:noFill/>
        </p:spPr>
        <p:txBody>
          <a:bodyPr wrap="square" lIns="91440" tIns="45720" rIns="91440" bIns="45720" rtlCol="0" anchor="t">
            <a:spAutoFit/>
          </a:bodyPr>
          <a:lstStyle/>
          <a:p>
            <a:pPr algn="ctr"/>
            <a:r>
              <a:rPr lang="en-US" sz="3200" dirty="0">
                <a:solidFill>
                  <a:srgbClr val="CC3399"/>
                </a:solidFill>
                <a:latin typeface="Comic Sans MS"/>
              </a:rPr>
              <a:t>Gathering  Prayer</a:t>
            </a:r>
          </a:p>
        </p:txBody>
      </p:sp>
    </p:spTree>
    <p:extLst>
      <p:ext uri="{BB962C8B-B14F-4D97-AF65-F5344CB8AC3E}">
        <p14:creationId xmlns:p14="http://schemas.microsoft.com/office/powerpoint/2010/main" val="3457552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D971-C093-9251-D954-01C654F916F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64E3A9-F8F5-1EB5-DEED-A37B0D804DCE}"/>
              </a:ext>
            </a:extLst>
          </p:cNvPr>
          <p:cNvSpPr/>
          <p:nvPr/>
        </p:nvSpPr>
        <p:spPr>
          <a:xfrm>
            <a:off x="1785938" y="1156422"/>
            <a:ext cx="8620124" cy="4545155"/>
          </a:xfrm>
          <a:prstGeom prst="rect">
            <a:avLst/>
          </a:prstGeom>
        </p:spPr>
        <p:txBody>
          <a:bodyPr wrap="square" lIns="91440" tIns="45720" rIns="91440" bIns="45720" anchor="t">
            <a:spAutoFit/>
          </a:bodyPr>
          <a:lstStyle/>
          <a:p>
            <a:pPr>
              <a:lnSpc>
                <a:spcPct val="150000"/>
              </a:lnSpc>
            </a:pPr>
            <a:r>
              <a:rPr lang="en-US" sz="2800" b="1" dirty="0">
                <a:solidFill>
                  <a:srgbClr val="CC3399"/>
                </a:solidFill>
                <a:latin typeface="Comic Sans MS" panose="030F0902030302020204" pitchFamily="66" charset="0"/>
              </a:rPr>
              <a:t>All: </a:t>
            </a:r>
            <a:r>
              <a:rPr lang="en-US" sz="2800" b="1" dirty="0">
                <a:latin typeface="Comic Sans MS" panose="030F0902030302020204" pitchFamily="66" charset="0"/>
              </a:rPr>
              <a:t>Father God,</a:t>
            </a:r>
          </a:p>
          <a:p>
            <a:pPr>
              <a:lnSpc>
                <a:spcPct val="150000"/>
              </a:lnSpc>
            </a:pPr>
            <a:r>
              <a:rPr lang="en-US" sz="2800" b="1" dirty="0">
                <a:latin typeface="Comic Sans MS" panose="030F0902030302020204" pitchFamily="66" charset="0"/>
              </a:rPr>
              <a:t>be with us now,</a:t>
            </a:r>
          </a:p>
          <a:p>
            <a:pPr>
              <a:lnSpc>
                <a:spcPct val="150000"/>
              </a:lnSpc>
            </a:pPr>
            <a:r>
              <a:rPr lang="en-US" sz="2800" b="1" dirty="0">
                <a:latin typeface="Comic Sans MS" panose="030F0902030302020204" pitchFamily="66" charset="0"/>
              </a:rPr>
              <a:t>as we seek to draw closer to you,</a:t>
            </a:r>
          </a:p>
          <a:p>
            <a:pPr>
              <a:lnSpc>
                <a:spcPct val="150000"/>
              </a:lnSpc>
            </a:pPr>
            <a:r>
              <a:rPr lang="en-US" sz="2800" b="1" dirty="0">
                <a:latin typeface="Comic Sans MS" panose="030F0902030302020204" pitchFamily="66" charset="0"/>
              </a:rPr>
              <a:t>inspire our hearts and minds,</a:t>
            </a:r>
          </a:p>
          <a:p>
            <a:pPr>
              <a:lnSpc>
                <a:spcPct val="150000"/>
              </a:lnSpc>
            </a:pPr>
            <a:r>
              <a:rPr lang="en-US" sz="2800" b="1" dirty="0">
                <a:latin typeface="Comic Sans MS" panose="030F0902030302020204" pitchFamily="66" charset="0"/>
              </a:rPr>
              <a:t>so that we might see things as you see them.</a:t>
            </a:r>
          </a:p>
          <a:p>
            <a:pPr>
              <a:lnSpc>
                <a:spcPct val="150000"/>
              </a:lnSpc>
            </a:pPr>
            <a:r>
              <a:rPr lang="en-US" sz="2800" b="1" dirty="0">
                <a:latin typeface="Comic Sans MS" panose="030F0902030302020204" pitchFamily="66" charset="0"/>
              </a:rPr>
              <a:t>In your name and for your glory, we pray.</a:t>
            </a:r>
          </a:p>
          <a:p>
            <a:pPr>
              <a:lnSpc>
                <a:spcPct val="150000"/>
              </a:lnSpc>
            </a:pPr>
            <a:r>
              <a:rPr lang="en-US" sz="2800" b="1" dirty="0">
                <a:latin typeface="Comic Sans MS" panose="030F0902030302020204" pitchFamily="66" charset="0"/>
              </a:rPr>
              <a:t>Amen.</a:t>
            </a:r>
            <a:endParaRPr lang="en-GB" sz="2800" b="1" dirty="0">
              <a:latin typeface="Comic Sans MS" panose="030F0902030302020204" pitchFamily="66" charset="0"/>
            </a:endParaRPr>
          </a:p>
        </p:txBody>
      </p:sp>
      <p:sp>
        <p:nvSpPr>
          <p:cNvPr id="4" name="TextBox 3">
            <a:extLst>
              <a:ext uri="{FF2B5EF4-FFF2-40B4-BE49-F238E27FC236}">
                <a16:creationId xmlns:a16="http://schemas.microsoft.com/office/drawing/2014/main" id="{B1D6027D-360A-59B2-DD86-5976EC5DE725}"/>
              </a:ext>
            </a:extLst>
          </p:cNvPr>
          <p:cNvSpPr txBox="1"/>
          <p:nvPr/>
        </p:nvSpPr>
        <p:spPr>
          <a:xfrm>
            <a:off x="4180768" y="314915"/>
            <a:ext cx="3830464" cy="584775"/>
          </a:xfrm>
          <a:prstGeom prst="rect">
            <a:avLst/>
          </a:prstGeom>
          <a:noFill/>
        </p:spPr>
        <p:txBody>
          <a:bodyPr wrap="square" lIns="91440" tIns="45720" rIns="91440" bIns="45720" rtlCol="0" anchor="t">
            <a:spAutoFit/>
          </a:bodyPr>
          <a:lstStyle/>
          <a:p>
            <a:pPr algn="ctr"/>
            <a:r>
              <a:rPr lang="en-US" sz="3200" dirty="0">
                <a:solidFill>
                  <a:srgbClr val="CC3399"/>
                </a:solidFill>
                <a:latin typeface="Comic Sans MS"/>
              </a:rPr>
              <a:t>Gathering  Prayer</a:t>
            </a:r>
          </a:p>
        </p:txBody>
      </p:sp>
    </p:spTree>
    <p:extLst>
      <p:ext uri="{BB962C8B-B14F-4D97-AF65-F5344CB8AC3E}">
        <p14:creationId xmlns:p14="http://schemas.microsoft.com/office/powerpoint/2010/main" val="151906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dirty="0">
                <a:solidFill>
                  <a:srgbClr val="CC3399"/>
                </a:solidFill>
                <a:latin typeface="Comic Sans MS"/>
                <a:cs typeface="Arial"/>
              </a:rPr>
              <a:t>Sentence</a:t>
            </a:r>
          </a:p>
        </p:txBody>
      </p:sp>
      <p:sp>
        <p:nvSpPr>
          <p:cNvPr id="2" name="Rectangle 1"/>
          <p:cNvSpPr/>
          <p:nvPr/>
        </p:nvSpPr>
        <p:spPr>
          <a:xfrm>
            <a:off x="1010653" y="2934118"/>
            <a:ext cx="10170694" cy="260616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dirty="0">
                <a:solidFill>
                  <a:srgbClr val="CC3399"/>
                </a:solidFill>
                <a:latin typeface="Comic Sans MS" panose="030F0902030302020204" pitchFamily="66" charset="0"/>
                <a:cs typeface="Times New Roman"/>
              </a:rPr>
              <a:t>Cantor:</a:t>
            </a:r>
          </a:p>
          <a:p>
            <a:pPr lvl="0" eaLnBrk="0" fontAlgn="base" hangingPunct="0">
              <a:lnSpc>
                <a:spcPct val="150000"/>
              </a:lnSpc>
              <a:spcBef>
                <a:spcPct val="0"/>
              </a:spcBef>
              <a:spcAft>
                <a:spcPct val="0"/>
              </a:spcAft>
            </a:pPr>
            <a:r>
              <a:rPr lang="en-US" sz="2800" dirty="0">
                <a:latin typeface="Comic Sans MS" panose="030F0902030302020204" pitchFamily="66" charset="0"/>
                <a:cs typeface="Times New Roman"/>
              </a:rPr>
              <a:t>‘I am the light of the world,’ says the Lord; ‘those who follow me will have the light of life.’ </a:t>
            </a:r>
          </a:p>
          <a:p>
            <a:pPr lvl="0" algn="r" eaLnBrk="0" fontAlgn="base" hangingPunct="0">
              <a:lnSpc>
                <a:spcPct val="150000"/>
              </a:lnSpc>
              <a:spcBef>
                <a:spcPct val="0"/>
              </a:spcBef>
              <a:spcAft>
                <a:spcPct val="0"/>
              </a:spcAft>
            </a:pPr>
            <a:r>
              <a:rPr lang="en-AU" sz="2800" dirty="0">
                <a:solidFill>
                  <a:srgbClr val="CC3399"/>
                </a:solidFill>
                <a:latin typeface="Comic Sans MS" panose="030F0902030302020204" pitchFamily="66" charset="0"/>
                <a:cs typeface="Times New Roman"/>
              </a:rPr>
              <a:t>John 8.12</a:t>
            </a:r>
            <a:endParaRPr lang="en-GB" sz="2800" dirty="0">
              <a:solidFill>
                <a:srgbClr val="CC3399"/>
              </a:solidFill>
              <a:latin typeface="Comic Sans MS" panose="030F0902030302020204" pitchFamily="66" charset="0"/>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dirty="0">
                <a:solidFill>
                  <a:srgbClr val="CC3399"/>
                </a:solidFill>
                <a:latin typeface="Comic Sans MS"/>
                <a:cs typeface="Arial"/>
              </a:rPr>
              <a:t>Leader: </a:t>
            </a:r>
            <a:r>
              <a:rPr lang="en-AU" sz="2800" dirty="0">
                <a:latin typeface="Comic Sans MS"/>
                <a:cs typeface="Arial"/>
              </a:rPr>
              <a:t>I invite our Cantor to proclaim the sentence for today.</a:t>
            </a:r>
          </a:p>
        </p:txBody>
      </p:sp>
      <p:sp>
        <p:nvSpPr>
          <p:cNvPr id="5" name="Rectangle 1">
            <a:extLst>
              <a:ext uri="{FF2B5EF4-FFF2-40B4-BE49-F238E27FC236}">
                <a16:creationId xmlns:a16="http://schemas.microsoft.com/office/drawing/2014/main" id="{79C7F010-A770-B627-8A8D-EB34A4840280}"/>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FFC79C1-31BF-A0BF-044E-D417852A175F}"/>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0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8852" y="1822542"/>
            <a:ext cx="10353294" cy="3898824"/>
          </a:xfrm>
          <a:prstGeom prst="rect">
            <a:avLst/>
          </a:prstGeom>
        </p:spPr>
        <p:txBody>
          <a:bodyPr wrap="square" lIns="91440" tIns="45720" rIns="91440" bIns="45720" anchor="t">
            <a:spAutoFit/>
          </a:bodyPr>
          <a:lstStyle/>
          <a:p>
            <a:pPr>
              <a:lnSpc>
                <a:spcPct val="150000"/>
              </a:lnSpc>
            </a:pPr>
            <a:r>
              <a:rPr lang="en-AU" sz="2800" b="1">
                <a:solidFill>
                  <a:srgbClr val="CC3399"/>
                </a:solidFill>
                <a:latin typeface="Comic Sans MS"/>
                <a:ea typeface="Tahoma"/>
                <a:cs typeface="Tahoma"/>
              </a:rPr>
              <a:t>All: </a:t>
            </a:r>
            <a:r>
              <a:rPr lang="en-US" sz="2800" b="1" dirty="0">
                <a:latin typeface="Comic Sans MS"/>
                <a:ea typeface="Tahoma"/>
                <a:cs typeface="Tahoma"/>
              </a:rPr>
              <a:t>God, our loving parent,</a:t>
            </a:r>
          </a:p>
          <a:p>
            <a:pPr>
              <a:lnSpc>
                <a:spcPct val="150000"/>
              </a:lnSpc>
            </a:pPr>
            <a:r>
              <a:rPr lang="en-US" sz="2800" b="1" dirty="0">
                <a:latin typeface="Comic Sans MS"/>
                <a:ea typeface="Tahoma"/>
                <a:cs typeface="Tahoma"/>
              </a:rPr>
              <a:t>who loves us with the nature of both mother and father –</a:t>
            </a:r>
          </a:p>
          <a:p>
            <a:pPr>
              <a:lnSpc>
                <a:spcPct val="150000"/>
              </a:lnSpc>
            </a:pPr>
            <a:r>
              <a:rPr lang="en-US" sz="2800" b="1" dirty="0">
                <a:latin typeface="Comic Sans MS"/>
                <a:ea typeface="Tahoma"/>
                <a:cs typeface="Tahoma"/>
              </a:rPr>
              <a:t>on this Mothering Sunday,</a:t>
            </a:r>
          </a:p>
          <a:p>
            <a:pPr>
              <a:lnSpc>
                <a:spcPct val="150000"/>
              </a:lnSpc>
            </a:pPr>
            <a:r>
              <a:rPr lang="en-US" sz="2800" b="1" dirty="0">
                <a:latin typeface="Comic Sans MS"/>
                <a:ea typeface="Tahoma"/>
                <a:cs typeface="Tahoma"/>
              </a:rPr>
              <a:t>we gather around you as your children,</a:t>
            </a:r>
          </a:p>
          <a:p>
            <a:pPr>
              <a:lnSpc>
                <a:spcPct val="150000"/>
              </a:lnSpc>
            </a:pPr>
            <a:r>
              <a:rPr lang="en-US" sz="2800" b="1" dirty="0">
                <a:latin typeface="Comic Sans MS"/>
                <a:ea typeface="Tahoma"/>
                <a:cs typeface="Tahoma"/>
              </a:rPr>
              <a:t>to share in your perfect love.</a:t>
            </a:r>
          </a:p>
          <a:p>
            <a:pPr>
              <a:lnSpc>
                <a:spcPct val="150000"/>
              </a:lnSpc>
            </a:pPr>
            <a:r>
              <a:rPr lang="en-US" sz="2800" b="1" dirty="0">
                <a:latin typeface="Comic Sans MS"/>
                <a:ea typeface="Tahoma"/>
                <a:cs typeface="Tahoma"/>
              </a:rPr>
              <a:t>Amen</a:t>
            </a:r>
            <a:endParaRPr lang="en-GB" sz="2800" b="1" dirty="0">
              <a:latin typeface="Comic Sans MS" panose="030F0902030302020204" pitchFamily="66" charset="0"/>
            </a:endParaRPr>
          </a:p>
        </p:txBody>
      </p:sp>
      <p:sp>
        <p:nvSpPr>
          <p:cNvPr id="4" name="TextBox 3"/>
          <p:cNvSpPr txBox="1"/>
          <p:nvPr/>
        </p:nvSpPr>
        <p:spPr>
          <a:xfrm>
            <a:off x="728852" y="1043699"/>
            <a:ext cx="8645645" cy="523220"/>
          </a:xfrm>
          <a:prstGeom prst="rect">
            <a:avLst/>
          </a:prstGeom>
          <a:noFill/>
        </p:spPr>
        <p:txBody>
          <a:bodyPr wrap="square" lIns="91440" tIns="45720" rIns="91440" bIns="45720" rtlCol="0" anchor="t">
            <a:spAutoFit/>
          </a:bodyPr>
          <a:lstStyle/>
          <a:p>
            <a:pPr algn="ctr"/>
            <a:r>
              <a:rPr lang="en-US" sz="2800" dirty="0">
                <a:solidFill>
                  <a:srgbClr val="CC3399"/>
                </a:solidFill>
                <a:latin typeface="Comic Sans MS"/>
              </a:rPr>
              <a:t>Leader: </a:t>
            </a:r>
            <a:r>
              <a:rPr lang="en-US" sz="2800" dirty="0">
                <a:latin typeface="Comic Sans MS"/>
              </a:rPr>
              <a:t>We pray the prayer of approach together</a:t>
            </a:r>
            <a:endParaRPr lang="en-US" sz="2800" i="1" dirty="0">
              <a:latin typeface="Comic Sans MS"/>
            </a:endParaRPr>
          </a:p>
        </p:txBody>
      </p:sp>
      <p:sp>
        <p:nvSpPr>
          <p:cNvPr id="2" name="TextBox 1">
            <a:extLst>
              <a:ext uri="{FF2B5EF4-FFF2-40B4-BE49-F238E27FC236}">
                <a16:creationId xmlns:a16="http://schemas.microsoft.com/office/drawing/2014/main" id="{6697868C-0862-5922-8FED-A1657BEC6C9A}"/>
              </a:ext>
            </a:extLst>
          </p:cNvPr>
          <p:cNvSpPr txBox="1"/>
          <p:nvPr/>
        </p:nvSpPr>
        <p:spPr>
          <a:xfrm>
            <a:off x="3969204" y="203302"/>
            <a:ext cx="4253589" cy="584775"/>
          </a:xfrm>
          <a:prstGeom prst="rect">
            <a:avLst/>
          </a:prstGeom>
          <a:noFill/>
        </p:spPr>
        <p:txBody>
          <a:bodyPr wrap="square" lIns="91440" tIns="45720" rIns="91440" bIns="45720" rtlCol="0" anchor="t">
            <a:spAutoFit/>
          </a:bodyPr>
          <a:lstStyle/>
          <a:p>
            <a:pPr algn="ctr"/>
            <a:r>
              <a:rPr lang="en-AU" sz="3200" dirty="0">
                <a:solidFill>
                  <a:srgbClr val="CC3399"/>
                </a:solidFill>
                <a:latin typeface="Comic Sans MS"/>
                <a:cs typeface="Arial"/>
              </a:rPr>
              <a:t>Prayer of Approach</a:t>
            </a:r>
          </a:p>
        </p:txBody>
      </p:sp>
    </p:spTree>
    <p:extLst>
      <p:ext uri="{BB962C8B-B14F-4D97-AF65-F5344CB8AC3E}">
        <p14:creationId xmlns:p14="http://schemas.microsoft.com/office/powerpoint/2010/main" val="95167794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E9647D-0A2F-4012-8680-CEE629EA5844}">
  <ds:schemaRefs>
    <ds:schemaRef ds:uri="http://schemas.microsoft.com/sharepoint/v3/contenttype/forms"/>
  </ds:schemaRefs>
</ds:datastoreItem>
</file>

<file path=customXml/itemProps2.xml><?xml version="1.0" encoding="utf-8"?>
<ds:datastoreItem xmlns:ds="http://schemas.openxmlformats.org/officeDocument/2006/customXml" ds:itemID="{DB0C7B0A-1C49-4D1C-AA3E-2AB55B0DB7EB}">
  <ds:schemaRefs>
    <ds:schemaRef ds:uri="http://schemas.microsoft.com/office/2006/documentManagement/types"/>
    <ds:schemaRef ds:uri="e1300d55-8519-4834-8849-904d53629995"/>
    <ds:schemaRef ds:uri="http://purl.org/dc/elements/1.1/"/>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ec033be3-6e3d-434c-bca7-6d953e43020a"/>
    <ds:schemaRef ds:uri="http://schemas.microsoft.com/office/2006/metadata/properties"/>
  </ds:schemaRefs>
</ds:datastoreItem>
</file>

<file path=customXml/itemProps3.xml><?xml version="1.0" encoding="utf-8"?>
<ds:datastoreItem xmlns:ds="http://schemas.openxmlformats.org/officeDocument/2006/customXml" ds:itemID="{08DACEF1-CE3C-4F3F-920A-9F7355185F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430</TotalTime>
  <Words>4744</Words>
  <Application>Microsoft Office PowerPoint</Application>
  <PresentationFormat>Widescreen</PresentationFormat>
  <Paragraphs>513</Paragraphs>
  <Slides>56</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301</cp:revision>
  <cp:lastPrinted>2019-01-02T23:00:29Z</cp:lastPrinted>
  <dcterms:created xsi:type="dcterms:W3CDTF">2018-08-20T02:08:08Z</dcterms:created>
  <dcterms:modified xsi:type="dcterms:W3CDTF">2026-03-12T06:15:26Z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{"FileActivityType":"9","FileActivityTimeStamp":"2023-03-17T02:36:28.883Z","FileActivityUsersOnPage":[{"DisplayName":"Jamee Callard","Id":"jamee.callard@anglicanchurchsq.org.au"}],"FileActivityNavigationId":null}</vt:lpwstr>
  </property>
  <property fmtid="{D5CDD505-2E9C-101B-9397-08002B2CF9AE}" pid="6" name="TriggerFlowInfo">
    <vt:lpwstr/>
  </property>
  <property fmtid="{D5CDD505-2E9C-101B-9397-08002B2CF9AE}" pid="7" name="MediaServiceImageTags">
    <vt:lpwstr/>
  </property>
</Properties>
</file>