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96" r:id="rId2"/>
    <p:sldId id="257" r:id="rId3"/>
    <p:sldId id="258" r:id="rId4"/>
    <p:sldId id="284" r:id="rId5"/>
    <p:sldId id="291" r:id="rId6"/>
    <p:sldId id="277" r:id="rId7"/>
    <p:sldId id="292" r:id="rId8"/>
    <p:sldId id="285" r:id="rId9"/>
    <p:sldId id="293" r:id="rId10"/>
    <p:sldId id="283" r:id="rId11"/>
    <p:sldId id="294" r:id="rId12"/>
    <p:sldId id="290" r:id="rId13"/>
    <p:sldId id="274" r:id="rId14"/>
    <p:sldId id="295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74" autoAdjust="0"/>
  </p:normalViewPr>
  <p:slideViewPr>
    <p:cSldViewPr>
      <p:cViewPr varScale="1">
        <p:scale>
          <a:sx n="33" d="100"/>
          <a:sy n="33" d="100"/>
        </p:scale>
        <p:origin x="16" y="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2026-03-06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32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FA242-9454-FCDC-1144-663F469C9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56F3E8-B8B2-F68E-8FE1-E6A4DDEA3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5C9015-3DB4-9E73-2FCF-E8D93EC2F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A45B1-D884-83C8-CF9A-22998C2483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017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27805-DD04-FADE-2344-EEEB6C92F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102A3-2453-FD22-3258-3135A00D9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173B7-42CC-A2F8-CE08-D7F61779D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50F43-7008-91F8-4305-78C6F16E6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709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27805-DD04-FADE-2344-EEEB6C92F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102A3-2453-FD22-3258-3135A00D9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173B7-42CC-A2F8-CE08-D7F61779D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50F43-7008-91F8-4305-78C6F16E6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20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135C2-114A-8AAE-89CF-5D0573B52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3807DB-BE81-435C-B738-5C53C4AE3C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4D5905-CAC8-917F-9227-2F2335337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D491A-F97A-47A9-90BE-31A4DF2D4E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761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135C2-114A-8AAE-89CF-5D0573B52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3807DB-BE81-435C-B738-5C53C4AE3C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4D5905-CAC8-917F-9227-2F2335337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D491A-F97A-47A9-90BE-31A4DF2D4E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66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517C5-9AA3-508F-8C17-FD29B0F51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32FECE-AB0F-700D-CB79-FB9131763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B9D406-25FA-671B-9A38-065EDC057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DB20F-06CE-12B7-D530-E239DB64D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07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517C5-9AA3-508F-8C17-FD29B0F51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32FECE-AB0F-700D-CB79-FB9131763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B9D406-25FA-671B-9A38-065EDC057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DB20F-06CE-12B7-D530-E239DB64D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8534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CDEA0-BF9C-7EB1-D848-E7E910A8F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13CA45-1DFF-AB08-03BE-84F9153DFE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D0B889-00FD-EA74-8475-31BB4B397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01E07-79C1-0727-27D9-AF2CD2E48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1899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CDEA0-BF9C-7EB1-D848-E7E910A8F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13CA45-1DFF-AB08-03BE-84F9153DFE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D0B889-00FD-EA74-8475-31BB4B397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01E07-79C1-0727-27D9-AF2CD2E48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2081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B14E9-BE0A-B1FF-0E3A-D49C5BF6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A4D2BA-8C1D-7A7D-7DA5-EFB099A053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D9DD34-9804-FEDC-8DA4-30D1F6552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681FE-2026-962A-FE92-B6341C171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174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B14E9-BE0A-B1FF-0E3A-D49C5BF6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A4D2BA-8C1D-7A7D-7DA5-EFB099A053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D9DD34-9804-FEDC-8DA4-30D1F6552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681FE-2026-962A-FE92-B6341C171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588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A314D-69C5-C746-F897-9C0BD0A0B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6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5C32C-D727-4D31-FF1E-54295ED9F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08CE922-48A7-0BAF-B8B6-1BB57528CC3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10E18476-8A0B-C5F2-EA9C-A4C82FD0F192}"/>
              </a:ext>
            </a:extLst>
          </p:cNvPr>
          <p:cNvGrpSpPr/>
          <p:nvPr/>
        </p:nvGrpSpPr>
        <p:grpSpPr>
          <a:xfrm>
            <a:off x="138968" y="55495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48D26BE-51DC-AF1B-F0E0-E1E89C9D4D78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2943F1D-6806-F4BC-78FB-8ADECE7C5B1C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D821964E-4A26-CD4D-37B0-1D93041FE911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104FD22-473A-C0E6-47FB-A76909376D6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87D4097D-C39A-098E-AD23-5AC491AD859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5C2422A-5DCB-88F4-3BB6-C742441A29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9A9D558-8FC5-24EE-F2F4-55DB3A0C235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BFDC930B-6CC6-FB09-CC44-873A0C59C239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0232AB26-1F28-33F6-6310-9CFAA91613CC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4883A4F3-9677-779E-F371-830D01FE736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B9F78073-00EC-7455-9037-60A8EB4C84B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ED2CAF8-8F37-726A-982C-600AD6E1DE2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3C07C990-1A68-9575-25FC-EAE3C6A7C13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08627D8-52F9-0F5A-BC1E-D173F8FD5C88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B8960A1-BB45-D4C5-3683-07F50493E1DC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C58040F-05EA-DD14-B38B-6E381CABED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05843056-E6E7-D6E7-94F5-9A88593B8FC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98D69FAB-47E9-B8CC-1F22-A239387C5B4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D54FF56-0501-283A-FAE3-6509DC6E09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86FA6D7A-6105-5F63-EDB1-88AB9B19A1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ACB70F7-092A-4984-4D21-D1EC44A592CE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6E66F88-BA4E-CF6E-909D-C6AB101792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4F439A4-1CBF-DEFF-2182-86BF37697175}"/>
              </a:ext>
            </a:extLst>
          </p:cNvPr>
          <p:cNvSpPr txBox="1"/>
          <p:nvPr/>
        </p:nvSpPr>
        <p:spPr>
          <a:xfrm>
            <a:off x="524378" y="419100"/>
            <a:ext cx="10792437" cy="909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40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CA" sz="4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Remembering Our Ebenezer Keeps Us Humble</a:t>
            </a:r>
            <a:endParaRPr lang="en-CA" sz="4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CA" sz="4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Samuel’s stone was protection against spiritual amnesia.</a:t>
            </a:r>
          </a:p>
          <a:p>
            <a:pPr>
              <a:buNone/>
            </a:pPr>
            <a:endParaRPr lang="en-CA" sz="4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CA" sz="4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we remember God’s help: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CA" sz="4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Pride loses its grip.</a:t>
            </a:r>
          </a:p>
          <a:p>
            <a:pPr marL="571500" indent="-571500">
              <a:buFont typeface="Wingdings" pitchFamily="2" charset="2"/>
              <a:buChar char="q"/>
            </a:pPr>
            <a:endParaRPr lang="en-CA" sz="44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CA" sz="4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Gratitude replaces entitlement.</a:t>
            </a:r>
          </a:p>
          <a:p>
            <a:pPr marL="571500" indent="-571500">
              <a:buFont typeface="Wingdings" pitchFamily="2" charset="2"/>
              <a:buChar char="q"/>
            </a:pPr>
            <a:endParaRPr lang="en-CA" sz="44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CA" sz="4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Sensitivity to God’s voice returns.</a:t>
            </a:r>
          </a:p>
          <a:p>
            <a:pPr marL="571500" indent="-571500">
              <a:buFont typeface="Wingdings" pitchFamily="2" charset="2"/>
              <a:buChar char="q"/>
            </a:pPr>
            <a:endParaRPr lang="en-CA" sz="44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CA" sz="4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Repentance becomes possible again.</a:t>
            </a:r>
            <a:endParaRPr lang="en-CA" sz="4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5C32C-D727-4D31-FF1E-54295ED9F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08CE922-48A7-0BAF-B8B6-1BB57528CC3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10E18476-8A0B-C5F2-EA9C-A4C82FD0F192}"/>
              </a:ext>
            </a:extLst>
          </p:cNvPr>
          <p:cNvGrpSpPr/>
          <p:nvPr/>
        </p:nvGrpSpPr>
        <p:grpSpPr>
          <a:xfrm>
            <a:off x="138968" y="55495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48D26BE-51DC-AF1B-F0E0-E1E89C9D4D78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2943F1D-6806-F4BC-78FB-8ADECE7C5B1C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D821964E-4A26-CD4D-37B0-1D93041FE911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104FD22-473A-C0E6-47FB-A76909376D6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87D4097D-C39A-098E-AD23-5AC491AD859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5C2422A-5DCB-88F4-3BB6-C742441A29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9A9D558-8FC5-24EE-F2F4-55DB3A0C235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BFDC930B-6CC6-FB09-CC44-873A0C59C239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0232AB26-1F28-33F6-6310-9CFAA91613CC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4883A4F3-9677-779E-F371-830D01FE736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B9F78073-00EC-7455-9037-60A8EB4C84B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ED2CAF8-8F37-726A-982C-600AD6E1DE2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3C07C990-1A68-9575-25FC-EAE3C6A7C13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08627D8-52F9-0F5A-BC1E-D173F8FD5C88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B8960A1-BB45-D4C5-3683-07F50493E1DC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C58040F-05EA-DD14-B38B-6E381CABED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05843056-E6E7-D6E7-94F5-9A88593B8FC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98D69FAB-47E9-B8CC-1F22-A239387C5B4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D54FF56-0501-283A-FAE3-6509DC6E09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86FA6D7A-6105-5F63-EDB1-88AB9B19A1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ACB70F7-092A-4984-4D21-D1EC44A592CE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6E66F88-BA4E-CF6E-909D-C6AB101792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4F439A4-1CBF-DEFF-2182-86BF37697175}"/>
              </a:ext>
            </a:extLst>
          </p:cNvPr>
          <p:cNvSpPr txBox="1"/>
          <p:nvPr/>
        </p:nvSpPr>
        <p:spPr>
          <a:xfrm>
            <a:off x="354255" y="600847"/>
            <a:ext cx="10647436" cy="7929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40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CA" sz="4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Remembering Our Ebenezer Keeps Us</a:t>
            </a:r>
            <a:endParaRPr lang="en-CA" sz="4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4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 church must periodically stop and say:</a:t>
            </a:r>
            <a:endParaRPr lang="en-CA" sz="4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CA" sz="4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did not build this alone.</a:t>
            </a:r>
          </a:p>
          <a:p>
            <a:pPr>
              <a:buFont typeface="Wingdings" pitchFamily="2" charset="2"/>
              <a:buChar char="q"/>
            </a:pPr>
            <a:endParaRPr lang="en-CA" sz="44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CA" sz="4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did not sustain this alone.</a:t>
            </a:r>
          </a:p>
          <a:p>
            <a:pPr>
              <a:buFont typeface="Wingdings" pitchFamily="2" charset="2"/>
              <a:buChar char="q"/>
            </a:pPr>
            <a:endParaRPr lang="en-CA" sz="44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CA" sz="4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did not survive this alone.</a:t>
            </a:r>
          </a:p>
          <a:p>
            <a:endParaRPr lang="en-CA" sz="4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4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Thus far — the Lord has helped us.</a:t>
            </a:r>
            <a:endParaRPr lang="en-CA" sz="4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81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58C37-3F3F-801D-5FAD-0DF3A0276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C4F9514-6F80-025D-1700-4AF11A50BDE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7D9A693-1F5D-B192-47F4-02A43D1507E3}"/>
              </a:ext>
            </a:extLst>
          </p:cNvPr>
          <p:cNvGrpSpPr/>
          <p:nvPr/>
        </p:nvGrpSpPr>
        <p:grpSpPr>
          <a:xfrm>
            <a:off x="138968" y="55495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5CD4F3A-F3AF-0FDE-9C83-0D42FB80D602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EE58E9F-8DFC-7CFC-D056-D95CBF7A3EBC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F0923FFE-3323-2DC5-BA30-BC4392C9E437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D356C74-16BD-296B-2FCE-44113F3A5644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24AB8A4E-981C-C8F4-2544-3195DC91C7E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5B58DC95-A2DB-2AF0-7E74-8A10005AF9C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AA87ECED-6D02-CE2B-CE17-F4941A706026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51D05D3-15C3-9637-A236-8F6D93BBC751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8E24A0D-DB20-39B6-7581-0DF53710581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2392D83-EF48-A07E-D5C0-1EE5C847A986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F27FF95B-061C-5042-DD54-33316F9ADE90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02BB65FD-4A2E-D495-F794-DB76852485D1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1278BECC-4CC8-FCD9-A661-53A9C16570A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CE3387AA-AF6A-325B-6651-7D9EF385F0FF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4E9CF7D6-F171-35A0-C00D-ED76DCFE0042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452973E-1D96-AFF4-D4CA-08DC0D55B4A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86C10DAC-300B-812C-D410-8339811C1B2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310AFF99-0501-88C5-451A-393CD9A7AC7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26F005D-4203-D115-1D46-2AC13F3C94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54C1549D-BD09-8333-9F79-A5643D56D35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F93A539-56DE-EF59-1D2B-923FFC863139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2F466FA-E8C6-37F0-E1EC-1368D5D163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357737-195A-80B0-6DE4-DB977781ADDE}"/>
              </a:ext>
            </a:extLst>
          </p:cNvPr>
          <p:cNvSpPr txBox="1"/>
          <p:nvPr/>
        </p:nvSpPr>
        <p:spPr>
          <a:xfrm>
            <a:off x="373601" y="1153052"/>
            <a:ext cx="10647436" cy="7871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WHY WE NEED AN EBENEZER TODAY</a:t>
            </a:r>
            <a:endParaRPr lang="en-CA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CA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Samuel’s stone protected Israel from forgetting.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endParaRPr lang="en-CA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CA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Because remembering keeps us humble.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CA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 believer needs spiritual markers:</a:t>
            </a:r>
            <a:endParaRPr lang="en-CA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CA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“God brought me through that.”</a:t>
            </a:r>
            <a:endParaRPr lang="en-CA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CA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“God restored me there.”</a:t>
            </a:r>
            <a:endParaRPr lang="en-CA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CA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“God carried me when I could not walk.”</a:t>
            </a:r>
            <a:endParaRPr lang="en-CA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CA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CA" sz="3600" b="1" i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Progress today we raise our Ebenezer again. Not celebrating ourselves.</a:t>
            </a:r>
            <a:endParaRPr lang="en-CA" sz="3600" b="1" i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0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316D0-7956-BD86-D59A-37AAD76B5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64A9B9-EA41-12D6-02D7-6CBD9CE40C1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7DE562A-CC4B-5858-EC41-1B63161E08C3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38182FF-AF1B-67CA-CCCC-4D7E934A4F2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BE0130B-C864-0610-2F24-F5057B4A2D13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893896E-AE10-EC6A-4DF0-6AAD32A7EF14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EC52F69-6231-D463-F209-F4A1B321984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07345184-83B9-52A8-0934-674EED157912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3A80A26D-18C4-5F51-FEB8-572412C5EEF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22D6D5C-F481-D7A1-9223-043140DAB79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F6FAA84-80B6-AFE8-8A08-C702E5254FCA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3B61A1C-FF6D-59BA-360D-06E42FE9E8F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472DB78-5441-1C27-C3BC-984CCEE6B5D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D08273E-5A82-1ED6-D3DD-AE5243C00618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F3B50E3-5EBE-CD7B-08D1-23E75A026CD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2A7EC57A-F479-A658-1C5D-5E9560D60B13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79C9A8AF-F85F-95FF-6A5A-DC56223A5153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3E3D699-7073-5B91-B3B3-90368C4D278C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4190CF36-9721-DBB5-1397-0983D6FE22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F29ACEE-52B2-58AD-C3DB-FEAAD542E56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535DE61A-67E8-5405-3D07-60F0D1BEF8E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63AE476-9CAF-7B7A-3074-EA3002B0E1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8209899-B8D1-48B5-FD6F-D3C92B7E79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4FF9A5C-6CCE-CFD1-4B06-1BF5A0892BE9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22256FF-B4AE-B432-ABE2-6480F69051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03F4053-682E-3A61-6457-184E0AAEC031}"/>
              </a:ext>
            </a:extLst>
          </p:cNvPr>
          <p:cNvSpPr txBox="1"/>
          <p:nvPr/>
        </p:nvSpPr>
        <p:spPr>
          <a:xfrm>
            <a:off x="353007" y="562606"/>
            <a:ext cx="10828079" cy="8388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4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Conclusion: </a:t>
            </a:r>
            <a:endParaRPr lang="en-CA" sz="4800" b="1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4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Today, the call is not merely to look backward but to   look rightly.</a:t>
            </a:r>
          </a:p>
          <a:p>
            <a:pPr marL="571500" indent="-571500">
              <a:buFont typeface="Wingdings" pitchFamily="2" charset="2"/>
              <a:buChar char="q"/>
            </a:pPr>
            <a:endParaRPr lang="en-CA" sz="4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CA" sz="4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Remember the prayers God answered.</a:t>
            </a:r>
          </a:p>
          <a:p>
            <a:br>
              <a:rPr lang="en-CA" sz="4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4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Remember the doors He opened.</a:t>
            </a:r>
          </a:p>
          <a:p>
            <a:endParaRPr lang="en-CA" sz="48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CA" sz="4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Remember the seasons He carried us when we could not carry ourselves.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7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316D0-7956-BD86-D59A-37AAD76B5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64A9B9-EA41-12D6-02D7-6CBD9CE40C1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7DE562A-CC4B-5858-EC41-1B63161E08C3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38182FF-AF1B-67CA-CCCC-4D7E934A4F2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BE0130B-C864-0610-2F24-F5057B4A2D13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893896E-AE10-EC6A-4DF0-6AAD32A7EF14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EC52F69-6231-D463-F209-F4A1B321984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07345184-83B9-52A8-0934-674EED157912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3A80A26D-18C4-5F51-FEB8-572412C5EEF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22D6D5C-F481-D7A1-9223-043140DAB79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F6FAA84-80B6-AFE8-8A08-C702E5254FCA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3B61A1C-FF6D-59BA-360D-06E42FE9E8F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472DB78-5441-1C27-C3BC-984CCEE6B5D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D08273E-5A82-1ED6-D3DD-AE5243C00618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F3B50E3-5EBE-CD7B-08D1-23E75A026CD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2A7EC57A-F479-A658-1C5D-5E9560D60B13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79C9A8AF-F85F-95FF-6A5A-DC56223A5153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3E3D699-7073-5B91-B3B3-90368C4D278C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4190CF36-9721-DBB5-1397-0983D6FE22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F29ACEE-52B2-58AD-C3DB-FEAAD542E56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535DE61A-67E8-5405-3D07-60F0D1BEF8E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63AE476-9CAF-7B7A-3074-EA3002B0E1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8209899-B8D1-48B5-FD6F-D3C92B7E79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4FF9A5C-6CCE-CFD1-4B06-1BF5A0892BE9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22256FF-B4AE-B432-ABE2-6480F69051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03F4053-682E-3A61-6457-184E0AAEC031}"/>
              </a:ext>
            </a:extLst>
          </p:cNvPr>
          <p:cNvSpPr txBox="1"/>
          <p:nvPr/>
        </p:nvSpPr>
        <p:spPr>
          <a:xfrm>
            <a:off x="512806" y="384460"/>
            <a:ext cx="10668280" cy="9264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4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</a:t>
            </a:r>
            <a:r>
              <a:rPr lang="en-CA" sz="48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CA" sz="48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con’t</a:t>
            </a:r>
            <a:r>
              <a:rPr lang="en-CA" sz="48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CA" sz="4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4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hear the warning:</a:t>
            </a:r>
            <a:endParaRPr lang="en-CA" sz="4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CA" sz="4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not say in your heart, </a:t>
            </a:r>
            <a:r>
              <a:rPr lang="en-CA" sz="4800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“My power has done this.”</a:t>
            </a:r>
          </a:p>
          <a:p>
            <a:pPr>
              <a:buNone/>
            </a:pPr>
            <a:br>
              <a:rPr lang="en-CA" sz="4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4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not allow long service to silence God’s voice.</a:t>
            </a:r>
          </a:p>
          <a:p>
            <a:pPr>
              <a:buNone/>
            </a:pPr>
            <a:br>
              <a:rPr lang="en-CA" sz="4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4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not let familiarity replace dependence.</a:t>
            </a:r>
          </a:p>
          <a:p>
            <a:pPr>
              <a:buNone/>
            </a:pPr>
            <a:endParaRPr lang="en-CA" sz="4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CA" sz="4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Instead, raise your Ebenezer again.</a:t>
            </a:r>
            <a:endParaRPr lang="en-CA" sz="4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7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6883095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1" y="2111975"/>
            <a:ext cx="5749112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400138" y="1566712"/>
            <a:ext cx="9801661" cy="3518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None/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Scripture:</a:t>
            </a:r>
          </a:p>
          <a:p>
            <a:pPr algn="ctr">
              <a:buNone/>
            </a:pPr>
            <a:endParaRPr lang="en-US" sz="54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SAMUEL 7: 1- 12 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54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5264249" y="-2577575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4CAC9A-6C9A-1724-BA69-D6DA6A51A03D}"/>
              </a:ext>
            </a:extLst>
          </p:cNvPr>
          <p:cNvSpPr txBox="1"/>
          <p:nvPr/>
        </p:nvSpPr>
        <p:spPr>
          <a:xfrm>
            <a:off x="533401" y="1409700"/>
            <a:ext cx="10601118" cy="7348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40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</a:t>
            </a:r>
            <a:endParaRPr lang="en-CA" sz="40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CA" sz="4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Samuel stood between two places, Mizpah and Shen, and he lifted a stone.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CA" sz="40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CA" sz="4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 a throne. Not a trophy. A stone.</a:t>
            </a:r>
            <a:endParaRPr lang="en-CA" sz="4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CA" sz="40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CA" sz="4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called it Ebenezer, </a:t>
            </a:r>
            <a:r>
              <a:rPr lang="en-CA" sz="40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“the stone of help”.</a:t>
            </a:r>
            <a:endParaRPr lang="en-CA" sz="40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CA" sz="40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CA" sz="4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was saying: “We are still here because God helped us.”</a:t>
            </a:r>
            <a:endParaRPr lang="en-CA" sz="4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47703-5751-9ECA-57B4-2831E7952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89598E-3810-02CC-F5B9-BBC4D0EC4A1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4CC5B07-91F4-3358-E30C-0ABD44A15BEB}"/>
              </a:ext>
            </a:extLst>
          </p:cNvPr>
          <p:cNvGrpSpPr/>
          <p:nvPr/>
        </p:nvGrpSpPr>
        <p:grpSpPr>
          <a:xfrm>
            <a:off x="122983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A22E5B8-D1D6-3B91-9190-D9F5448C1E60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70402B8-C7B5-9E6A-63CA-C1191114C349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E915D4F4-B308-1A11-AED1-8FE602AB64A9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EF4DEB3-FF99-E520-ECB2-88C8FE780025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B0682721-D773-3A63-1647-33D3965FCEEB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AACF96FE-A37D-AB6B-87E2-45C3F46CEF1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BBB00166-AA22-502B-C53E-0BD63DC8BFD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E0FB0E4-0319-0DC4-E478-FB4BD065A32C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3050096-87F3-5B39-455B-877CB2B65F4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E7FD499F-E313-4BF6-3C9C-60AF8925C54C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CE4E90B-6982-F330-9DEC-5743A5DE4FA8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DE00473F-5E9E-7ED5-8E0F-83BA5AB30F1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A8CA5053-6C38-1A26-B687-6ED4B4B3AFD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FAC8B129-904E-44B3-8455-2C85CD8CD423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E393410D-D996-3CE4-102F-A1C0BA62148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4864101-3AF8-814A-7C04-5C15B56E3DB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993D748E-6AC1-A8B9-CEB0-CF3D1237445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BA7B3111-D373-CEF1-FDEE-0B83030096EA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46AF3BF-99DD-9EEA-0DE7-91855DD263C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1597646E-5866-018A-D004-314A7772CA2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1EFA6C3-A914-39AB-6EF5-73370D0A595A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77696A0-EF67-2F48-5088-81229D3B946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8E1C365-8144-AE2E-D341-4043B38AC50C}"/>
              </a:ext>
            </a:extLst>
          </p:cNvPr>
          <p:cNvSpPr txBox="1"/>
          <p:nvPr/>
        </p:nvSpPr>
        <p:spPr>
          <a:xfrm>
            <a:off x="533078" y="419100"/>
            <a:ext cx="10600736" cy="7815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40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The Help We Received Along the Way</a:t>
            </a:r>
            <a:endParaRPr lang="en-CA" sz="4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4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Samuel lifted that stone, he was reminding Israel that their story was not one of uninterrupted faithfulness. Because they had known idolatry, defeat, fear, and repentance. </a:t>
            </a:r>
            <a:r>
              <a:rPr lang="en-CA" sz="4000" b="1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Yet God helped them anyway.</a:t>
            </a:r>
            <a:endParaRPr lang="en-CA" sz="40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CA" sz="4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were helped when we lacked wisdom.</a:t>
            </a:r>
          </a:p>
          <a:p>
            <a:pPr marL="571500" indent="-571500">
              <a:buFont typeface="Wingdings" pitchFamily="2" charset="2"/>
              <a:buChar char="q"/>
            </a:pPr>
            <a:endParaRPr lang="en-CA" sz="40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CA" sz="4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were helped when doors closed.</a:t>
            </a:r>
          </a:p>
          <a:p>
            <a:pPr marL="571500" indent="-571500">
              <a:buFont typeface="Wingdings" pitchFamily="2" charset="2"/>
              <a:buChar char="q"/>
            </a:pPr>
            <a:endParaRPr lang="en-CA" sz="40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CA" sz="4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were helped when strength failed.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CA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6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47703-5751-9ECA-57B4-2831E7952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89598E-3810-02CC-F5B9-BBC4D0EC4A1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4CC5B07-91F4-3358-E30C-0ABD44A15BEB}"/>
              </a:ext>
            </a:extLst>
          </p:cNvPr>
          <p:cNvGrpSpPr/>
          <p:nvPr/>
        </p:nvGrpSpPr>
        <p:grpSpPr>
          <a:xfrm>
            <a:off x="122983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A22E5B8-D1D6-3B91-9190-D9F5448C1E60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70402B8-C7B5-9E6A-63CA-C1191114C349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E915D4F4-B308-1A11-AED1-8FE602AB64A9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EF4DEB3-FF99-E520-ECB2-88C8FE780025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B0682721-D773-3A63-1647-33D3965FCEEB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AACF96FE-A37D-AB6B-87E2-45C3F46CEF1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BBB00166-AA22-502B-C53E-0BD63DC8BFD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E0FB0E4-0319-0DC4-E478-FB4BD065A32C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3050096-87F3-5B39-455B-877CB2B65F4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E7FD499F-E313-4BF6-3C9C-60AF8925C54C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CE4E90B-6982-F330-9DEC-5743A5DE4FA8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DE00473F-5E9E-7ED5-8E0F-83BA5AB30F1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A8CA5053-6C38-1A26-B687-6ED4B4B3AFD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FAC8B129-904E-44B3-8455-2C85CD8CD423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E393410D-D996-3CE4-102F-A1C0BA62148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4864101-3AF8-814A-7C04-5C15B56E3DB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993D748E-6AC1-A8B9-CEB0-CF3D1237445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BA7B3111-D373-CEF1-FDEE-0B83030096EA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46AF3BF-99DD-9EEA-0DE7-91855DD263C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1597646E-5866-018A-D004-314A7772CA2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1EFA6C3-A914-39AB-6EF5-73370D0A595A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77696A0-EF67-2F48-5088-81229D3B946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8E1C365-8144-AE2E-D341-4043B38AC50C}"/>
              </a:ext>
            </a:extLst>
          </p:cNvPr>
          <p:cNvSpPr txBox="1"/>
          <p:nvPr/>
        </p:nvSpPr>
        <p:spPr>
          <a:xfrm>
            <a:off x="394472" y="283568"/>
            <a:ext cx="10851354" cy="1000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40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The Help We Received Along the Way (</a:t>
            </a:r>
            <a:r>
              <a:rPr lang="en-CA" sz="40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con’t</a:t>
            </a:r>
            <a:r>
              <a:rPr lang="en-CA" sz="40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CA" sz="4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CA" sz="4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were helped when faith was weak but God remained strong.</a:t>
            </a:r>
          </a:p>
          <a:p>
            <a:pPr marL="571500" indent="-571500">
              <a:buFont typeface="Wingdings" pitchFamily="2" charset="2"/>
              <a:buChar char="q"/>
            </a:pPr>
            <a:endParaRPr lang="en-CA" sz="4000" kern="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4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testimony of the church is never, Look how capable we are, but rather, Look how merciful God has been.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4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4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 did not arrive here by talent alone.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4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4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 did not endure by strategy alone.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4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4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 did not overcome by determination alone.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CA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13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1FF9D-0187-0C72-D789-AA01B6B52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0ADC49-C85B-45B7-318A-734ACCB9EB7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607164E-BC2A-2463-B975-E21566AD056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AA12F24-A35E-EACC-6E8E-DA9C4B8AD313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1D5096C-417B-4961-3D83-DEF5E4B959FA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C2D910CC-A6AC-131E-4C5A-01D51BA1479D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8CE1757-6F44-480D-7A36-C6246FA2EA3D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7A203ED7-CEBD-1900-4758-273E1DA08A4B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5D4CE6DF-89BA-C479-CED9-8D3CB1456F1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55743F2-C244-4C41-5652-BDD1EEE38A0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2893C7C-CC58-2BA6-7C83-2212F4AD098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81C2D82-D822-163E-44E5-A0EEE2BE341D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597C7A1-50AA-F92E-61D1-7B393A8C5D82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7F93A09-CABB-EE7A-4101-81C2E32F4F15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F734C0C-8DEB-8340-F49C-C28F6489A0C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9EE506D-293B-CC40-D276-B9FDF9D793B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C2538A36-0603-C919-25DE-6231D5C3A116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660F566E-FA47-B6FB-52E9-BA8B29A4B80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B66D9E6-0CCC-4D0D-71D4-2ACFDFF196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B871C25C-0CD7-C95E-0ED6-FB6CA68F7B2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874E083E-056D-BF4F-4AE9-1EC59DE0909C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3CB4F6C-4E6D-F967-593B-8F0E290C47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A3F257C1-A57B-F8E4-CC5B-5DF0F317780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092FE68-E717-8F56-2ECB-C8C14ED1D4C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B8A32E5-D026-C7F0-9037-D9B444ED29B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7214271-3F9A-59A9-A052-814C3419A293}"/>
              </a:ext>
            </a:extLst>
          </p:cNvPr>
          <p:cNvSpPr txBox="1"/>
          <p:nvPr/>
        </p:nvSpPr>
        <p:spPr>
          <a:xfrm>
            <a:off x="571289" y="274539"/>
            <a:ext cx="10773909" cy="9134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40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CA" sz="44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CA" sz="4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Was Never Our Own Strength</a:t>
            </a:r>
            <a:endParaRPr lang="en-CA" sz="4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Success can create a subtle spiritual danger. </a:t>
            </a:r>
          </a:p>
          <a:p>
            <a:endParaRPr lang="en-CA" sz="44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once felt like dependence begins to feel like competence.</a:t>
            </a:r>
          </a:p>
          <a:p>
            <a:endParaRPr lang="en-CA" sz="4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CA" sz="4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Deuteronomy 8:17</a:t>
            </a:r>
            <a:r>
              <a:rPr lang="en-CA" sz="4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CA" sz="4400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“You may say in your heart, ‘My power and the might of my hand have gained me this wealth.’”</a:t>
            </a:r>
            <a:endParaRPr lang="en-CA" sz="4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CA" sz="4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Blessing often produces forgetfulness. Prosperity can erase memory. Stability can weaken humility</a:t>
            </a: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7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1FF9D-0187-0C72-D789-AA01B6B52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0ADC49-C85B-45B7-318A-734ACCB9EB7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607164E-BC2A-2463-B975-E21566AD056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AA12F24-A35E-EACC-6E8E-DA9C4B8AD313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1D5096C-417B-4961-3D83-DEF5E4B959FA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C2D910CC-A6AC-131E-4C5A-01D51BA1479D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8CE1757-6F44-480D-7A36-C6246FA2EA3D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7A203ED7-CEBD-1900-4758-273E1DA08A4B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5D4CE6DF-89BA-C479-CED9-8D3CB1456F1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55743F2-C244-4C41-5652-BDD1EEE38A0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2893C7C-CC58-2BA6-7C83-2212F4AD098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81C2D82-D822-163E-44E5-A0EEE2BE341D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597C7A1-50AA-F92E-61D1-7B393A8C5D82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7F93A09-CABB-EE7A-4101-81C2E32F4F15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F734C0C-8DEB-8340-F49C-C28F6489A0C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9EE506D-293B-CC40-D276-B9FDF9D793B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C2538A36-0603-C919-25DE-6231D5C3A116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660F566E-FA47-B6FB-52E9-BA8B29A4B80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B66D9E6-0CCC-4D0D-71D4-2ACFDFF196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B871C25C-0CD7-C95E-0ED6-FB6CA68F7B2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874E083E-056D-BF4F-4AE9-1EC59DE0909C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3CB4F6C-4E6D-F967-593B-8F0E290C47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A3F257C1-A57B-F8E4-CC5B-5DF0F317780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092FE68-E717-8F56-2ECB-C8C14ED1D4C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B8A32E5-D026-C7F0-9037-D9B444ED29B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7214271-3F9A-59A9-A052-814C3419A293}"/>
              </a:ext>
            </a:extLst>
          </p:cNvPr>
          <p:cNvSpPr txBox="1"/>
          <p:nvPr/>
        </p:nvSpPr>
        <p:spPr>
          <a:xfrm>
            <a:off x="625074" y="595173"/>
            <a:ext cx="10933708" cy="7856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CA" sz="40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Was Never Our Own Strength (</a:t>
            </a:r>
            <a:r>
              <a:rPr lang="en-CA" sz="40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con’t</a:t>
            </a:r>
            <a:r>
              <a:rPr lang="en-CA" sz="40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CA" sz="4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40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Deuteronomy 8:17</a:t>
            </a:r>
            <a:r>
              <a:rPr lang="en-CA" sz="4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CA" sz="4000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“You may say in your heart, ‘My power and the might of my hand have gained me this wealth.’”</a:t>
            </a:r>
            <a:endParaRPr lang="en-CA" sz="4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Sometimes the greatest danger is not failure, it is success without remembrance.</a:t>
            </a:r>
          </a:p>
          <a:p>
            <a:endParaRPr lang="en-CA" sz="4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we forget divine help, we subtly replace worship with self-confidence. </a:t>
            </a:r>
          </a:p>
          <a:p>
            <a:endParaRPr lang="en-CA" sz="40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Prayer becomes shorter. Listening becomes rarer. Obedience becomes selective.</a:t>
            </a:r>
            <a:endParaRPr lang="en-CA" sz="4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8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67DB3-E2E1-EA5F-DBBA-120584B1C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E1515CB-91F9-FC50-5F6D-0825EE65169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6C31494-C6C6-9D04-4933-B4E96FAEA63E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AB7625F-B269-FF2A-F453-41A03D1921C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20F2FD49-CD0F-8094-07CC-D157CC1AA790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1C9B496-CAF2-DE75-CFDE-5D811CAFF773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0EBB547-A4E8-635A-FBB7-2A4C2FAD580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DE035450-53E8-7725-EAD4-9DBE920B586A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5F9C4908-1620-2B46-EF03-253D40D82AC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2ECB9504-FEDF-B7F3-32CD-4917773FF4BA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F96B4A5-2180-36AB-8B59-8E7170094938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C9D4445-CBB5-68F6-95D1-3ED9E502D611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19EDC8E-EF09-AC77-0BE5-0AF8655E835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FA12556C-2B01-6C4B-FB42-676D2284E4C3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0CF34C0F-4A71-B62C-E7A0-EAF010D4E33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4E8401C7-01EB-C061-DA74-C7BBFDB4A25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A086575-6CF8-543D-074F-199E9354F39B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EF5554B5-F604-97C2-E8A5-9077797E9C40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76D52E6D-A7F6-84F2-F0DD-81591672CD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5EAFCD00-4E3F-EE76-8A04-D7F9A28CA3D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AABCCDDF-D7F4-B2C3-B328-D982505676D4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145B708-499F-252D-45EF-7B819FAC96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ACC55274-1486-3AA7-3299-0DDE1A7C7DC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44D821F-F46F-330E-42D4-25DAE2633BD4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E027116-5F2F-D3F8-9B72-CD133EBF6B4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D240A6B-1E3E-5854-F7F7-F5682AC3128B}"/>
              </a:ext>
            </a:extLst>
          </p:cNvPr>
          <p:cNvSpPr txBox="1"/>
          <p:nvPr/>
        </p:nvSpPr>
        <p:spPr>
          <a:xfrm>
            <a:off x="411490" y="525451"/>
            <a:ext cx="10933708" cy="8423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4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CA" sz="4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Danger of Becoming Callous to God’s Voice</a:t>
            </a:r>
            <a:endParaRPr lang="en-CA" sz="4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of the quiet tragedies in long-term church service is spiritual callousness.</a:t>
            </a:r>
          </a:p>
          <a:p>
            <a:endParaRPr lang="en-CA" sz="4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first, God’s voice moves us deeply. Conviction is immediate. Worship is tender. Obedience is quick.</a:t>
            </a:r>
          </a:p>
          <a:p>
            <a:endParaRPr lang="en-CA" sz="4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familiarity can dull sensitivity.</a:t>
            </a:r>
          </a:p>
        </p:txBody>
      </p:sp>
    </p:spTree>
    <p:extLst>
      <p:ext uri="{BB962C8B-B14F-4D97-AF65-F5344CB8AC3E}">
        <p14:creationId xmlns:p14="http://schemas.microsoft.com/office/powerpoint/2010/main" val="56560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67DB3-E2E1-EA5F-DBBA-120584B1C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E1515CB-91F9-FC50-5F6D-0825EE651698}"/>
              </a:ext>
            </a:extLst>
          </p:cNvPr>
          <p:cNvSpPr/>
          <p:nvPr/>
        </p:nvSpPr>
        <p:spPr>
          <a:xfrm>
            <a:off x="-30804" y="-4611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6C31494-C6C6-9D04-4933-B4E96FAEA63E}"/>
              </a:ext>
            </a:extLst>
          </p:cNvPr>
          <p:cNvGrpSpPr/>
          <p:nvPr/>
        </p:nvGrpSpPr>
        <p:grpSpPr>
          <a:xfrm>
            <a:off x="282864" y="570853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AB7625F-B269-FF2A-F453-41A03D1921C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20F2FD49-CD0F-8094-07CC-D157CC1AA790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1C9B496-CAF2-DE75-CFDE-5D811CAFF773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0EBB547-A4E8-635A-FBB7-2A4C2FAD580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DE035450-53E8-7725-EAD4-9DBE920B586A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5F9C4908-1620-2B46-EF03-253D40D82AC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2ECB9504-FEDF-B7F3-32CD-4917773FF4BA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F96B4A5-2180-36AB-8B59-8E7170094938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C9D4445-CBB5-68F6-95D1-3ED9E502D611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19EDC8E-EF09-AC77-0BE5-0AF8655E835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FA12556C-2B01-6C4B-FB42-676D2284E4C3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0CF34C0F-4A71-B62C-E7A0-EAF010D4E33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4E8401C7-01EB-C061-DA74-C7BBFDB4A25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A086575-6CF8-543D-074F-199E9354F39B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EF5554B5-F604-97C2-E8A5-9077797E9C40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76D52E6D-A7F6-84F2-F0DD-81591672CD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5EAFCD00-4E3F-EE76-8A04-D7F9A28CA3D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AABCCDDF-D7F4-B2C3-B328-D982505676D4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145B708-499F-252D-45EF-7B819FAC96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ACC55274-1486-3AA7-3299-0DDE1A7C7DC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44D821F-F46F-330E-42D4-25DAE2633BD4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E027116-5F2F-D3F8-9B72-CD133EBF6B4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D240A6B-1E3E-5854-F7F7-F5682AC3128B}"/>
              </a:ext>
            </a:extLst>
          </p:cNvPr>
          <p:cNvSpPr txBox="1"/>
          <p:nvPr/>
        </p:nvSpPr>
        <p:spPr>
          <a:xfrm>
            <a:off x="318056" y="539238"/>
            <a:ext cx="10933708" cy="8678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Danger of Becoming Callous to God’s Voice (</a:t>
            </a:r>
            <a:r>
              <a:rPr lang="en-CA" sz="36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con’t</a:t>
            </a: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learn church language.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36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master ministry routines.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36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know how to function without truly listening.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possible to work </a:t>
            </a: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God</a:t>
            </a: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while no longer walking </a:t>
            </a: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God</a:t>
            </a: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heart becomes insulated, not rebellious, just numb.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460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14747</TotalTime>
  <Words>711</Words>
  <Application>Microsoft Office PowerPoint</Application>
  <PresentationFormat>Custom</PresentationFormat>
  <Paragraphs>117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17</cp:revision>
  <dcterms:created xsi:type="dcterms:W3CDTF">2006-08-16T00:00:00Z</dcterms:created>
  <dcterms:modified xsi:type="dcterms:W3CDTF">2026-03-07T04:35:27Z</dcterms:modified>
  <dc:identifier>DAGbAtwYxKE</dc:identifier>
</cp:coreProperties>
</file>