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20" r:id="rId2"/>
    <p:sldId id="364" r:id="rId3"/>
    <p:sldId id="363" r:id="rId4"/>
    <p:sldId id="310" r:id="rId5"/>
    <p:sldId id="362" r:id="rId6"/>
    <p:sldId id="360" r:id="rId7"/>
    <p:sldId id="358" r:id="rId8"/>
    <p:sldId id="355" r:id="rId9"/>
    <p:sldId id="350" r:id="rId10"/>
    <p:sldId id="357" r:id="rId11"/>
    <p:sldId id="356" r:id="rId12"/>
    <p:sldId id="351" r:id="rId13"/>
    <p:sldId id="352" r:id="rId14"/>
    <p:sldId id="353" r:id="rId15"/>
    <p:sldId id="359" r:id="rId16"/>
    <p:sldId id="325" r:id="rId17"/>
    <p:sldId id="365" r:id="rId18"/>
    <p:sldId id="366" r:id="rId19"/>
    <p:sldId id="367" r:id="rId20"/>
    <p:sldId id="361" r:id="rId21"/>
    <p:sldId id="368" r:id="rId22"/>
    <p:sldId id="369" r:id="rId23"/>
    <p:sldId id="370" r:id="rId24"/>
    <p:sldId id="371" r:id="rId25"/>
    <p:sldId id="372" r:id="rId26"/>
    <p:sldId id="373" r:id="rId27"/>
    <p:sldId id="374" r:id="rId28"/>
    <p:sldId id="37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1A79F"/>
    <a:srgbClr val="2515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C78D50-0EF8-4647-B8C1-522EB439D48D}" v="52" dt="2026-03-08T12:33:01.0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73"/>
    <p:restoredTop sz="94694"/>
  </p:normalViewPr>
  <p:slideViewPr>
    <p:cSldViewPr snapToGrid="0">
      <p:cViewPr varScale="1">
        <p:scale>
          <a:sx n="86" d="100"/>
          <a:sy n="86" d="100"/>
        </p:scale>
        <p:origin x="99" y="2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k Stockdale" userId="159b2cbb5646a6db" providerId="LiveId" clId="{9EAF943D-1EDF-4F38-83F5-599659E39DBE}"/>
    <pc:docChg chg="undo redo custSel addSld delSld modSld sldOrd">
      <pc:chgData name="Jack Stockdale" userId="159b2cbb5646a6db" providerId="LiveId" clId="{9EAF943D-1EDF-4F38-83F5-599659E39DBE}" dt="2026-03-08T13:02:12.899" v="5724" actId="2696"/>
      <pc:docMkLst>
        <pc:docMk/>
      </pc:docMkLst>
      <pc:sldChg chg="modSp del mod ord">
        <pc:chgData name="Jack Stockdale" userId="159b2cbb5646a6db" providerId="LiveId" clId="{9EAF943D-1EDF-4F38-83F5-599659E39DBE}" dt="2026-03-08T12:47:45.038" v="5721" actId="2696"/>
        <pc:sldMkLst>
          <pc:docMk/>
          <pc:sldMk cId="2666000608" sldId="283"/>
        </pc:sldMkLst>
      </pc:sldChg>
      <pc:sldChg chg="del">
        <pc:chgData name="Jack Stockdale" userId="159b2cbb5646a6db" providerId="LiveId" clId="{9EAF943D-1EDF-4F38-83F5-599659E39DBE}" dt="2026-03-08T13:02:12.899" v="5724" actId="2696"/>
        <pc:sldMkLst>
          <pc:docMk/>
          <pc:sldMk cId="1609091723" sldId="288"/>
        </pc:sldMkLst>
      </pc:sldChg>
      <pc:sldChg chg="del">
        <pc:chgData name="Jack Stockdale" userId="159b2cbb5646a6db" providerId="LiveId" clId="{9EAF943D-1EDF-4F38-83F5-599659E39DBE}" dt="2026-03-08T12:38:36.918" v="5597" actId="2696"/>
        <pc:sldMkLst>
          <pc:docMk/>
          <pc:sldMk cId="3858115120" sldId="309"/>
        </pc:sldMkLst>
      </pc:sldChg>
      <pc:sldChg chg="modSp mod ord">
        <pc:chgData name="Jack Stockdale" userId="159b2cbb5646a6db" providerId="LiveId" clId="{9EAF943D-1EDF-4F38-83F5-599659E39DBE}" dt="2026-03-08T12:47:49.313" v="5723"/>
        <pc:sldMkLst>
          <pc:docMk/>
          <pc:sldMk cId="2378940120" sldId="310"/>
        </pc:sldMkLst>
        <pc:spChg chg="mod">
          <ac:chgData name="Jack Stockdale" userId="159b2cbb5646a6db" providerId="LiveId" clId="{9EAF943D-1EDF-4F38-83F5-599659E39DBE}" dt="2026-03-08T12:43:11.535" v="5717" actId="1076"/>
          <ac:spMkLst>
            <pc:docMk/>
            <pc:sldMk cId="2378940120" sldId="310"/>
            <ac:spMk id="3" creationId="{3F05E186-04A5-1DA3-A346-33D43C1B2E38}"/>
          </ac:spMkLst>
        </pc:spChg>
        <pc:spChg chg="mod">
          <ac:chgData name="Jack Stockdale" userId="159b2cbb5646a6db" providerId="LiveId" clId="{9EAF943D-1EDF-4F38-83F5-599659E39DBE}" dt="2026-03-08T12:42:03.516" v="5689" actId="20577"/>
          <ac:spMkLst>
            <pc:docMk/>
            <pc:sldMk cId="2378940120" sldId="310"/>
            <ac:spMk id="4" creationId="{1536B5A1-EE9A-CE96-63F0-BB85D1534D72}"/>
          </ac:spMkLst>
        </pc:spChg>
        <pc:spChg chg="mod">
          <ac:chgData name="Jack Stockdale" userId="159b2cbb5646a6db" providerId="LiveId" clId="{9EAF943D-1EDF-4F38-83F5-599659E39DBE}" dt="2026-03-08T12:43:37.108" v="5720" actId="1076"/>
          <ac:spMkLst>
            <pc:docMk/>
            <pc:sldMk cId="2378940120" sldId="310"/>
            <ac:spMk id="5" creationId="{B3A8E3C6-86CA-714B-3D34-4180A5AC6CEB}"/>
          </ac:spMkLst>
        </pc:spChg>
      </pc:sldChg>
      <pc:sldChg chg="del">
        <pc:chgData name="Jack Stockdale" userId="159b2cbb5646a6db" providerId="LiveId" clId="{9EAF943D-1EDF-4F38-83F5-599659E39DBE}" dt="2026-03-08T12:42:27.116" v="5690" actId="2696"/>
        <pc:sldMkLst>
          <pc:docMk/>
          <pc:sldMk cId="2454155456" sldId="311"/>
        </pc:sldMkLst>
      </pc:sldChg>
      <pc:sldChg chg="addSp delSp modSp mod ord">
        <pc:chgData name="Jack Stockdale" userId="159b2cbb5646a6db" providerId="LiveId" clId="{9EAF943D-1EDF-4F38-83F5-599659E39DBE}" dt="2026-03-08T09:18:10.217" v="3950" actId="21"/>
        <pc:sldMkLst>
          <pc:docMk/>
          <pc:sldMk cId="4162505337" sldId="320"/>
        </pc:sldMkLst>
        <pc:spChg chg="mod">
          <ac:chgData name="Jack Stockdale" userId="159b2cbb5646a6db" providerId="LiveId" clId="{9EAF943D-1EDF-4F38-83F5-599659E39DBE}" dt="2026-03-08T09:12:20.955" v="3911" actId="1076"/>
          <ac:spMkLst>
            <pc:docMk/>
            <pc:sldMk cId="4162505337" sldId="320"/>
            <ac:spMk id="2" creationId="{93FB4E96-60AA-67C9-DB62-08585F240FC9}"/>
          </ac:spMkLst>
        </pc:spChg>
        <pc:spChg chg="add del mod">
          <ac:chgData name="Jack Stockdale" userId="159b2cbb5646a6db" providerId="LiveId" clId="{9EAF943D-1EDF-4F38-83F5-599659E39DBE}" dt="2026-03-08T09:18:10.217" v="3950" actId="21"/>
          <ac:spMkLst>
            <pc:docMk/>
            <pc:sldMk cId="4162505337" sldId="320"/>
            <ac:spMk id="3" creationId="{4F72424A-6A79-F354-25BD-0C73BE47C28F}"/>
          </ac:spMkLst>
        </pc:spChg>
      </pc:sldChg>
      <pc:sldChg chg="del">
        <pc:chgData name="Jack Stockdale" userId="159b2cbb5646a6db" providerId="LiveId" clId="{9EAF943D-1EDF-4F38-83F5-599659E39DBE}" dt="2026-03-08T12:38:34.019" v="5596" actId="2696"/>
        <pc:sldMkLst>
          <pc:docMk/>
          <pc:sldMk cId="33993357" sldId="324"/>
        </pc:sldMkLst>
      </pc:sldChg>
      <pc:sldChg chg="addSp delSp modSp mod">
        <pc:chgData name="Jack Stockdale" userId="159b2cbb5646a6db" providerId="LiveId" clId="{9EAF943D-1EDF-4F38-83F5-599659E39DBE}" dt="2026-03-08T09:31:51.947" v="4063" actId="20577"/>
        <pc:sldMkLst>
          <pc:docMk/>
          <pc:sldMk cId="187560610" sldId="325"/>
        </pc:sldMkLst>
        <pc:spChg chg="add mod">
          <ac:chgData name="Jack Stockdale" userId="159b2cbb5646a6db" providerId="LiveId" clId="{9EAF943D-1EDF-4F38-83F5-599659E39DBE}" dt="2026-03-08T09:31:51.947" v="4063" actId="20577"/>
          <ac:spMkLst>
            <pc:docMk/>
            <pc:sldMk cId="187560610" sldId="325"/>
            <ac:spMk id="6" creationId="{FC3867C7-2690-B80A-8635-95D071FE9E31}"/>
          </ac:spMkLst>
        </pc:spChg>
      </pc:sldChg>
      <pc:sldChg chg="del">
        <pc:chgData name="Jack Stockdale" userId="159b2cbb5646a6db" providerId="LiveId" clId="{9EAF943D-1EDF-4F38-83F5-599659E39DBE}" dt="2026-03-08T12:42:28.969" v="5692" actId="2696"/>
        <pc:sldMkLst>
          <pc:docMk/>
          <pc:sldMk cId="1901260914" sldId="327"/>
        </pc:sldMkLst>
      </pc:sldChg>
      <pc:sldChg chg="del">
        <pc:chgData name="Jack Stockdale" userId="159b2cbb5646a6db" providerId="LiveId" clId="{9EAF943D-1EDF-4F38-83F5-599659E39DBE}" dt="2026-03-08T12:42:30.198" v="5695" actId="2696"/>
        <pc:sldMkLst>
          <pc:docMk/>
          <pc:sldMk cId="1594413570" sldId="328"/>
        </pc:sldMkLst>
      </pc:sldChg>
      <pc:sldChg chg="del">
        <pc:chgData name="Jack Stockdale" userId="159b2cbb5646a6db" providerId="LiveId" clId="{9EAF943D-1EDF-4F38-83F5-599659E39DBE}" dt="2026-03-08T12:42:30.371" v="5696" actId="2696"/>
        <pc:sldMkLst>
          <pc:docMk/>
          <pc:sldMk cId="100775133" sldId="329"/>
        </pc:sldMkLst>
      </pc:sldChg>
      <pc:sldChg chg="del">
        <pc:chgData name="Jack Stockdale" userId="159b2cbb5646a6db" providerId="LiveId" clId="{9EAF943D-1EDF-4F38-83F5-599659E39DBE}" dt="2026-03-08T12:42:31.904" v="5700" actId="2696"/>
        <pc:sldMkLst>
          <pc:docMk/>
          <pc:sldMk cId="934145026" sldId="330"/>
        </pc:sldMkLst>
      </pc:sldChg>
      <pc:sldChg chg="del">
        <pc:chgData name="Jack Stockdale" userId="159b2cbb5646a6db" providerId="LiveId" clId="{9EAF943D-1EDF-4F38-83F5-599659E39DBE}" dt="2026-03-08T12:42:28.252" v="5691" actId="2696"/>
        <pc:sldMkLst>
          <pc:docMk/>
          <pc:sldMk cId="2087450708" sldId="331"/>
        </pc:sldMkLst>
      </pc:sldChg>
      <pc:sldChg chg="del">
        <pc:chgData name="Jack Stockdale" userId="159b2cbb5646a6db" providerId="LiveId" clId="{9EAF943D-1EDF-4F38-83F5-599659E39DBE}" dt="2026-03-08T12:42:29.905" v="5694" actId="2696"/>
        <pc:sldMkLst>
          <pc:docMk/>
          <pc:sldMk cId="4147540964" sldId="332"/>
        </pc:sldMkLst>
      </pc:sldChg>
      <pc:sldChg chg="del">
        <pc:chgData name="Jack Stockdale" userId="159b2cbb5646a6db" providerId="LiveId" clId="{9EAF943D-1EDF-4F38-83F5-599659E39DBE}" dt="2026-03-08T12:42:29.734" v="5693" actId="2696"/>
        <pc:sldMkLst>
          <pc:docMk/>
          <pc:sldMk cId="3706941654" sldId="333"/>
        </pc:sldMkLst>
      </pc:sldChg>
      <pc:sldChg chg="del">
        <pc:chgData name="Jack Stockdale" userId="159b2cbb5646a6db" providerId="LiveId" clId="{9EAF943D-1EDF-4F38-83F5-599659E39DBE}" dt="2026-03-08T12:42:30.622" v="5697" actId="2696"/>
        <pc:sldMkLst>
          <pc:docMk/>
          <pc:sldMk cId="3933320958" sldId="334"/>
        </pc:sldMkLst>
      </pc:sldChg>
      <pc:sldChg chg="del">
        <pc:chgData name="Jack Stockdale" userId="159b2cbb5646a6db" providerId="LiveId" clId="{9EAF943D-1EDF-4F38-83F5-599659E39DBE}" dt="2026-03-08T12:42:31.678" v="5699" actId="2696"/>
        <pc:sldMkLst>
          <pc:docMk/>
          <pc:sldMk cId="4014435752" sldId="335"/>
        </pc:sldMkLst>
      </pc:sldChg>
      <pc:sldChg chg="del">
        <pc:chgData name="Jack Stockdale" userId="159b2cbb5646a6db" providerId="LiveId" clId="{9EAF943D-1EDF-4F38-83F5-599659E39DBE}" dt="2026-03-08T12:42:32.121" v="5701" actId="2696"/>
        <pc:sldMkLst>
          <pc:docMk/>
          <pc:sldMk cId="963498589" sldId="336"/>
        </pc:sldMkLst>
      </pc:sldChg>
      <pc:sldChg chg="del">
        <pc:chgData name="Jack Stockdale" userId="159b2cbb5646a6db" providerId="LiveId" clId="{9EAF943D-1EDF-4F38-83F5-599659E39DBE}" dt="2026-03-08T12:42:42.312" v="5712" actId="2696"/>
        <pc:sldMkLst>
          <pc:docMk/>
          <pc:sldMk cId="3076979802" sldId="337"/>
        </pc:sldMkLst>
      </pc:sldChg>
      <pc:sldChg chg="del">
        <pc:chgData name="Jack Stockdale" userId="159b2cbb5646a6db" providerId="LiveId" clId="{9EAF943D-1EDF-4F38-83F5-599659E39DBE}" dt="2026-03-08T12:42:40.144" v="5707" actId="2696"/>
        <pc:sldMkLst>
          <pc:docMk/>
          <pc:sldMk cId="3597415507" sldId="338"/>
        </pc:sldMkLst>
      </pc:sldChg>
      <pc:sldChg chg="del">
        <pc:chgData name="Jack Stockdale" userId="159b2cbb5646a6db" providerId="LiveId" clId="{9EAF943D-1EDF-4F38-83F5-599659E39DBE}" dt="2026-03-08T12:42:39.165" v="5706" actId="2696"/>
        <pc:sldMkLst>
          <pc:docMk/>
          <pc:sldMk cId="1844642372" sldId="339"/>
        </pc:sldMkLst>
      </pc:sldChg>
      <pc:sldChg chg="del">
        <pc:chgData name="Jack Stockdale" userId="159b2cbb5646a6db" providerId="LiveId" clId="{9EAF943D-1EDF-4F38-83F5-599659E39DBE}" dt="2026-03-08T12:42:38.617" v="5703" actId="2696"/>
        <pc:sldMkLst>
          <pc:docMk/>
          <pc:sldMk cId="1697351362" sldId="340"/>
        </pc:sldMkLst>
      </pc:sldChg>
      <pc:sldChg chg="del">
        <pc:chgData name="Jack Stockdale" userId="159b2cbb5646a6db" providerId="LiveId" clId="{9EAF943D-1EDF-4F38-83F5-599659E39DBE}" dt="2026-03-08T12:42:38.437" v="5702" actId="2696"/>
        <pc:sldMkLst>
          <pc:docMk/>
          <pc:sldMk cId="2171468498" sldId="341"/>
        </pc:sldMkLst>
      </pc:sldChg>
      <pc:sldChg chg="del">
        <pc:chgData name="Jack Stockdale" userId="159b2cbb5646a6db" providerId="LiveId" clId="{9EAF943D-1EDF-4F38-83F5-599659E39DBE}" dt="2026-03-08T12:42:30.835" v="5698" actId="2696"/>
        <pc:sldMkLst>
          <pc:docMk/>
          <pc:sldMk cId="2535796302" sldId="342"/>
        </pc:sldMkLst>
      </pc:sldChg>
      <pc:sldChg chg="del">
        <pc:chgData name="Jack Stockdale" userId="159b2cbb5646a6db" providerId="LiveId" clId="{9EAF943D-1EDF-4F38-83F5-599659E39DBE}" dt="2026-03-08T12:42:41.147" v="5710" actId="2696"/>
        <pc:sldMkLst>
          <pc:docMk/>
          <pc:sldMk cId="2267140963" sldId="343"/>
        </pc:sldMkLst>
      </pc:sldChg>
      <pc:sldChg chg="del">
        <pc:chgData name="Jack Stockdale" userId="159b2cbb5646a6db" providerId="LiveId" clId="{9EAF943D-1EDF-4F38-83F5-599659E39DBE}" dt="2026-03-08T12:42:41.324" v="5711" actId="2696"/>
        <pc:sldMkLst>
          <pc:docMk/>
          <pc:sldMk cId="1825506685" sldId="344"/>
        </pc:sldMkLst>
      </pc:sldChg>
      <pc:sldChg chg="del">
        <pc:chgData name="Jack Stockdale" userId="159b2cbb5646a6db" providerId="LiveId" clId="{9EAF943D-1EDF-4F38-83F5-599659E39DBE}" dt="2026-03-08T12:42:40.951" v="5709" actId="2696"/>
        <pc:sldMkLst>
          <pc:docMk/>
          <pc:sldMk cId="25125709" sldId="345"/>
        </pc:sldMkLst>
      </pc:sldChg>
      <pc:sldChg chg="del">
        <pc:chgData name="Jack Stockdale" userId="159b2cbb5646a6db" providerId="LiveId" clId="{9EAF943D-1EDF-4F38-83F5-599659E39DBE}" dt="2026-03-08T12:42:40.373" v="5708" actId="2696"/>
        <pc:sldMkLst>
          <pc:docMk/>
          <pc:sldMk cId="2606206449" sldId="346"/>
        </pc:sldMkLst>
      </pc:sldChg>
      <pc:sldChg chg="del">
        <pc:chgData name="Jack Stockdale" userId="159b2cbb5646a6db" providerId="LiveId" clId="{9EAF943D-1EDF-4F38-83F5-599659E39DBE}" dt="2026-03-08T12:42:38.782" v="5704" actId="2696"/>
        <pc:sldMkLst>
          <pc:docMk/>
          <pc:sldMk cId="3561389241" sldId="347"/>
        </pc:sldMkLst>
      </pc:sldChg>
      <pc:sldChg chg="del">
        <pc:chgData name="Jack Stockdale" userId="159b2cbb5646a6db" providerId="LiveId" clId="{9EAF943D-1EDF-4F38-83F5-599659E39DBE}" dt="2026-03-08T12:42:38.967" v="5705" actId="2696"/>
        <pc:sldMkLst>
          <pc:docMk/>
          <pc:sldMk cId="118723535" sldId="348"/>
        </pc:sldMkLst>
      </pc:sldChg>
      <pc:sldChg chg="delSp modSp add mod">
        <pc:chgData name="Jack Stockdale" userId="159b2cbb5646a6db" providerId="LiveId" clId="{9EAF943D-1EDF-4F38-83F5-599659E39DBE}" dt="2026-03-06T20:56:11.022" v="1777" actId="20577"/>
        <pc:sldMkLst>
          <pc:docMk/>
          <pc:sldMk cId="3589240584" sldId="350"/>
        </pc:sldMkLst>
        <pc:spChg chg="mod">
          <ac:chgData name="Jack Stockdale" userId="159b2cbb5646a6db" providerId="LiveId" clId="{9EAF943D-1EDF-4F38-83F5-599659E39DBE}" dt="2026-03-06T20:56:11.022" v="1777" actId="20577"/>
          <ac:spMkLst>
            <pc:docMk/>
            <pc:sldMk cId="3589240584" sldId="350"/>
            <ac:spMk id="4" creationId="{750F0205-3063-6F40-9510-F9695EF40F35}"/>
          </ac:spMkLst>
        </pc:spChg>
      </pc:sldChg>
      <pc:sldChg chg="delSp modSp add mod">
        <pc:chgData name="Jack Stockdale" userId="159b2cbb5646a6db" providerId="LiveId" clId="{9EAF943D-1EDF-4F38-83F5-599659E39DBE}" dt="2026-03-08T08:59:11.572" v="3789" actId="27636"/>
        <pc:sldMkLst>
          <pc:docMk/>
          <pc:sldMk cId="3879736648" sldId="351"/>
        </pc:sldMkLst>
        <pc:spChg chg="mod">
          <ac:chgData name="Jack Stockdale" userId="159b2cbb5646a6db" providerId="LiveId" clId="{9EAF943D-1EDF-4F38-83F5-599659E39DBE}" dt="2026-03-08T08:59:11.572" v="3789" actId="27636"/>
          <ac:spMkLst>
            <pc:docMk/>
            <pc:sldMk cId="3879736648" sldId="351"/>
            <ac:spMk id="6" creationId="{2A2B39CE-5761-14B0-E589-64B5DF98433B}"/>
          </ac:spMkLst>
        </pc:spChg>
      </pc:sldChg>
      <pc:sldChg chg="modSp add mod">
        <pc:chgData name="Jack Stockdale" userId="159b2cbb5646a6db" providerId="LiveId" clId="{9EAF943D-1EDF-4F38-83F5-599659E39DBE}" dt="2026-03-06T21:19:50.578" v="2790" actId="20577"/>
        <pc:sldMkLst>
          <pc:docMk/>
          <pc:sldMk cId="2522721863" sldId="352"/>
        </pc:sldMkLst>
        <pc:spChg chg="mod">
          <ac:chgData name="Jack Stockdale" userId="159b2cbb5646a6db" providerId="LiveId" clId="{9EAF943D-1EDF-4F38-83F5-599659E39DBE}" dt="2026-03-06T21:19:50.578" v="2790" actId="20577"/>
          <ac:spMkLst>
            <pc:docMk/>
            <pc:sldMk cId="2522721863" sldId="352"/>
            <ac:spMk id="5" creationId="{ED484FFE-F7AF-41D0-8252-2937FEEC05D6}"/>
          </ac:spMkLst>
        </pc:spChg>
      </pc:sldChg>
      <pc:sldChg chg="addSp delSp modSp add mod">
        <pc:chgData name="Jack Stockdale" userId="159b2cbb5646a6db" providerId="LiveId" clId="{9EAF943D-1EDF-4F38-83F5-599659E39DBE}" dt="2026-03-06T21:20:11.745" v="2894" actId="20577"/>
        <pc:sldMkLst>
          <pc:docMk/>
          <pc:sldMk cId="2919076077" sldId="353"/>
        </pc:sldMkLst>
        <pc:spChg chg="mod">
          <ac:chgData name="Jack Stockdale" userId="159b2cbb5646a6db" providerId="LiveId" clId="{9EAF943D-1EDF-4F38-83F5-599659E39DBE}" dt="2026-03-06T21:20:11.745" v="2894" actId="20577"/>
          <ac:spMkLst>
            <pc:docMk/>
            <pc:sldMk cId="2919076077" sldId="353"/>
            <ac:spMk id="4" creationId="{90109B81-8772-D20D-455A-5D8C48978A29}"/>
          </ac:spMkLst>
        </pc:spChg>
        <pc:spChg chg="mod">
          <ac:chgData name="Jack Stockdale" userId="159b2cbb5646a6db" providerId="LiveId" clId="{9EAF943D-1EDF-4F38-83F5-599659E39DBE}" dt="2026-03-06T21:20:03.733" v="2842" actId="20577"/>
          <ac:spMkLst>
            <pc:docMk/>
            <pc:sldMk cId="2919076077" sldId="353"/>
            <ac:spMk id="5" creationId="{37E93AF9-AC90-ED66-9B6B-B05F1AACC8F9}"/>
          </ac:spMkLst>
        </pc:spChg>
      </pc:sldChg>
      <pc:sldChg chg="add">
        <pc:chgData name="Jack Stockdale" userId="159b2cbb5646a6db" providerId="LiveId" clId="{9EAF943D-1EDF-4F38-83F5-599659E39DBE}" dt="2026-03-06T20:53:22.402" v="1676"/>
        <pc:sldMkLst>
          <pc:docMk/>
          <pc:sldMk cId="2958462092" sldId="355"/>
        </pc:sldMkLst>
      </pc:sldChg>
      <pc:sldChg chg="add">
        <pc:chgData name="Jack Stockdale" userId="159b2cbb5646a6db" providerId="LiveId" clId="{9EAF943D-1EDF-4F38-83F5-599659E39DBE}" dt="2026-03-06T20:54:35.228" v="1728"/>
        <pc:sldMkLst>
          <pc:docMk/>
          <pc:sldMk cId="2452347781" sldId="356"/>
        </pc:sldMkLst>
      </pc:sldChg>
      <pc:sldChg chg="add">
        <pc:chgData name="Jack Stockdale" userId="159b2cbb5646a6db" providerId="LiveId" clId="{9EAF943D-1EDF-4F38-83F5-599659E39DBE}" dt="2026-03-06T20:55:11.370" v="1744"/>
        <pc:sldMkLst>
          <pc:docMk/>
          <pc:sldMk cId="651646932" sldId="357"/>
        </pc:sldMkLst>
      </pc:sldChg>
      <pc:sldChg chg="add">
        <pc:chgData name="Jack Stockdale" userId="159b2cbb5646a6db" providerId="LiveId" clId="{9EAF943D-1EDF-4F38-83F5-599659E39DBE}" dt="2026-03-06T20:55:36.286" v="1745"/>
        <pc:sldMkLst>
          <pc:docMk/>
          <pc:sldMk cId="3394213628" sldId="358"/>
        </pc:sldMkLst>
      </pc:sldChg>
      <pc:sldChg chg="modSp add mod">
        <pc:chgData name="Jack Stockdale" userId="159b2cbb5646a6db" providerId="LiveId" clId="{9EAF943D-1EDF-4F38-83F5-599659E39DBE}" dt="2026-03-06T21:20:35.277" v="2922" actId="6549"/>
        <pc:sldMkLst>
          <pc:docMk/>
          <pc:sldMk cId="1703469868" sldId="359"/>
        </pc:sldMkLst>
        <pc:spChg chg="mod">
          <ac:chgData name="Jack Stockdale" userId="159b2cbb5646a6db" providerId="LiveId" clId="{9EAF943D-1EDF-4F38-83F5-599659E39DBE}" dt="2026-03-06T21:20:35.277" v="2922" actId="6549"/>
          <ac:spMkLst>
            <pc:docMk/>
            <pc:sldMk cId="1703469868" sldId="359"/>
            <ac:spMk id="5" creationId="{24697CBD-B6E5-7F76-8BA5-831FBBC51EB2}"/>
          </ac:spMkLst>
        </pc:spChg>
        <pc:spChg chg="mod">
          <ac:chgData name="Jack Stockdale" userId="159b2cbb5646a6db" providerId="LiveId" clId="{9EAF943D-1EDF-4F38-83F5-599659E39DBE}" dt="2026-03-06T21:18:08.953" v="2738" actId="20577"/>
          <ac:spMkLst>
            <pc:docMk/>
            <pc:sldMk cId="1703469868" sldId="359"/>
            <ac:spMk id="8" creationId="{3132C546-032C-AC53-93FF-AAA133B9ED6F}"/>
          </ac:spMkLst>
        </pc:spChg>
      </pc:sldChg>
      <pc:sldChg chg="add">
        <pc:chgData name="Jack Stockdale" userId="159b2cbb5646a6db" providerId="LiveId" clId="{9EAF943D-1EDF-4F38-83F5-599659E39DBE}" dt="2026-03-06T21:23:10.747" v="2940"/>
        <pc:sldMkLst>
          <pc:docMk/>
          <pc:sldMk cId="929507816" sldId="360"/>
        </pc:sldMkLst>
      </pc:sldChg>
      <pc:sldChg chg="addSp delSp modSp add mod">
        <pc:chgData name="Jack Stockdale" userId="159b2cbb5646a6db" providerId="LiveId" clId="{9EAF943D-1EDF-4F38-83F5-599659E39DBE}" dt="2026-03-08T10:11:10.235" v="4273" actId="21"/>
        <pc:sldMkLst>
          <pc:docMk/>
          <pc:sldMk cId="200585153" sldId="361"/>
        </pc:sldMkLst>
        <pc:spChg chg="add del mod">
          <ac:chgData name="Jack Stockdale" userId="159b2cbb5646a6db" providerId="LiveId" clId="{9EAF943D-1EDF-4F38-83F5-599659E39DBE}" dt="2026-03-08T10:11:10.235" v="4273" actId="21"/>
          <ac:spMkLst>
            <pc:docMk/>
            <pc:sldMk cId="200585153" sldId="361"/>
            <ac:spMk id="3" creationId="{91A44901-D1B5-AD9F-9833-98E837532834}"/>
          </ac:spMkLst>
        </pc:spChg>
        <pc:spChg chg="mod">
          <ac:chgData name="Jack Stockdale" userId="159b2cbb5646a6db" providerId="LiveId" clId="{9EAF943D-1EDF-4F38-83F5-599659E39DBE}" dt="2026-03-08T10:10:43.462" v="4271" actId="27636"/>
          <ac:spMkLst>
            <pc:docMk/>
            <pc:sldMk cId="200585153" sldId="361"/>
            <ac:spMk id="6" creationId="{43F3C2CD-D9C5-2233-2079-628AB26B25D6}"/>
          </ac:spMkLst>
        </pc:spChg>
      </pc:sldChg>
      <pc:sldChg chg="add">
        <pc:chgData name="Jack Stockdale" userId="159b2cbb5646a6db" providerId="LiveId" clId="{9EAF943D-1EDF-4F38-83F5-599659E39DBE}" dt="2026-03-08T09:07:03.100" v="3790"/>
        <pc:sldMkLst>
          <pc:docMk/>
          <pc:sldMk cId="3008013083" sldId="362"/>
        </pc:sldMkLst>
      </pc:sldChg>
      <pc:sldChg chg="modSp add mod">
        <pc:chgData name="Jack Stockdale" userId="159b2cbb5646a6db" providerId="LiveId" clId="{9EAF943D-1EDF-4F38-83F5-599659E39DBE}" dt="2026-03-08T09:15:56.306" v="3946" actId="113"/>
        <pc:sldMkLst>
          <pc:docMk/>
          <pc:sldMk cId="242200804" sldId="363"/>
        </pc:sldMkLst>
        <pc:spChg chg="mod">
          <ac:chgData name="Jack Stockdale" userId="159b2cbb5646a6db" providerId="LiveId" clId="{9EAF943D-1EDF-4F38-83F5-599659E39DBE}" dt="2026-03-08T09:15:56.306" v="3946" actId="113"/>
          <ac:spMkLst>
            <pc:docMk/>
            <pc:sldMk cId="242200804" sldId="363"/>
            <ac:spMk id="3" creationId="{E7748F0B-0FC6-94BA-43EE-BCD0EABC9B45}"/>
          </ac:spMkLst>
        </pc:spChg>
      </pc:sldChg>
      <pc:sldChg chg="add">
        <pc:chgData name="Jack Stockdale" userId="159b2cbb5646a6db" providerId="LiveId" clId="{9EAF943D-1EDF-4F38-83F5-599659E39DBE}" dt="2026-03-08T09:18:01.358" v="3949"/>
        <pc:sldMkLst>
          <pc:docMk/>
          <pc:sldMk cId="777370144" sldId="364"/>
        </pc:sldMkLst>
      </pc:sldChg>
      <pc:sldChg chg="addSp delSp modSp add mod">
        <pc:chgData name="Jack Stockdale" userId="159b2cbb5646a6db" providerId="LiveId" clId="{9EAF943D-1EDF-4F38-83F5-599659E39DBE}" dt="2026-03-08T09:37:40.348" v="4069" actId="21"/>
        <pc:sldMkLst>
          <pc:docMk/>
          <pc:sldMk cId="2073099594" sldId="365"/>
        </pc:sldMkLst>
        <pc:spChg chg="add del mod">
          <ac:chgData name="Jack Stockdale" userId="159b2cbb5646a6db" providerId="LiveId" clId="{9EAF943D-1EDF-4F38-83F5-599659E39DBE}" dt="2026-03-08T09:37:40.348" v="4069" actId="21"/>
          <ac:spMkLst>
            <pc:docMk/>
            <pc:sldMk cId="2073099594" sldId="365"/>
            <ac:spMk id="3" creationId="{D7604005-02BE-A1D6-710C-B676D7273E71}"/>
          </ac:spMkLst>
        </pc:spChg>
        <pc:spChg chg="mod">
          <ac:chgData name="Jack Stockdale" userId="159b2cbb5646a6db" providerId="LiveId" clId="{9EAF943D-1EDF-4F38-83F5-599659E39DBE}" dt="2026-03-08T09:32:18.497" v="4065" actId="113"/>
          <ac:spMkLst>
            <pc:docMk/>
            <pc:sldMk cId="2073099594" sldId="365"/>
            <ac:spMk id="6" creationId="{5EBFF90A-BE40-FD92-09EB-9B992BFA188F}"/>
          </ac:spMkLst>
        </pc:spChg>
      </pc:sldChg>
      <pc:sldChg chg="modSp add del mod">
        <pc:chgData name="Jack Stockdale" userId="159b2cbb5646a6db" providerId="LiveId" clId="{9EAF943D-1EDF-4F38-83F5-599659E39DBE}" dt="2026-03-08T09:20:15.935" v="3956" actId="2696"/>
        <pc:sldMkLst>
          <pc:docMk/>
          <pc:sldMk cId="2783399560" sldId="365"/>
        </pc:sldMkLst>
        <pc:spChg chg="mod">
          <ac:chgData name="Jack Stockdale" userId="159b2cbb5646a6db" providerId="LiveId" clId="{9EAF943D-1EDF-4F38-83F5-599659E39DBE}" dt="2026-03-08T09:19:49.229" v="3955" actId="14100"/>
          <ac:spMkLst>
            <pc:docMk/>
            <pc:sldMk cId="2783399560" sldId="365"/>
            <ac:spMk id="2" creationId="{2CA51A03-F8F8-4627-9912-0C9CBE62FEBA}"/>
          </ac:spMkLst>
        </pc:spChg>
      </pc:sldChg>
      <pc:sldChg chg="addSp delSp modSp add mod">
        <pc:chgData name="Jack Stockdale" userId="159b2cbb5646a6db" providerId="LiveId" clId="{9EAF943D-1EDF-4F38-83F5-599659E39DBE}" dt="2026-03-08T09:41:39.474" v="4210" actId="21"/>
        <pc:sldMkLst>
          <pc:docMk/>
          <pc:sldMk cId="1092008071" sldId="366"/>
        </pc:sldMkLst>
        <pc:spChg chg="del mod">
          <ac:chgData name="Jack Stockdale" userId="159b2cbb5646a6db" providerId="LiveId" clId="{9EAF943D-1EDF-4F38-83F5-599659E39DBE}" dt="2026-03-08T09:41:39.474" v="4210" actId="21"/>
          <ac:spMkLst>
            <pc:docMk/>
            <pc:sldMk cId="1092008071" sldId="366"/>
            <ac:spMk id="3" creationId="{56F18CA6-2986-0AA5-5D1C-CC2F5BC9C902}"/>
          </ac:spMkLst>
        </pc:spChg>
        <pc:spChg chg="add mod">
          <ac:chgData name="Jack Stockdale" userId="159b2cbb5646a6db" providerId="LiveId" clId="{9EAF943D-1EDF-4F38-83F5-599659E39DBE}" dt="2026-03-08T09:41:16.668" v="4208" actId="122"/>
          <ac:spMkLst>
            <pc:docMk/>
            <pc:sldMk cId="1092008071" sldId="366"/>
            <ac:spMk id="4" creationId="{3B714D5E-C99E-EFC5-3CEC-C617B1E937A1}"/>
          </ac:spMkLst>
        </pc:spChg>
      </pc:sldChg>
      <pc:sldChg chg="modSp add mod">
        <pc:chgData name="Jack Stockdale" userId="159b2cbb5646a6db" providerId="LiveId" clId="{9EAF943D-1EDF-4F38-83F5-599659E39DBE}" dt="2026-03-08T09:58:20.544" v="4223" actId="122"/>
        <pc:sldMkLst>
          <pc:docMk/>
          <pc:sldMk cId="1036695513" sldId="367"/>
        </pc:sldMkLst>
        <pc:spChg chg="mod">
          <ac:chgData name="Jack Stockdale" userId="159b2cbb5646a6db" providerId="LiveId" clId="{9EAF943D-1EDF-4F38-83F5-599659E39DBE}" dt="2026-03-08T09:58:20.544" v="4223" actId="122"/>
          <ac:spMkLst>
            <pc:docMk/>
            <pc:sldMk cId="1036695513" sldId="367"/>
            <ac:spMk id="3" creationId="{F62F3B9C-F7BE-5205-5A0B-5BD53CBA7DF6}"/>
          </ac:spMkLst>
        </pc:spChg>
      </pc:sldChg>
      <pc:sldChg chg="addSp delSp modSp add mod">
        <pc:chgData name="Jack Stockdale" userId="159b2cbb5646a6db" providerId="LiveId" clId="{9EAF943D-1EDF-4F38-83F5-599659E39DBE}" dt="2026-03-08T11:20:17.678" v="4398"/>
        <pc:sldMkLst>
          <pc:docMk/>
          <pc:sldMk cId="201569401" sldId="368"/>
        </pc:sldMkLst>
        <pc:spChg chg="del mod">
          <ac:chgData name="Jack Stockdale" userId="159b2cbb5646a6db" providerId="LiveId" clId="{9EAF943D-1EDF-4F38-83F5-599659E39DBE}" dt="2026-03-08T11:20:05.376" v="4397" actId="21"/>
          <ac:spMkLst>
            <pc:docMk/>
            <pc:sldMk cId="201569401" sldId="368"/>
            <ac:spMk id="3" creationId="{32A98713-3F7A-6220-310A-46CCCCBB82BC}"/>
          </ac:spMkLst>
        </pc:spChg>
        <pc:spChg chg="add mod">
          <ac:chgData name="Jack Stockdale" userId="159b2cbb5646a6db" providerId="LiveId" clId="{9EAF943D-1EDF-4F38-83F5-599659E39DBE}" dt="2026-03-08T11:20:17.678" v="4398"/>
          <ac:spMkLst>
            <pc:docMk/>
            <pc:sldMk cId="201569401" sldId="368"/>
            <ac:spMk id="4" creationId="{7F8AE1FF-1ED3-8AD6-F485-C00ECCDA2DD0}"/>
          </ac:spMkLst>
        </pc:spChg>
      </pc:sldChg>
      <pc:sldChg chg="addSp modSp add mod">
        <pc:chgData name="Jack Stockdale" userId="159b2cbb5646a6db" providerId="LiveId" clId="{9EAF943D-1EDF-4F38-83F5-599659E39DBE}" dt="2026-03-08T11:09:58.913" v="4395" actId="1076"/>
        <pc:sldMkLst>
          <pc:docMk/>
          <pc:sldMk cId="31226082" sldId="369"/>
        </pc:sldMkLst>
        <pc:spChg chg="mod">
          <ac:chgData name="Jack Stockdale" userId="159b2cbb5646a6db" providerId="LiveId" clId="{9EAF943D-1EDF-4F38-83F5-599659E39DBE}" dt="2026-03-08T11:06:47.250" v="4292" actId="1076"/>
          <ac:spMkLst>
            <pc:docMk/>
            <pc:sldMk cId="31226082" sldId="369"/>
            <ac:spMk id="3" creationId="{0BAFB67B-D20E-79FD-CEB5-D2CAF5BA28EA}"/>
          </ac:spMkLst>
        </pc:spChg>
        <pc:spChg chg="add mod">
          <ac:chgData name="Jack Stockdale" userId="159b2cbb5646a6db" providerId="LiveId" clId="{9EAF943D-1EDF-4F38-83F5-599659E39DBE}" dt="2026-03-08T11:09:58.913" v="4395" actId="1076"/>
          <ac:spMkLst>
            <pc:docMk/>
            <pc:sldMk cId="31226082" sldId="369"/>
            <ac:spMk id="4" creationId="{AC3B7A40-77DB-961C-E312-785CCF1E9E78}"/>
          </ac:spMkLst>
        </pc:spChg>
      </pc:sldChg>
      <pc:sldChg chg="addSp modSp add mod">
        <pc:chgData name="Jack Stockdale" userId="159b2cbb5646a6db" providerId="LiveId" clId="{9EAF943D-1EDF-4F38-83F5-599659E39DBE}" dt="2026-03-08T11:22:16.795" v="4500" actId="1076"/>
        <pc:sldMkLst>
          <pc:docMk/>
          <pc:sldMk cId="346625254" sldId="370"/>
        </pc:sldMkLst>
        <pc:spChg chg="add mod">
          <ac:chgData name="Jack Stockdale" userId="159b2cbb5646a6db" providerId="LiveId" clId="{9EAF943D-1EDF-4F38-83F5-599659E39DBE}" dt="2026-03-08T11:22:16.795" v="4500" actId="1076"/>
          <ac:spMkLst>
            <pc:docMk/>
            <pc:sldMk cId="346625254" sldId="370"/>
            <ac:spMk id="5" creationId="{A2D6711B-103E-AECE-4A9B-FEA9331BDC79}"/>
          </ac:spMkLst>
        </pc:spChg>
      </pc:sldChg>
      <pc:sldChg chg="addSp modSp add mod">
        <pc:chgData name="Jack Stockdale" userId="159b2cbb5646a6db" providerId="LiveId" clId="{9EAF943D-1EDF-4F38-83F5-599659E39DBE}" dt="2026-03-08T11:25:36.558" v="4596" actId="20577"/>
        <pc:sldMkLst>
          <pc:docMk/>
          <pc:sldMk cId="2693199096" sldId="371"/>
        </pc:sldMkLst>
        <pc:spChg chg="add mod">
          <ac:chgData name="Jack Stockdale" userId="159b2cbb5646a6db" providerId="LiveId" clId="{9EAF943D-1EDF-4F38-83F5-599659E39DBE}" dt="2026-03-08T11:25:36.558" v="4596" actId="20577"/>
          <ac:spMkLst>
            <pc:docMk/>
            <pc:sldMk cId="2693199096" sldId="371"/>
            <ac:spMk id="7" creationId="{20D9C330-9BA5-5E4B-6371-0C8446A73BA8}"/>
          </ac:spMkLst>
        </pc:spChg>
      </pc:sldChg>
      <pc:sldChg chg="modSp add mod">
        <pc:chgData name="Jack Stockdale" userId="159b2cbb5646a6db" providerId="LiveId" clId="{9EAF943D-1EDF-4F38-83F5-599659E39DBE}" dt="2026-03-08T11:43:35.981" v="4959" actId="20577"/>
        <pc:sldMkLst>
          <pc:docMk/>
          <pc:sldMk cId="3332276950" sldId="372"/>
        </pc:sldMkLst>
        <pc:spChg chg="mod">
          <ac:chgData name="Jack Stockdale" userId="159b2cbb5646a6db" providerId="LiveId" clId="{9EAF943D-1EDF-4F38-83F5-599659E39DBE}" dt="2026-03-08T11:43:35.981" v="4959" actId="20577"/>
          <ac:spMkLst>
            <pc:docMk/>
            <pc:sldMk cId="3332276950" sldId="372"/>
            <ac:spMk id="6" creationId="{34701E95-D9B9-622A-AD4F-B689CFA950E0}"/>
          </ac:spMkLst>
        </pc:spChg>
      </pc:sldChg>
      <pc:sldChg chg="addSp modSp add mod">
        <pc:chgData name="Jack Stockdale" userId="159b2cbb5646a6db" providerId="LiveId" clId="{9EAF943D-1EDF-4F38-83F5-599659E39DBE}" dt="2026-03-08T12:33:13.015" v="5523" actId="20577"/>
        <pc:sldMkLst>
          <pc:docMk/>
          <pc:sldMk cId="850576428" sldId="373"/>
        </pc:sldMkLst>
        <pc:spChg chg="add mod">
          <ac:chgData name="Jack Stockdale" userId="159b2cbb5646a6db" providerId="LiveId" clId="{9EAF943D-1EDF-4F38-83F5-599659E39DBE}" dt="2026-03-08T12:33:13.015" v="5523" actId="20577"/>
          <ac:spMkLst>
            <pc:docMk/>
            <pc:sldMk cId="850576428" sldId="373"/>
            <ac:spMk id="3" creationId="{977BC8AB-F5A5-A6C2-BBA6-27F1EDABA4E8}"/>
          </ac:spMkLst>
        </pc:spChg>
        <pc:spChg chg="mod">
          <ac:chgData name="Jack Stockdale" userId="159b2cbb5646a6db" providerId="LiveId" clId="{9EAF943D-1EDF-4F38-83F5-599659E39DBE}" dt="2026-03-08T11:50:21.725" v="4965" actId="27636"/>
          <ac:spMkLst>
            <pc:docMk/>
            <pc:sldMk cId="850576428" sldId="373"/>
            <ac:spMk id="6" creationId="{5B6AE16B-8561-E550-05A5-AA1C5EE66AD0}"/>
          </ac:spMkLst>
        </pc:spChg>
      </pc:sldChg>
      <pc:sldChg chg="modSp add mod">
        <pc:chgData name="Jack Stockdale" userId="159b2cbb5646a6db" providerId="LiveId" clId="{9EAF943D-1EDF-4F38-83F5-599659E39DBE}" dt="2026-03-08T12:33:29.005" v="5594" actId="20577"/>
        <pc:sldMkLst>
          <pc:docMk/>
          <pc:sldMk cId="2357564979" sldId="374"/>
        </pc:sldMkLst>
        <pc:spChg chg="mod">
          <ac:chgData name="Jack Stockdale" userId="159b2cbb5646a6db" providerId="LiveId" clId="{9EAF943D-1EDF-4F38-83F5-599659E39DBE}" dt="2026-03-08T12:33:29.005" v="5594" actId="20577"/>
          <ac:spMkLst>
            <pc:docMk/>
            <pc:sldMk cId="2357564979" sldId="374"/>
            <ac:spMk id="3" creationId="{E9B0D0D9-D235-BE77-2B4E-FF02D7582495}"/>
          </ac:spMkLst>
        </pc:spChg>
      </pc:sldChg>
      <pc:sldChg chg="add">
        <pc:chgData name="Jack Stockdale" userId="159b2cbb5646a6db" providerId="LiveId" clId="{9EAF943D-1EDF-4F38-83F5-599659E39DBE}" dt="2026-03-08T12:33:00.429" v="5379"/>
        <pc:sldMkLst>
          <pc:docMk/>
          <pc:sldMk cId="3650263456" sldId="375"/>
        </pc:sldMkLst>
      </pc:sldChg>
      <pc:sldChg chg="add del">
        <pc:chgData name="Jack Stockdale" userId="159b2cbb5646a6db" providerId="LiveId" clId="{9EAF943D-1EDF-4F38-83F5-599659E39DBE}" dt="2026-03-08T12:38:29.047" v="5595" actId="2696"/>
        <pc:sldMkLst>
          <pc:docMk/>
          <pc:sldMk cId="762253343" sldId="376"/>
        </pc:sldMkLst>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501E1-D813-79D3-85E0-23A4A6DBDDEE}"/>
              </a:ext>
            </a:extLst>
          </p:cNvPr>
          <p:cNvSpPr>
            <a:spLocks noGrp="1"/>
          </p:cNvSpPr>
          <p:nvPr>
            <p:ph type="ctrTitle"/>
          </p:nvPr>
        </p:nvSpPr>
        <p:spPr>
          <a:xfrm>
            <a:off x="586408" y="742122"/>
            <a:ext cx="6698453" cy="3217725"/>
          </a:xfrm>
        </p:spPr>
        <p:txBody>
          <a:bodyPr anchor="b"/>
          <a:lstStyle>
            <a:lvl1pPr algn="ctr">
              <a:defRPr sz="6600"/>
            </a:lvl1pPr>
          </a:lstStyle>
          <a:p>
            <a:r>
              <a:rPr lang="en-US" dirty="0"/>
              <a:t>Click to edit Master title style</a:t>
            </a:r>
          </a:p>
        </p:txBody>
      </p:sp>
      <p:sp>
        <p:nvSpPr>
          <p:cNvPr id="3" name="Subtitle 2">
            <a:extLst>
              <a:ext uri="{FF2B5EF4-FFF2-40B4-BE49-F238E27FC236}">
                <a16:creationId xmlns:a16="http://schemas.microsoft.com/office/drawing/2014/main" id="{11C0C7F3-C7EF-CED4-6A6F-95394491C49C}"/>
              </a:ext>
            </a:extLst>
          </p:cNvPr>
          <p:cNvSpPr>
            <a:spLocks noGrp="1"/>
          </p:cNvSpPr>
          <p:nvPr>
            <p:ph type="subTitle" idx="1"/>
          </p:nvPr>
        </p:nvSpPr>
        <p:spPr>
          <a:xfrm>
            <a:off x="586408" y="3959847"/>
            <a:ext cx="6698453" cy="2016884"/>
          </a:xfrm>
        </p:spPr>
        <p:txBody>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05FA534D-D866-7B81-B6E6-B3DA1A47AC1F}"/>
              </a:ext>
            </a:extLst>
          </p:cNvPr>
          <p:cNvSpPr>
            <a:spLocks noGrp="1"/>
          </p:cNvSpPr>
          <p:nvPr>
            <p:ph type="dt" sz="half" idx="10"/>
          </p:nvPr>
        </p:nvSpPr>
        <p:spPr>
          <a:xfrm>
            <a:off x="838200" y="6356350"/>
            <a:ext cx="2743200" cy="365125"/>
          </a:xfrm>
          <a:prstGeom prst="rect">
            <a:avLst/>
          </a:prstGeom>
        </p:spPr>
        <p:txBody>
          <a:bodyPr/>
          <a:lstStyle/>
          <a:p>
            <a:fld id="{674BC1E8-0CA1-8646-B3E4-0F2138065A1C}" type="datetimeFigureOut">
              <a:rPr lang="en-US" smtClean="0"/>
              <a:t>3/8/2026</a:t>
            </a:fld>
            <a:endParaRPr lang="en-US"/>
          </a:p>
        </p:txBody>
      </p:sp>
      <p:sp>
        <p:nvSpPr>
          <p:cNvPr id="5" name="Footer Placeholder 4">
            <a:extLst>
              <a:ext uri="{FF2B5EF4-FFF2-40B4-BE49-F238E27FC236}">
                <a16:creationId xmlns:a16="http://schemas.microsoft.com/office/drawing/2014/main" id="{C5204EC2-5050-7945-B84A-32BC20AD5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83F52DA-E2A3-FAC5-7A52-348CCF68936C}"/>
              </a:ext>
            </a:extLst>
          </p:cNvPr>
          <p:cNvSpPr>
            <a:spLocks noGrp="1"/>
          </p:cNvSpPr>
          <p:nvPr>
            <p:ph type="sldNum" sz="quarter" idx="12"/>
          </p:nvPr>
        </p:nvSpPr>
        <p:spPr>
          <a:xfrm>
            <a:off x="8610600" y="6356350"/>
            <a:ext cx="2743200" cy="365125"/>
          </a:xfrm>
          <a:prstGeom prst="rect">
            <a:avLst/>
          </a:prstGeom>
        </p:spPr>
        <p:txBody>
          <a:bodyPr/>
          <a:lstStyle/>
          <a:p>
            <a:fld id="{3827F225-BDC7-D143-9C58-D43B49409D09}" type="slidenum">
              <a:rPr lang="en-US" smtClean="0"/>
              <a:t>‹#›</a:t>
            </a:fld>
            <a:endParaRPr lang="en-US"/>
          </a:p>
        </p:txBody>
      </p:sp>
      <p:pic>
        <p:nvPicPr>
          <p:cNvPr id="9" name="Picture 8" descr="A person holding a chain and a brick wall&#10;&#10;AI-generated content may be incorrect.">
            <a:extLst>
              <a:ext uri="{FF2B5EF4-FFF2-40B4-BE49-F238E27FC236}">
                <a16:creationId xmlns:a16="http://schemas.microsoft.com/office/drawing/2014/main" id="{65D5CEDB-2557-7337-A5B5-E9BD659AB6B5}"/>
              </a:ext>
            </a:extLst>
          </p:cNvPr>
          <p:cNvPicPr>
            <a:picLocks noChangeAspect="1"/>
          </p:cNvPicPr>
          <p:nvPr userDrawn="1"/>
        </p:nvPicPr>
        <p:blipFill>
          <a:blip r:embed="rId2"/>
          <a:srcRect t="21878" b="24717"/>
          <a:stretch>
            <a:fillRect/>
          </a:stretch>
        </p:blipFill>
        <p:spPr>
          <a:xfrm>
            <a:off x="7911548" y="0"/>
            <a:ext cx="4280452" cy="6858000"/>
          </a:xfrm>
          <a:prstGeom prst="rect">
            <a:avLst/>
          </a:prstGeom>
          <a:ln>
            <a:noFill/>
          </a:ln>
          <a:effectLst>
            <a:softEdge rad="112500"/>
          </a:effectLst>
        </p:spPr>
      </p:pic>
    </p:spTree>
    <p:extLst>
      <p:ext uri="{BB962C8B-B14F-4D97-AF65-F5344CB8AC3E}">
        <p14:creationId xmlns:p14="http://schemas.microsoft.com/office/powerpoint/2010/main" val="4060195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2C6A0-580D-441F-981C-97EBF63536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FB33A25-E3F8-2696-D0A8-1ADC30018C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7A01BD-DBC4-975E-3F73-D41364973962}"/>
              </a:ext>
            </a:extLst>
          </p:cNvPr>
          <p:cNvSpPr>
            <a:spLocks noGrp="1"/>
          </p:cNvSpPr>
          <p:nvPr>
            <p:ph type="dt" sz="half" idx="10"/>
          </p:nvPr>
        </p:nvSpPr>
        <p:spPr>
          <a:xfrm>
            <a:off x="838200" y="6356350"/>
            <a:ext cx="2743200" cy="365125"/>
          </a:xfrm>
          <a:prstGeom prst="rect">
            <a:avLst/>
          </a:prstGeom>
        </p:spPr>
        <p:txBody>
          <a:bodyPr/>
          <a:lstStyle/>
          <a:p>
            <a:fld id="{674BC1E8-0CA1-8646-B3E4-0F2138065A1C}" type="datetimeFigureOut">
              <a:rPr lang="en-US" smtClean="0"/>
              <a:t>3/8/2026</a:t>
            </a:fld>
            <a:endParaRPr lang="en-US"/>
          </a:p>
        </p:txBody>
      </p:sp>
      <p:sp>
        <p:nvSpPr>
          <p:cNvPr id="5" name="Footer Placeholder 4">
            <a:extLst>
              <a:ext uri="{FF2B5EF4-FFF2-40B4-BE49-F238E27FC236}">
                <a16:creationId xmlns:a16="http://schemas.microsoft.com/office/drawing/2014/main" id="{7D060FB5-DCDE-35E1-EBD6-653F6A795D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7F77FC-D58C-4E38-6A38-7AAE63E5BB34}"/>
              </a:ext>
            </a:extLst>
          </p:cNvPr>
          <p:cNvSpPr>
            <a:spLocks noGrp="1"/>
          </p:cNvSpPr>
          <p:nvPr>
            <p:ph type="sldNum" sz="quarter" idx="12"/>
          </p:nvPr>
        </p:nvSpPr>
        <p:spPr>
          <a:xfrm>
            <a:off x="8610600" y="6356350"/>
            <a:ext cx="2743200" cy="365125"/>
          </a:xfrm>
          <a:prstGeom prst="rect">
            <a:avLst/>
          </a:prstGeom>
        </p:spPr>
        <p:txBody>
          <a:bodyPr/>
          <a:lstStyle/>
          <a:p>
            <a:fld id="{3827F225-BDC7-D143-9C58-D43B49409D09}" type="slidenum">
              <a:rPr lang="en-US" smtClean="0"/>
              <a:t>‹#›</a:t>
            </a:fld>
            <a:endParaRPr lang="en-US"/>
          </a:p>
        </p:txBody>
      </p:sp>
    </p:spTree>
    <p:extLst>
      <p:ext uri="{BB962C8B-B14F-4D97-AF65-F5344CB8AC3E}">
        <p14:creationId xmlns:p14="http://schemas.microsoft.com/office/powerpoint/2010/main" val="3376058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8689BF-9BE5-16AB-DF76-3E821F99A5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A992C4-7EB7-5350-1A76-77EB413614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675751-C41D-71E1-F0D3-B8C3F0AE17FC}"/>
              </a:ext>
            </a:extLst>
          </p:cNvPr>
          <p:cNvSpPr>
            <a:spLocks noGrp="1"/>
          </p:cNvSpPr>
          <p:nvPr>
            <p:ph type="dt" sz="half" idx="10"/>
          </p:nvPr>
        </p:nvSpPr>
        <p:spPr>
          <a:xfrm>
            <a:off x="838200" y="6356350"/>
            <a:ext cx="2743200" cy="365125"/>
          </a:xfrm>
          <a:prstGeom prst="rect">
            <a:avLst/>
          </a:prstGeom>
        </p:spPr>
        <p:txBody>
          <a:bodyPr/>
          <a:lstStyle/>
          <a:p>
            <a:fld id="{674BC1E8-0CA1-8646-B3E4-0F2138065A1C}" type="datetimeFigureOut">
              <a:rPr lang="en-US" smtClean="0"/>
              <a:t>3/8/2026</a:t>
            </a:fld>
            <a:endParaRPr lang="en-US"/>
          </a:p>
        </p:txBody>
      </p:sp>
      <p:sp>
        <p:nvSpPr>
          <p:cNvPr id="5" name="Footer Placeholder 4">
            <a:extLst>
              <a:ext uri="{FF2B5EF4-FFF2-40B4-BE49-F238E27FC236}">
                <a16:creationId xmlns:a16="http://schemas.microsoft.com/office/drawing/2014/main" id="{95F57BEF-B9D7-CAA6-740C-7D6CDEB08A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5FD9D8-3B00-128A-BF9E-0707A35DE9ED}"/>
              </a:ext>
            </a:extLst>
          </p:cNvPr>
          <p:cNvSpPr>
            <a:spLocks noGrp="1"/>
          </p:cNvSpPr>
          <p:nvPr>
            <p:ph type="sldNum" sz="quarter" idx="12"/>
          </p:nvPr>
        </p:nvSpPr>
        <p:spPr>
          <a:xfrm>
            <a:off x="8610600" y="6356350"/>
            <a:ext cx="2743200" cy="365125"/>
          </a:xfrm>
          <a:prstGeom prst="rect">
            <a:avLst/>
          </a:prstGeom>
        </p:spPr>
        <p:txBody>
          <a:bodyPr/>
          <a:lstStyle/>
          <a:p>
            <a:fld id="{3827F225-BDC7-D143-9C58-D43B49409D09}" type="slidenum">
              <a:rPr lang="en-US" smtClean="0"/>
              <a:t>‹#›</a:t>
            </a:fld>
            <a:endParaRPr lang="en-US"/>
          </a:p>
        </p:txBody>
      </p:sp>
    </p:spTree>
    <p:extLst>
      <p:ext uri="{BB962C8B-B14F-4D97-AF65-F5344CB8AC3E}">
        <p14:creationId xmlns:p14="http://schemas.microsoft.com/office/powerpoint/2010/main" val="2627404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AFD07-E68B-47CE-EF03-FECC26C2654A}"/>
              </a:ext>
            </a:extLst>
          </p:cNvPr>
          <p:cNvSpPr>
            <a:spLocks noGrp="1"/>
          </p:cNvSpPr>
          <p:nvPr>
            <p:ph type="title"/>
          </p:nvPr>
        </p:nvSpPr>
        <p:spPr>
          <a:xfrm>
            <a:off x="511629" y="1709738"/>
            <a:ext cx="8175171"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4EF1C2-E947-E0D4-1EC5-8AC74D6BAE4A}"/>
              </a:ext>
            </a:extLst>
          </p:cNvPr>
          <p:cNvSpPr>
            <a:spLocks noGrp="1"/>
          </p:cNvSpPr>
          <p:nvPr>
            <p:ph type="body" idx="1"/>
          </p:nvPr>
        </p:nvSpPr>
        <p:spPr>
          <a:xfrm>
            <a:off x="511629" y="4589463"/>
            <a:ext cx="8175171" cy="1500187"/>
          </a:xfrm>
        </p:spPr>
        <p:txBody>
          <a:bodyPr/>
          <a:lstStyle>
            <a:lvl1pPr marL="0" indent="0">
              <a:buNone/>
              <a:defRPr sz="3200">
                <a:solidFill>
                  <a:srgbClr val="25151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7FFC609D-0AE9-4537-0B0E-926AF6A2021F}"/>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67BD1C-9A62-D145-8682-16089FE1FA90}" type="datetimeFigureOut">
              <a:rPr lang="en-US" smtClean="0"/>
              <a:pPr/>
              <a:t>3/8/2026</a:t>
            </a:fld>
            <a:endParaRPr lang="en-US"/>
          </a:p>
        </p:txBody>
      </p:sp>
      <p:sp>
        <p:nvSpPr>
          <p:cNvPr id="5" name="Footer Placeholder 4">
            <a:extLst>
              <a:ext uri="{FF2B5EF4-FFF2-40B4-BE49-F238E27FC236}">
                <a16:creationId xmlns:a16="http://schemas.microsoft.com/office/drawing/2014/main" id="{38A94512-125F-C5C9-5A58-681C4F4968D7}"/>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a:extLst>
              <a:ext uri="{FF2B5EF4-FFF2-40B4-BE49-F238E27FC236}">
                <a16:creationId xmlns:a16="http://schemas.microsoft.com/office/drawing/2014/main" id="{EA6138A1-3C56-376C-5A78-806DE367BBA0}"/>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25A3FC-B258-C84B-8AFA-0B64CA483C52}" type="slidenum">
              <a:rPr lang="en-US" smtClean="0"/>
              <a:pPr/>
              <a:t>‹#›</a:t>
            </a:fld>
            <a:endParaRPr lang="en-US"/>
          </a:p>
        </p:txBody>
      </p:sp>
      <p:pic>
        <p:nvPicPr>
          <p:cNvPr id="7" name="Picture 6" descr="A person holding a chain and a brick wall&#10;&#10;AI-generated content may be incorrect.">
            <a:extLst>
              <a:ext uri="{FF2B5EF4-FFF2-40B4-BE49-F238E27FC236}">
                <a16:creationId xmlns:a16="http://schemas.microsoft.com/office/drawing/2014/main" id="{CB0CCAEC-C29F-B185-8CBD-AE13FD36694F}"/>
              </a:ext>
            </a:extLst>
          </p:cNvPr>
          <p:cNvPicPr>
            <a:picLocks noChangeAspect="1"/>
          </p:cNvPicPr>
          <p:nvPr userDrawn="1"/>
        </p:nvPicPr>
        <p:blipFill>
          <a:blip r:embed="rId2"/>
          <a:srcRect l="24469" t="21878" r="4832" b="24717"/>
          <a:stretch>
            <a:fillRect/>
          </a:stretch>
        </p:blipFill>
        <p:spPr>
          <a:xfrm>
            <a:off x="9133112" y="0"/>
            <a:ext cx="3026229" cy="6858000"/>
          </a:xfrm>
          <a:prstGeom prst="rect">
            <a:avLst/>
          </a:prstGeom>
          <a:ln>
            <a:noFill/>
          </a:ln>
          <a:effectLst>
            <a:softEdge rad="112500"/>
          </a:effectLst>
        </p:spPr>
      </p:pic>
    </p:spTree>
    <p:extLst>
      <p:ext uri="{BB962C8B-B14F-4D97-AF65-F5344CB8AC3E}">
        <p14:creationId xmlns:p14="http://schemas.microsoft.com/office/powerpoint/2010/main" val="247266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DE93B-EB8E-F02B-03F3-451CF8C962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CB67EC-6F25-B235-53A9-1AA6C0D152A6}"/>
              </a:ext>
            </a:extLst>
          </p:cNvPr>
          <p:cNvSpPr>
            <a:spLocks noGrp="1"/>
          </p:cNvSpPr>
          <p:nvPr>
            <p:ph idx="1"/>
          </p:nvPr>
        </p:nvSpPr>
        <p:spPr/>
        <p:txBody>
          <a:bodyPr>
            <a:normAutofit/>
          </a:bodyPr>
          <a:lstStyle>
            <a:lvl1pPr>
              <a:lnSpc>
                <a:spcPct val="150000"/>
              </a:lnSpc>
              <a:defRPr sz="3600"/>
            </a:lvl1pPr>
            <a:lvl2pPr>
              <a:lnSpc>
                <a:spcPct val="150000"/>
              </a:lnSpc>
              <a:defRPr sz="3200"/>
            </a:lvl2pPr>
            <a:lvl3pPr>
              <a:lnSpc>
                <a:spcPct val="150000"/>
              </a:lnSpc>
              <a:defRPr sz="2800"/>
            </a:lvl3pPr>
            <a:lvl4pPr>
              <a:lnSpc>
                <a:spcPct val="150000"/>
              </a:lnSpc>
              <a:defRPr sz="2400"/>
            </a:lvl4pPr>
            <a:lvl5pPr>
              <a:lnSpc>
                <a:spcPct val="150000"/>
              </a:lnSpc>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4B8AD2-3C99-27A2-DCBA-703022E556FD}"/>
              </a:ext>
            </a:extLst>
          </p:cNvPr>
          <p:cNvSpPr>
            <a:spLocks noGrp="1"/>
          </p:cNvSpPr>
          <p:nvPr>
            <p:ph type="dt" sz="half" idx="10"/>
          </p:nvPr>
        </p:nvSpPr>
        <p:spPr>
          <a:xfrm>
            <a:off x="838200" y="6356350"/>
            <a:ext cx="2743200" cy="365125"/>
          </a:xfrm>
          <a:prstGeom prst="rect">
            <a:avLst/>
          </a:prstGeom>
        </p:spPr>
        <p:txBody>
          <a:bodyPr/>
          <a:lstStyle/>
          <a:p>
            <a:fld id="{674BC1E8-0CA1-8646-B3E4-0F2138065A1C}" type="datetimeFigureOut">
              <a:rPr lang="en-US" smtClean="0"/>
              <a:t>3/8/2026</a:t>
            </a:fld>
            <a:endParaRPr lang="en-US"/>
          </a:p>
        </p:txBody>
      </p:sp>
      <p:sp>
        <p:nvSpPr>
          <p:cNvPr id="5" name="Footer Placeholder 4">
            <a:extLst>
              <a:ext uri="{FF2B5EF4-FFF2-40B4-BE49-F238E27FC236}">
                <a16:creationId xmlns:a16="http://schemas.microsoft.com/office/drawing/2014/main" id="{063D7CDD-FF70-4E96-81B2-0381584727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32699DF-852E-3424-1048-F01E2AF50EDB}"/>
              </a:ext>
            </a:extLst>
          </p:cNvPr>
          <p:cNvSpPr>
            <a:spLocks noGrp="1"/>
          </p:cNvSpPr>
          <p:nvPr>
            <p:ph type="sldNum" sz="quarter" idx="12"/>
          </p:nvPr>
        </p:nvSpPr>
        <p:spPr>
          <a:xfrm>
            <a:off x="8610600" y="6356350"/>
            <a:ext cx="2743200" cy="365125"/>
          </a:xfrm>
          <a:prstGeom prst="rect">
            <a:avLst/>
          </a:prstGeom>
        </p:spPr>
        <p:txBody>
          <a:bodyPr/>
          <a:lstStyle/>
          <a:p>
            <a:fld id="{3827F225-BDC7-D143-9C58-D43B49409D09}" type="slidenum">
              <a:rPr lang="en-US" smtClean="0"/>
              <a:t>‹#›</a:t>
            </a:fld>
            <a:endParaRPr lang="en-US"/>
          </a:p>
        </p:txBody>
      </p:sp>
    </p:spTree>
    <p:extLst>
      <p:ext uri="{BB962C8B-B14F-4D97-AF65-F5344CB8AC3E}">
        <p14:creationId xmlns:p14="http://schemas.microsoft.com/office/powerpoint/2010/main" val="3986484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42150-EEAC-430F-8A80-0605804CE9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C2F13B-CDD5-3408-19B7-22B813C42D0B}"/>
              </a:ext>
            </a:extLst>
          </p:cNvPr>
          <p:cNvSpPr>
            <a:spLocks noGrp="1"/>
          </p:cNvSpPr>
          <p:nvPr>
            <p:ph sz="half" idx="1"/>
          </p:nvPr>
        </p:nvSpPr>
        <p:spPr>
          <a:xfrm>
            <a:off x="838200" y="1825625"/>
            <a:ext cx="5181600" cy="4351338"/>
          </a:xfrm>
        </p:spPr>
        <p:txBody>
          <a:bodyPr>
            <a:normAutofit/>
          </a:bodyPr>
          <a:lstStyle>
            <a:lvl1pPr>
              <a:lnSpc>
                <a:spcPct val="150000"/>
              </a:lnSpc>
              <a:defRPr sz="3600"/>
            </a:lvl1pPr>
            <a:lvl2pPr>
              <a:lnSpc>
                <a:spcPct val="150000"/>
              </a:lnSpc>
              <a:defRPr sz="3200"/>
            </a:lvl2pPr>
            <a:lvl3pPr>
              <a:lnSpc>
                <a:spcPct val="150000"/>
              </a:lnSpc>
              <a:defRPr sz="2800"/>
            </a:lvl3pPr>
            <a:lvl4pPr>
              <a:lnSpc>
                <a:spcPct val="150000"/>
              </a:lnSpc>
              <a:defRPr sz="2400"/>
            </a:lvl4pPr>
            <a:lvl5pPr>
              <a:lnSpc>
                <a:spcPct val="150000"/>
              </a:lnSpc>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733A24-9784-B7AB-103B-DCC8E9776567}"/>
              </a:ext>
            </a:extLst>
          </p:cNvPr>
          <p:cNvSpPr>
            <a:spLocks noGrp="1"/>
          </p:cNvSpPr>
          <p:nvPr>
            <p:ph sz="half" idx="2"/>
          </p:nvPr>
        </p:nvSpPr>
        <p:spPr>
          <a:xfrm>
            <a:off x="6172200" y="1825625"/>
            <a:ext cx="5181600" cy="4351338"/>
          </a:xfrm>
        </p:spPr>
        <p:txBody>
          <a:bodyPr>
            <a:normAutofit/>
          </a:bodyPr>
          <a:lstStyle>
            <a:lvl1pPr>
              <a:lnSpc>
                <a:spcPct val="150000"/>
              </a:lnSpc>
              <a:defRPr sz="3600"/>
            </a:lvl1pPr>
            <a:lvl2pPr>
              <a:lnSpc>
                <a:spcPct val="150000"/>
              </a:lnSpc>
              <a:defRPr sz="3200"/>
            </a:lvl2pPr>
            <a:lvl3pPr>
              <a:lnSpc>
                <a:spcPct val="150000"/>
              </a:lnSpc>
              <a:defRPr sz="2800"/>
            </a:lvl3pPr>
            <a:lvl4pPr>
              <a:lnSpc>
                <a:spcPct val="150000"/>
              </a:lnSpc>
              <a:defRPr sz="2400"/>
            </a:lvl4pPr>
            <a:lvl5pPr>
              <a:lnSpc>
                <a:spcPct val="150000"/>
              </a:lnSpc>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FA23B0-FBCB-C0AC-B909-A9AC99FA9D59}"/>
              </a:ext>
            </a:extLst>
          </p:cNvPr>
          <p:cNvSpPr>
            <a:spLocks noGrp="1"/>
          </p:cNvSpPr>
          <p:nvPr>
            <p:ph type="dt" sz="half" idx="10"/>
          </p:nvPr>
        </p:nvSpPr>
        <p:spPr>
          <a:xfrm>
            <a:off x="838200" y="6356350"/>
            <a:ext cx="2743200" cy="365125"/>
          </a:xfrm>
          <a:prstGeom prst="rect">
            <a:avLst/>
          </a:prstGeom>
        </p:spPr>
        <p:txBody>
          <a:bodyPr/>
          <a:lstStyle/>
          <a:p>
            <a:fld id="{674BC1E8-0CA1-8646-B3E4-0F2138065A1C}" type="datetimeFigureOut">
              <a:rPr lang="en-US" smtClean="0"/>
              <a:t>3/8/2026</a:t>
            </a:fld>
            <a:endParaRPr lang="en-US"/>
          </a:p>
        </p:txBody>
      </p:sp>
      <p:sp>
        <p:nvSpPr>
          <p:cNvPr id="6" name="Footer Placeholder 5">
            <a:extLst>
              <a:ext uri="{FF2B5EF4-FFF2-40B4-BE49-F238E27FC236}">
                <a16:creationId xmlns:a16="http://schemas.microsoft.com/office/drawing/2014/main" id="{1C7EBA16-C704-A82B-5777-FA7C9875A8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78067E-0B52-0CD7-CA36-8EBA1AB49512}"/>
              </a:ext>
            </a:extLst>
          </p:cNvPr>
          <p:cNvSpPr>
            <a:spLocks noGrp="1"/>
          </p:cNvSpPr>
          <p:nvPr>
            <p:ph type="sldNum" sz="quarter" idx="12"/>
          </p:nvPr>
        </p:nvSpPr>
        <p:spPr>
          <a:xfrm>
            <a:off x="8610600" y="6356350"/>
            <a:ext cx="2743200" cy="365125"/>
          </a:xfrm>
          <a:prstGeom prst="rect">
            <a:avLst/>
          </a:prstGeom>
        </p:spPr>
        <p:txBody>
          <a:bodyPr/>
          <a:lstStyle/>
          <a:p>
            <a:fld id="{3827F225-BDC7-D143-9C58-D43B49409D09}" type="slidenum">
              <a:rPr lang="en-US" smtClean="0"/>
              <a:t>‹#›</a:t>
            </a:fld>
            <a:endParaRPr lang="en-US"/>
          </a:p>
        </p:txBody>
      </p:sp>
    </p:spTree>
    <p:extLst>
      <p:ext uri="{BB962C8B-B14F-4D97-AF65-F5344CB8AC3E}">
        <p14:creationId xmlns:p14="http://schemas.microsoft.com/office/powerpoint/2010/main" val="3252841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E96BB-F77E-9862-9B9A-2F467241938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2BD6E5-C0E3-4A17-D400-BB68FADA88A7}"/>
              </a:ext>
            </a:extLst>
          </p:cNvPr>
          <p:cNvSpPr>
            <a:spLocks noGrp="1"/>
          </p:cNvSpPr>
          <p:nvPr>
            <p:ph type="body" idx="1"/>
          </p:nvPr>
        </p:nvSpPr>
        <p:spPr>
          <a:xfrm>
            <a:off x="839788" y="1681163"/>
            <a:ext cx="5157787" cy="82391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4152FCC-0A69-4325-3CEC-B57D11B876D7}"/>
              </a:ext>
            </a:extLst>
          </p:cNvPr>
          <p:cNvSpPr>
            <a:spLocks noGrp="1"/>
          </p:cNvSpPr>
          <p:nvPr>
            <p:ph sz="half" idx="2"/>
          </p:nvPr>
        </p:nvSpPr>
        <p:spPr>
          <a:xfrm>
            <a:off x="839788" y="2505075"/>
            <a:ext cx="5157787" cy="3684588"/>
          </a:xfrm>
        </p:spPr>
        <p:txBody>
          <a:bodyPr>
            <a:normAutofit/>
          </a:bodyPr>
          <a:lstStyle>
            <a:lvl1pPr>
              <a:lnSpc>
                <a:spcPct val="150000"/>
              </a:lnSpc>
              <a:defRPr sz="3200"/>
            </a:lvl1pPr>
            <a:lvl2pPr>
              <a:lnSpc>
                <a:spcPct val="150000"/>
              </a:lnSpc>
              <a:defRPr sz="2800"/>
            </a:lvl2pPr>
            <a:lvl3pPr>
              <a:lnSpc>
                <a:spcPct val="150000"/>
              </a:lnSpc>
              <a:defRPr sz="2400"/>
            </a:lvl3pPr>
            <a:lvl4pPr>
              <a:lnSpc>
                <a:spcPct val="150000"/>
              </a:lnSpc>
              <a:defRPr sz="2000"/>
            </a:lvl4pPr>
            <a:lvl5pPr>
              <a:lnSpc>
                <a:spcPct val="150000"/>
              </a:lnSpc>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F3B4A68-32EB-AA12-5EDA-219B64189F94}"/>
              </a:ext>
            </a:extLst>
          </p:cNvPr>
          <p:cNvSpPr>
            <a:spLocks noGrp="1"/>
          </p:cNvSpPr>
          <p:nvPr>
            <p:ph type="body" sz="quarter" idx="3"/>
          </p:nvPr>
        </p:nvSpPr>
        <p:spPr>
          <a:xfrm>
            <a:off x="6172200" y="1681163"/>
            <a:ext cx="5183188" cy="82391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A29BF6-2F0E-7DED-4F1C-71C74696B52E}"/>
              </a:ext>
            </a:extLst>
          </p:cNvPr>
          <p:cNvSpPr>
            <a:spLocks noGrp="1"/>
          </p:cNvSpPr>
          <p:nvPr>
            <p:ph sz="quarter" idx="4"/>
          </p:nvPr>
        </p:nvSpPr>
        <p:spPr>
          <a:xfrm>
            <a:off x="6172200" y="2505075"/>
            <a:ext cx="5183188" cy="3684588"/>
          </a:xfrm>
        </p:spPr>
        <p:txBody>
          <a:bodyPr>
            <a:normAutofit/>
          </a:bodyPr>
          <a:lstStyle>
            <a:lvl1pPr>
              <a:lnSpc>
                <a:spcPct val="150000"/>
              </a:lnSpc>
              <a:defRPr sz="3200"/>
            </a:lvl1pPr>
            <a:lvl2pPr>
              <a:lnSpc>
                <a:spcPct val="150000"/>
              </a:lnSpc>
              <a:defRPr sz="2800"/>
            </a:lvl2pPr>
            <a:lvl3pPr>
              <a:lnSpc>
                <a:spcPct val="150000"/>
              </a:lnSpc>
              <a:defRPr sz="2400"/>
            </a:lvl3pPr>
            <a:lvl4pPr>
              <a:lnSpc>
                <a:spcPct val="150000"/>
              </a:lnSpc>
              <a:defRPr sz="2000"/>
            </a:lvl4pPr>
            <a:lvl5pPr>
              <a:lnSpc>
                <a:spcPct val="150000"/>
              </a:lnSpc>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47884F-323E-9F47-9B73-7E6E3A0EA4B4}"/>
              </a:ext>
            </a:extLst>
          </p:cNvPr>
          <p:cNvSpPr>
            <a:spLocks noGrp="1"/>
          </p:cNvSpPr>
          <p:nvPr>
            <p:ph type="dt" sz="half" idx="10"/>
          </p:nvPr>
        </p:nvSpPr>
        <p:spPr>
          <a:xfrm>
            <a:off x="838200" y="6356350"/>
            <a:ext cx="2743200" cy="365125"/>
          </a:xfrm>
          <a:prstGeom prst="rect">
            <a:avLst/>
          </a:prstGeom>
        </p:spPr>
        <p:txBody>
          <a:bodyPr/>
          <a:lstStyle/>
          <a:p>
            <a:fld id="{674BC1E8-0CA1-8646-B3E4-0F2138065A1C}" type="datetimeFigureOut">
              <a:rPr lang="en-US" smtClean="0"/>
              <a:t>3/8/2026</a:t>
            </a:fld>
            <a:endParaRPr lang="en-US"/>
          </a:p>
        </p:txBody>
      </p:sp>
      <p:sp>
        <p:nvSpPr>
          <p:cNvPr id="8" name="Footer Placeholder 7">
            <a:extLst>
              <a:ext uri="{FF2B5EF4-FFF2-40B4-BE49-F238E27FC236}">
                <a16:creationId xmlns:a16="http://schemas.microsoft.com/office/drawing/2014/main" id="{CE9EFC0D-F50E-AD03-432F-B0BF2E5A5C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851A23C-D961-DB11-1E2D-D5B44DD25892}"/>
              </a:ext>
            </a:extLst>
          </p:cNvPr>
          <p:cNvSpPr>
            <a:spLocks noGrp="1"/>
          </p:cNvSpPr>
          <p:nvPr>
            <p:ph type="sldNum" sz="quarter" idx="12"/>
          </p:nvPr>
        </p:nvSpPr>
        <p:spPr>
          <a:xfrm>
            <a:off x="8610600" y="6356350"/>
            <a:ext cx="2743200" cy="365125"/>
          </a:xfrm>
          <a:prstGeom prst="rect">
            <a:avLst/>
          </a:prstGeom>
        </p:spPr>
        <p:txBody>
          <a:bodyPr/>
          <a:lstStyle/>
          <a:p>
            <a:fld id="{3827F225-BDC7-D143-9C58-D43B49409D09}" type="slidenum">
              <a:rPr lang="en-US" smtClean="0"/>
              <a:t>‹#›</a:t>
            </a:fld>
            <a:endParaRPr lang="en-US"/>
          </a:p>
        </p:txBody>
      </p:sp>
    </p:spTree>
    <p:extLst>
      <p:ext uri="{BB962C8B-B14F-4D97-AF65-F5344CB8AC3E}">
        <p14:creationId xmlns:p14="http://schemas.microsoft.com/office/powerpoint/2010/main" val="961448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EE00C-2013-704A-A4F0-9325237602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CAA3BD-61B6-4A4D-BA75-67A6B9C11FC0}"/>
              </a:ext>
            </a:extLst>
          </p:cNvPr>
          <p:cNvSpPr>
            <a:spLocks noGrp="1"/>
          </p:cNvSpPr>
          <p:nvPr>
            <p:ph type="dt" sz="half" idx="10"/>
          </p:nvPr>
        </p:nvSpPr>
        <p:spPr>
          <a:xfrm>
            <a:off x="838200" y="6356350"/>
            <a:ext cx="2743200" cy="365125"/>
          </a:xfrm>
          <a:prstGeom prst="rect">
            <a:avLst/>
          </a:prstGeom>
        </p:spPr>
        <p:txBody>
          <a:bodyPr/>
          <a:lstStyle/>
          <a:p>
            <a:fld id="{674BC1E8-0CA1-8646-B3E4-0F2138065A1C}" type="datetimeFigureOut">
              <a:rPr lang="en-US" smtClean="0"/>
              <a:t>3/8/2026</a:t>
            </a:fld>
            <a:endParaRPr lang="en-US"/>
          </a:p>
        </p:txBody>
      </p:sp>
      <p:sp>
        <p:nvSpPr>
          <p:cNvPr id="4" name="Footer Placeholder 3">
            <a:extLst>
              <a:ext uri="{FF2B5EF4-FFF2-40B4-BE49-F238E27FC236}">
                <a16:creationId xmlns:a16="http://schemas.microsoft.com/office/drawing/2014/main" id="{6EC4CD68-E819-BF75-3F6E-B752F4E896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A48D049-A583-1DCF-FE81-F3498E777BA0}"/>
              </a:ext>
            </a:extLst>
          </p:cNvPr>
          <p:cNvSpPr>
            <a:spLocks noGrp="1"/>
          </p:cNvSpPr>
          <p:nvPr>
            <p:ph type="sldNum" sz="quarter" idx="12"/>
          </p:nvPr>
        </p:nvSpPr>
        <p:spPr>
          <a:xfrm>
            <a:off x="8610600" y="6356350"/>
            <a:ext cx="2743200" cy="365125"/>
          </a:xfrm>
          <a:prstGeom prst="rect">
            <a:avLst/>
          </a:prstGeom>
        </p:spPr>
        <p:txBody>
          <a:bodyPr/>
          <a:lstStyle/>
          <a:p>
            <a:fld id="{3827F225-BDC7-D143-9C58-D43B49409D09}" type="slidenum">
              <a:rPr lang="en-US" smtClean="0"/>
              <a:t>‹#›</a:t>
            </a:fld>
            <a:endParaRPr lang="en-US"/>
          </a:p>
        </p:txBody>
      </p:sp>
    </p:spTree>
    <p:extLst>
      <p:ext uri="{BB962C8B-B14F-4D97-AF65-F5344CB8AC3E}">
        <p14:creationId xmlns:p14="http://schemas.microsoft.com/office/powerpoint/2010/main" val="2441174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F17D46-26A6-67CB-C110-A37B2397B057}"/>
              </a:ext>
            </a:extLst>
          </p:cNvPr>
          <p:cNvSpPr>
            <a:spLocks noGrp="1"/>
          </p:cNvSpPr>
          <p:nvPr>
            <p:ph type="dt" sz="half" idx="10"/>
          </p:nvPr>
        </p:nvSpPr>
        <p:spPr>
          <a:xfrm>
            <a:off x="838200" y="6356350"/>
            <a:ext cx="2743200" cy="365125"/>
          </a:xfrm>
          <a:prstGeom prst="rect">
            <a:avLst/>
          </a:prstGeom>
        </p:spPr>
        <p:txBody>
          <a:bodyPr/>
          <a:lstStyle/>
          <a:p>
            <a:fld id="{674BC1E8-0CA1-8646-B3E4-0F2138065A1C}" type="datetimeFigureOut">
              <a:rPr lang="en-US" smtClean="0"/>
              <a:t>3/8/2026</a:t>
            </a:fld>
            <a:endParaRPr lang="en-US"/>
          </a:p>
        </p:txBody>
      </p:sp>
      <p:sp>
        <p:nvSpPr>
          <p:cNvPr id="3" name="Footer Placeholder 2">
            <a:extLst>
              <a:ext uri="{FF2B5EF4-FFF2-40B4-BE49-F238E27FC236}">
                <a16:creationId xmlns:a16="http://schemas.microsoft.com/office/drawing/2014/main" id="{DD59A4BA-F109-8CE8-802F-00F3A81F9F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354BBDA-329A-4844-4B77-2FF43495E53C}"/>
              </a:ext>
            </a:extLst>
          </p:cNvPr>
          <p:cNvSpPr>
            <a:spLocks noGrp="1"/>
          </p:cNvSpPr>
          <p:nvPr>
            <p:ph type="sldNum" sz="quarter" idx="12"/>
          </p:nvPr>
        </p:nvSpPr>
        <p:spPr>
          <a:xfrm>
            <a:off x="8610600" y="6356350"/>
            <a:ext cx="2743200" cy="365125"/>
          </a:xfrm>
          <a:prstGeom prst="rect">
            <a:avLst/>
          </a:prstGeom>
        </p:spPr>
        <p:txBody>
          <a:bodyPr/>
          <a:lstStyle/>
          <a:p>
            <a:fld id="{3827F225-BDC7-D143-9C58-D43B49409D09}" type="slidenum">
              <a:rPr lang="en-US" smtClean="0"/>
              <a:t>‹#›</a:t>
            </a:fld>
            <a:endParaRPr lang="en-US"/>
          </a:p>
        </p:txBody>
      </p:sp>
    </p:spTree>
    <p:extLst>
      <p:ext uri="{BB962C8B-B14F-4D97-AF65-F5344CB8AC3E}">
        <p14:creationId xmlns:p14="http://schemas.microsoft.com/office/powerpoint/2010/main" val="1009476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B8BD4-C3CA-26A6-760C-B95C9734BA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93115B5-3EFE-EC81-F7FC-C6A4647BCA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CAC8466-8010-16BB-0DA7-F242DD24F9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F849A9-D62F-5207-925F-E6C96599F48C}"/>
              </a:ext>
            </a:extLst>
          </p:cNvPr>
          <p:cNvSpPr>
            <a:spLocks noGrp="1"/>
          </p:cNvSpPr>
          <p:nvPr>
            <p:ph type="dt" sz="half" idx="10"/>
          </p:nvPr>
        </p:nvSpPr>
        <p:spPr>
          <a:xfrm>
            <a:off x="838200" y="6356350"/>
            <a:ext cx="2743200" cy="365125"/>
          </a:xfrm>
          <a:prstGeom prst="rect">
            <a:avLst/>
          </a:prstGeom>
        </p:spPr>
        <p:txBody>
          <a:bodyPr/>
          <a:lstStyle/>
          <a:p>
            <a:fld id="{674BC1E8-0CA1-8646-B3E4-0F2138065A1C}" type="datetimeFigureOut">
              <a:rPr lang="en-US" smtClean="0"/>
              <a:t>3/8/2026</a:t>
            </a:fld>
            <a:endParaRPr lang="en-US"/>
          </a:p>
        </p:txBody>
      </p:sp>
      <p:sp>
        <p:nvSpPr>
          <p:cNvPr id="6" name="Footer Placeholder 5">
            <a:extLst>
              <a:ext uri="{FF2B5EF4-FFF2-40B4-BE49-F238E27FC236}">
                <a16:creationId xmlns:a16="http://schemas.microsoft.com/office/drawing/2014/main" id="{AE8EAD13-6715-87F0-0BFC-5E25A5D312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05CA1C-DFDF-A69E-B74E-0D237951256A}"/>
              </a:ext>
            </a:extLst>
          </p:cNvPr>
          <p:cNvSpPr>
            <a:spLocks noGrp="1"/>
          </p:cNvSpPr>
          <p:nvPr>
            <p:ph type="sldNum" sz="quarter" idx="12"/>
          </p:nvPr>
        </p:nvSpPr>
        <p:spPr>
          <a:xfrm>
            <a:off x="8610600" y="6356350"/>
            <a:ext cx="2743200" cy="365125"/>
          </a:xfrm>
          <a:prstGeom prst="rect">
            <a:avLst/>
          </a:prstGeom>
        </p:spPr>
        <p:txBody>
          <a:bodyPr/>
          <a:lstStyle/>
          <a:p>
            <a:fld id="{3827F225-BDC7-D143-9C58-D43B49409D09}" type="slidenum">
              <a:rPr lang="en-US" smtClean="0"/>
              <a:t>‹#›</a:t>
            </a:fld>
            <a:endParaRPr lang="en-US"/>
          </a:p>
        </p:txBody>
      </p:sp>
    </p:spTree>
    <p:extLst>
      <p:ext uri="{BB962C8B-B14F-4D97-AF65-F5344CB8AC3E}">
        <p14:creationId xmlns:p14="http://schemas.microsoft.com/office/powerpoint/2010/main" val="1840938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4A706-16FE-0E6E-8A0F-5B050D43C8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230AA4-7F8A-4887-70E4-7ECCF3C34F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E3C1D8-752C-AC5A-7E1E-E2A656BCCE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8E9BD0-E014-DC69-CE09-CD76FF8F5122}"/>
              </a:ext>
            </a:extLst>
          </p:cNvPr>
          <p:cNvSpPr>
            <a:spLocks noGrp="1"/>
          </p:cNvSpPr>
          <p:nvPr>
            <p:ph type="dt" sz="half" idx="10"/>
          </p:nvPr>
        </p:nvSpPr>
        <p:spPr>
          <a:xfrm>
            <a:off x="838200" y="6356350"/>
            <a:ext cx="2743200" cy="365125"/>
          </a:xfrm>
          <a:prstGeom prst="rect">
            <a:avLst/>
          </a:prstGeom>
        </p:spPr>
        <p:txBody>
          <a:bodyPr/>
          <a:lstStyle/>
          <a:p>
            <a:fld id="{674BC1E8-0CA1-8646-B3E4-0F2138065A1C}" type="datetimeFigureOut">
              <a:rPr lang="en-US" smtClean="0"/>
              <a:t>3/8/2026</a:t>
            </a:fld>
            <a:endParaRPr lang="en-US"/>
          </a:p>
        </p:txBody>
      </p:sp>
      <p:sp>
        <p:nvSpPr>
          <p:cNvPr id="6" name="Footer Placeholder 5">
            <a:extLst>
              <a:ext uri="{FF2B5EF4-FFF2-40B4-BE49-F238E27FC236}">
                <a16:creationId xmlns:a16="http://schemas.microsoft.com/office/drawing/2014/main" id="{C616086F-1667-F887-3E33-AF592E6D06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81AFB00-1630-6E43-BA45-05C51B5110D3}"/>
              </a:ext>
            </a:extLst>
          </p:cNvPr>
          <p:cNvSpPr>
            <a:spLocks noGrp="1"/>
          </p:cNvSpPr>
          <p:nvPr>
            <p:ph type="sldNum" sz="quarter" idx="12"/>
          </p:nvPr>
        </p:nvSpPr>
        <p:spPr>
          <a:xfrm>
            <a:off x="8610600" y="6356350"/>
            <a:ext cx="2743200" cy="365125"/>
          </a:xfrm>
          <a:prstGeom prst="rect">
            <a:avLst/>
          </a:prstGeom>
        </p:spPr>
        <p:txBody>
          <a:bodyPr/>
          <a:lstStyle/>
          <a:p>
            <a:fld id="{3827F225-BDC7-D143-9C58-D43B49409D09}" type="slidenum">
              <a:rPr lang="en-US" smtClean="0"/>
              <a:t>‹#›</a:t>
            </a:fld>
            <a:endParaRPr lang="en-US"/>
          </a:p>
        </p:txBody>
      </p:sp>
    </p:spTree>
    <p:extLst>
      <p:ext uri="{BB962C8B-B14F-4D97-AF65-F5344CB8AC3E}">
        <p14:creationId xmlns:p14="http://schemas.microsoft.com/office/powerpoint/2010/main" val="3547671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ainting of a wall with a chain and a person climbing a wall&#10;&#10;AI-generated content may be incorrect.">
            <a:extLst>
              <a:ext uri="{FF2B5EF4-FFF2-40B4-BE49-F238E27FC236}">
                <a16:creationId xmlns:a16="http://schemas.microsoft.com/office/drawing/2014/main" id="{740140D6-0870-7C54-2C80-205730BA9626}"/>
              </a:ext>
            </a:extLst>
          </p:cNvPr>
          <p:cNvPicPr>
            <a:picLocks noChangeAspect="1"/>
          </p:cNvPicPr>
          <p:nvPr userDrawn="1"/>
        </p:nvPicPr>
        <p:blipFill>
          <a:blip r:embed="rId13">
            <a:extLst>
              <a:ext uri="{BEBA8EAE-BF5A-486C-A8C5-ECC9F3942E4B}">
                <a14:imgProps xmlns:a14="http://schemas.microsoft.com/office/drawing/2010/main">
                  <a14:imgLayer r:embed="rId14">
                    <a14:imgEffect>
                      <a14:sharpenSoften amount="-10000"/>
                    </a14:imgEffect>
                  </a14:imgLayer>
                </a14:imgProps>
              </a:ext>
            </a:extLst>
          </a:blip>
          <a:srcRect t="91534"/>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B15807B6-3D2E-4455-6855-620A5E2F19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24D9E2E-09B9-8647-5AFB-A17BE52727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29070701"/>
      </p:ext>
    </p:extLst>
  </p:cSld>
  <p:clrMap bg1="lt1" tx1="dk1" bg2="lt2" tx2="dk2" accent1="accent1" accent2="accent2" accent3="accent3" accent4="accent4" accent5="accent5" accent6="accent6" hlink="hlink" folHlink="folHlink"/>
  <p:sldLayoutIdLst>
    <p:sldLayoutId id="2147483649" r:id="rId1"/>
    <p:sldLayoutId id="2147483673"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i="0" kern="1200">
          <a:solidFill>
            <a:srgbClr val="251512"/>
          </a:solidFill>
          <a:latin typeface="Spectral SC SemiBold"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251512"/>
          </a:solidFill>
          <a:latin typeface="Spectral SC"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251512"/>
          </a:solidFill>
          <a:latin typeface="Spectral SC"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251512"/>
          </a:solidFill>
          <a:latin typeface="Spectral SC"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251512"/>
          </a:solidFill>
          <a:latin typeface="Spectral SC"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251512"/>
          </a:solidFill>
          <a:latin typeface="Spectral SC"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51B56-9EC5-7116-326A-76E18D0B79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FB4E96-60AA-67C9-DB62-08585F240FC9}"/>
              </a:ext>
            </a:extLst>
          </p:cNvPr>
          <p:cNvSpPr>
            <a:spLocks noGrp="1"/>
          </p:cNvSpPr>
          <p:nvPr>
            <p:ph type="title"/>
          </p:nvPr>
        </p:nvSpPr>
        <p:spPr>
          <a:xfrm>
            <a:off x="649856" y="46006"/>
            <a:ext cx="11409872" cy="2076091"/>
          </a:xfrm>
        </p:spPr>
        <p:txBody>
          <a:bodyPr>
            <a:normAutofit/>
          </a:bodyPr>
          <a:lstStyle/>
          <a:p>
            <a:r>
              <a:rPr lang="en-US" sz="3200" b="0" dirty="0">
                <a:latin typeface="Skeena" panose="020F0502020204030204" pitchFamily="2" charset="0"/>
              </a:rPr>
              <a:t>We…constantly thank God that when you received the word of God which you heard from us, you accepted </a:t>
            </a:r>
            <a:r>
              <a:rPr lang="en-US" sz="3200" b="0" i="1" dirty="0">
                <a:latin typeface="Skeena" panose="020F0502020204030204" pitchFamily="2" charset="0"/>
              </a:rPr>
              <a:t>it</a:t>
            </a:r>
            <a:r>
              <a:rPr lang="en-US" sz="3200" b="0" dirty="0">
                <a:latin typeface="Skeena" panose="020F0502020204030204" pitchFamily="2" charset="0"/>
              </a:rPr>
              <a:t> not </a:t>
            </a:r>
            <a:r>
              <a:rPr lang="en-US" sz="3200" b="0" i="1" dirty="0">
                <a:latin typeface="Skeena" panose="020F0502020204030204" pitchFamily="2" charset="0"/>
              </a:rPr>
              <a:t>as</a:t>
            </a:r>
            <a:r>
              <a:rPr lang="en-US" sz="3200" b="0" dirty="0">
                <a:latin typeface="Skeena" panose="020F0502020204030204" pitchFamily="2" charset="0"/>
              </a:rPr>
              <a:t> the word of men, but </a:t>
            </a:r>
            <a:r>
              <a:rPr lang="en-US" sz="3200" b="0" i="1" dirty="0">
                <a:latin typeface="Skeena" panose="020F0502020204030204" pitchFamily="2" charset="0"/>
              </a:rPr>
              <a:t>for</a:t>
            </a:r>
            <a:r>
              <a:rPr lang="en-US" sz="3200" b="0" dirty="0">
                <a:latin typeface="Skeena" panose="020F0502020204030204" pitchFamily="2" charset="0"/>
              </a:rPr>
              <a:t> what it really is, the word of God, which also performs  its work in you who believe. (1 Thessalonians 2:13)</a:t>
            </a:r>
            <a:endParaRPr lang="en-US" dirty="0"/>
          </a:p>
        </p:txBody>
      </p:sp>
    </p:spTree>
    <p:extLst>
      <p:ext uri="{BB962C8B-B14F-4D97-AF65-F5344CB8AC3E}">
        <p14:creationId xmlns:p14="http://schemas.microsoft.com/office/powerpoint/2010/main" val="41625053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EE63E-22B4-FE7A-D7CC-74858B4784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E15A39-372E-4861-EACE-477350587CF4}"/>
              </a:ext>
            </a:extLst>
          </p:cNvPr>
          <p:cNvSpPr>
            <a:spLocks noGrp="1"/>
          </p:cNvSpPr>
          <p:nvPr>
            <p:ph type="title"/>
          </p:nvPr>
        </p:nvSpPr>
        <p:spPr>
          <a:xfrm>
            <a:off x="4050180" y="72044"/>
            <a:ext cx="4268089" cy="1325563"/>
          </a:xfrm>
        </p:spPr>
        <p:txBody>
          <a:bodyPr/>
          <a:lstStyle/>
          <a:p>
            <a:r>
              <a:rPr lang="en-US" dirty="0"/>
              <a:t>1 Timothy 1</a:t>
            </a:r>
          </a:p>
        </p:txBody>
      </p:sp>
      <p:sp>
        <p:nvSpPr>
          <p:cNvPr id="3" name="Content Placeholder 2">
            <a:extLst>
              <a:ext uri="{FF2B5EF4-FFF2-40B4-BE49-F238E27FC236}">
                <a16:creationId xmlns:a16="http://schemas.microsoft.com/office/drawing/2014/main" id="{A2A6A7A6-2F75-8AB5-EA62-A31D1ABA0ADA}"/>
              </a:ext>
            </a:extLst>
          </p:cNvPr>
          <p:cNvSpPr>
            <a:spLocks noGrp="1"/>
          </p:cNvSpPr>
          <p:nvPr>
            <p:ph idx="1"/>
          </p:nvPr>
        </p:nvSpPr>
        <p:spPr>
          <a:xfrm>
            <a:off x="352727" y="1028963"/>
            <a:ext cx="11246297" cy="5829037"/>
          </a:xfrm>
        </p:spPr>
        <p:txBody>
          <a:bodyPr>
            <a:normAutofit/>
          </a:bodyPr>
          <a:lstStyle/>
          <a:p>
            <a:pPr marL="857250" indent="-857250">
              <a:spcBef>
                <a:spcPts val="0"/>
              </a:spcBef>
              <a:buAutoNum type="romanUcPeriod"/>
            </a:pPr>
            <a:r>
              <a:rPr lang="en-US" dirty="0"/>
              <a:t>3-7. Timothy, clean house!</a:t>
            </a:r>
          </a:p>
          <a:p>
            <a:pPr marL="857250" indent="-857250">
              <a:spcBef>
                <a:spcPts val="0"/>
              </a:spcBef>
              <a:buAutoNum type="romanUcPeriod"/>
            </a:pPr>
            <a:r>
              <a:rPr lang="en-US" dirty="0"/>
              <a:t>8-11. The Law is good, if one uses it lawfully.</a:t>
            </a:r>
          </a:p>
          <a:p>
            <a:pPr marL="0" indent="0">
              <a:spcBef>
                <a:spcPts val="0"/>
              </a:spcBef>
              <a:buNone/>
            </a:pPr>
            <a:endParaRPr lang="en-US" dirty="0"/>
          </a:p>
          <a:p>
            <a:pPr marL="857250" indent="-857250">
              <a:spcBef>
                <a:spcPts val="0"/>
              </a:spcBef>
              <a:buAutoNum type="romanUcPeriod"/>
            </a:pPr>
            <a:endParaRPr lang="en-US" dirty="0"/>
          </a:p>
        </p:txBody>
      </p:sp>
      <p:sp>
        <p:nvSpPr>
          <p:cNvPr id="4" name="Content Placeholder 2">
            <a:extLst>
              <a:ext uri="{FF2B5EF4-FFF2-40B4-BE49-F238E27FC236}">
                <a16:creationId xmlns:a16="http://schemas.microsoft.com/office/drawing/2014/main" id="{B7AFA43C-0F4C-F527-F67C-0F85122B02BE}"/>
              </a:ext>
            </a:extLst>
          </p:cNvPr>
          <p:cNvSpPr txBox="1">
            <a:spLocks/>
          </p:cNvSpPr>
          <p:nvPr/>
        </p:nvSpPr>
        <p:spPr>
          <a:xfrm>
            <a:off x="1166493" y="2561590"/>
            <a:ext cx="5907168" cy="4351044"/>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3600" b="0" i="0" kern="1200">
                <a:solidFill>
                  <a:srgbClr val="251512"/>
                </a:solidFill>
                <a:latin typeface="Spectral SC" pitchFamily="2" charset="77"/>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3200" b="0" i="0" kern="1200">
                <a:solidFill>
                  <a:srgbClr val="251512"/>
                </a:solidFill>
                <a:latin typeface="Spectral SC" pitchFamily="2" charset="77"/>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800" b="0" i="0" kern="1200">
                <a:solidFill>
                  <a:srgbClr val="251512"/>
                </a:solidFill>
                <a:latin typeface="Spectral SC" pitchFamily="2" charset="77"/>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2400" b="0" i="0" kern="1200">
                <a:solidFill>
                  <a:srgbClr val="251512"/>
                </a:solidFill>
                <a:latin typeface="Spectral SC" pitchFamily="2" charset="77"/>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2400" b="0" i="0" kern="1200">
                <a:solidFill>
                  <a:srgbClr val="251512"/>
                </a:solidFill>
                <a:latin typeface="Spectral SC"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dirty="0"/>
              <a:t>Beware of the twin errors:</a:t>
            </a:r>
          </a:p>
          <a:p>
            <a:pPr marL="742950" indent="-742950">
              <a:spcBef>
                <a:spcPts val="0"/>
              </a:spcBef>
              <a:buFont typeface="Arial" panose="020B0604020202020204" pitchFamily="34" charset="0"/>
              <a:buAutoNum type="alphaUcPeriod"/>
            </a:pPr>
            <a:r>
              <a:rPr lang="en-US" dirty="0"/>
              <a:t>Legalism</a:t>
            </a:r>
          </a:p>
          <a:p>
            <a:pPr marL="0" indent="0">
              <a:spcBef>
                <a:spcPts val="0"/>
              </a:spcBef>
              <a:buFont typeface="Arial" panose="020B0604020202020204" pitchFamily="34" charset="0"/>
              <a:buNone/>
            </a:pPr>
            <a:r>
              <a:rPr lang="en-US" dirty="0" err="1">
                <a:solidFill>
                  <a:srgbClr val="D1A79F"/>
                </a:solidFill>
              </a:rPr>
              <a:t>Ar</a:t>
            </a:r>
            <a:r>
              <a:rPr lang="en-US" dirty="0">
                <a:solidFill>
                  <a:srgbClr val="D1A79F"/>
                </a:solidFill>
              </a:rPr>
              <a:t> those who would believe in Him for eternal life.</a:t>
            </a:r>
          </a:p>
        </p:txBody>
      </p:sp>
    </p:spTree>
    <p:extLst>
      <p:ext uri="{BB962C8B-B14F-4D97-AF65-F5344CB8AC3E}">
        <p14:creationId xmlns:p14="http://schemas.microsoft.com/office/powerpoint/2010/main" val="651646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A843C-AB71-3903-C47A-93CCB7EAD9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C50AB3-5861-EF80-C018-56EE79D84200}"/>
              </a:ext>
            </a:extLst>
          </p:cNvPr>
          <p:cNvSpPr>
            <a:spLocks noGrp="1"/>
          </p:cNvSpPr>
          <p:nvPr>
            <p:ph type="title"/>
          </p:nvPr>
        </p:nvSpPr>
        <p:spPr>
          <a:xfrm>
            <a:off x="4050180" y="72044"/>
            <a:ext cx="4268089" cy="1325563"/>
          </a:xfrm>
        </p:spPr>
        <p:txBody>
          <a:bodyPr/>
          <a:lstStyle/>
          <a:p>
            <a:r>
              <a:rPr lang="en-US" dirty="0"/>
              <a:t>1 Timothy 1</a:t>
            </a:r>
          </a:p>
        </p:txBody>
      </p:sp>
      <p:sp>
        <p:nvSpPr>
          <p:cNvPr id="3" name="Content Placeholder 2">
            <a:extLst>
              <a:ext uri="{FF2B5EF4-FFF2-40B4-BE49-F238E27FC236}">
                <a16:creationId xmlns:a16="http://schemas.microsoft.com/office/drawing/2014/main" id="{34C2016E-4477-A1A1-F36D-2E1F817BB4BB}"/>
              </a:ext>
            </a:extLst>
          </p:cNvPr>
          <p:cNvSpPr>
            <a:spLocks noGrp="1"/>
          </p:cNvSpPr>
          <p:nvPr>
            <p:ph idx="1"/>
          </p:nvPr>
        </p:nvSpPr>
        <p:spPr>
          <a:xfrm>
            <a:off x="352727" y="1028963"/>
            <a:ext cx="11246297" cy="5829037"/>
          </a:xfrm>
        </p:spPr>
        <p:txBody>
          <a:bodyPr>
            <a:normAutofit/>
          </a:bodyPr>
          <a:lstStyle/>
          <a:p>
            <a:pPr marL="857250" indent="-857250">
              <a:spcBef>
                <a:spcPts val="0"/>
              </a:spcBef>
              <a:buAutoNum type="romanUcPeriod"/>
            </a:pPr>
            <a:r>
              <a:rPr lang="en-US" dirty="0"/>
              <a:t>3-7. Timothy, clean house!</a:t>
            </a:r>
          </a:p>
          <a:p>
            <a:pPr marL="857250" indent="-857250">
              <a:spcBef>
                <a:spcPts val="0"/>
              </a:spcBef>
              <a:buAutoNum type="romanUcPeriod"/>
            </a:pPr>
            <a:r>
              <a:rPr lang="en-US" dirty="0"/>
              <a:t>8-11. The Law is good, if one uses it lawfully.</a:t>
            </a:r>
          </a:p>
          <a:p>
            <a:pPr marL="0" indent="0">
              <a:spcBef>
                <a:spcPts val="0"/>
              </a:spcBef>
              <a:buNone/>
            </a:pPr>
            <a:endParaRPr lang="en-US" dirty="0"/>
          </a:p>
          <a:p>
            <a:pPr marL="857250" indent="-857250">
              <a:spcBef>
                <a:spcPts val="0"/>
              </a:spcBef>
              <a:buAutoNum type="romanUcPeriod"/>
            </a:pPr>
            <a:endParaRPr lang="en-US" dirty="0"/>
          </a:p>
        </p:txBody>
      </p:sp>
      <p:sp>
        <p:nvSpPr>
          <p:cNvPr id="4" name="Content Placeholder 2">
            <a:extLst>
              <a:ext uri="{FF2B5EF4-FFF2-40B4-BE49-F238E27FC236}">
                <a16:creationId xmlns:a16="http://schemas.microsoft.com/office/drawing/2014/main" id="{CD84E98E-AFD2-ED02-3883-4707A970057B}"/>
              </a:ext>
            </a:extLst>
          </p:cNvPr>
          <p:cNvSpPr txBox="1">
            <a:spLocks/>
          </p:cNvSpPr>
          <p:nvPr/>
        </p:nvSpPr>
        <p:spPr>
          <a:xfrm>
            <a:off x="1166493" y="2561590"/>
            <a:ext cx="5907168" cy="4351044"/>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3600" b="0" i="0" kern="1200">
                <a:solidFill>
                  <a:srgbClr val="251512"/>
                </a:solidFill>
                <a:latin typeface="Spectral SC" pitchFamily="2" charset="77"/>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3200" b="0" i="0" kern="1200">
                <a:solidFill>
                  <a:srgbClr val="251512"/>
                </a:solidFill>
                <a:latin typeface="Spectral SC" pitchFamily="2" charset="77"/>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800" b="0" i="0" kern="1200">
                <a:solidFill>
                  <a:srgbClr val="251512"/>
                </a:solidFill>
                <a:latin typeface="Spectral SC" pitchFamily="2" charset="77"/>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2400" b="0" i="0" kern="1200">
                <a:solidFill>
                  <a:srgbClr val="251512"/>
                </a:solidFill>
                <a:latin typeface="Spectral SC" pitchFamily="2" charset="77"/>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2400" b="0" i="0" kern="1200">
                <a:solidFill>
                  <a:srgbClr val="251512"/>
                </a:solidFill>
                <a:latin typeface="Spectral SC"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dirty="0"/>
              <a:t>Beware of the twin errors:</a:t>
            </a:r>
          </a:p>
          <a:p>
            <a:pPr marL="742950" indent="-742950">
              <a:spcBef>
                <a:spcPts val="0"/>
              </a:spcBef>
              <a:buFont typeface="Arial" panose="020B0604020202020204" pitchFamily="34" charset="0"/>
              <a:buAutoNum type="alphaUcPeriod"/>
            </a:pPr>
            <a:r>
              <a:rPr lang="en-US" dirty="0"/>
              <a:t>Legalism</a:t>
            </a:r>
          </a:p>
          <a:p>
            <a:pPr marL="742950" indent="-742950">
              <a:spcBef>
                <a:spcPts val="0"/>
              </a:spcBef>
              <a:buFont typeface="Arial" panose="020B0604020202020204" pitchFamily="34" charset="0"/>
              <a:buAutoNum type="alphaUcPeriod"/>
            </a:pPr>
            <a:r>
              <a:rPr lang="en-US" dirty="0"/>
              <a:t>Antinomianism</a:t>
            </a:r>
          </a:p>
          <a:p>
            <a:pPr marL="0" indent="0">
              <a:spcBef>
                <a:spcPts val="0"/>
              </a:spcBef>
              <a:buFont typeface="Arial" panose="020B0604020202020204" pitchFamily="34" charset="0"/>
              <a:buNone/>
            </a:pPr>
            <a:r>
              <a:rPr lang="en-US" dirty="0" err="1">
                <a:solidFill>
                  <a:srgbClr val="D1A79F"/>
                </a:solidFill>
              </a:rPr>
              <a:t>Ar</a:t>
            </a:r>
            <a:r>
              <a:rPr lang="en-US" dirty="0">
                <a:solidFill>
                  <a:srgbClr val="D1A79F"/>
                </a:solidFill>
              </a:rPr>
              <a:t> those who would believe in Him for eternal life.</a:t>
            </a:r>
          </a:p>
        </p:txBody>
      </p:sp>
    </p:spTree>
    <p:extLst>
      <p:ext uri="{BB962C8B-B14F-4D97-AF65-F5344CB8AC3E}">
        <p14:creationId xmlns:p14="http://schemas.microsoft.com/office/powerpoint/2010/main" val="24523477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3BEF3-C83C-4EB0-F4E3-9ACB83FF52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2FBC20-DA0A-7131-9FA9-9A15C4D7FCEE}"/>
              </a:ext>
            </a:extLst>
          </p:cNvPr>
          <p:cNvSpPr>
            <a:spLocks noGrp="1"/>
          </p:cNvSpPr>
          <p:nvPr>
            <p:ph type="title"/>
          </p:nvPr>
        </p:nvSpPr>
        <p:spPr>
          <a:xfrm>
            <a:off x="4050180" y="72044"/>
            <a:ext cx="4268089" cy="1325563"/>
          </a:xfrm>
        </p:spPr>
        <p:txBody>
          <a:bodyPr/>
          <a:lstStyle/>
          <a:p>
            <a:r>
              <a:rPr lang="en-US" dirty="0"/>
              <a:t>1 Timothy 1</a:t>
            </a:r>
          </a:p>
        </p:txBody>
      </p:sp>
      <p:sp>
        <p:nvSpPr>
          <p:cNvPr id="3" name="Content Placeholder 2">
            <a:extLst>
              <a:ext uri="{FF2B5EF4-FFF2-40B4-BE49-F238E27FC236}">
                <a16:creationId xmlns:a16="http://schemas.microsoft.com/office/drawing/2014/main" id="{9140A20D-116A-A82A-DB14-322189639A76}"/>
              </a:ext>
            </a:extLst>
          </p:cNvPr>
          <p:cNvSpPr>
            <a:spLocks noGrp="1"/>
          </p:cNvSpPr>
          <p:nvPr>
            <p:ph idx="1"/>
          </p:nvPr>
        </p:nvSpPr>
        <p:spPr>
          <a:xfrm>
            <a:off x="352727" y="1028963"/>
            <a:ext cx="11246297" cy="5829037"/>
          </a:xfrm>
        </p:spPr>
        <p:txBody>
          <a:bodyPr>
            <a:normAutofit/>
          </a:bodyPr>
          <a:lstStyle/>
          <a:p>
            <a:pPr marL="857250" indent="-857250">
              <a:spcBef>
                <a:spcPts val="0"/>
              </a:spcBef>
              <a:buAutoNum type="romanUcPeriod"/>
            </a:pPr>
            <a:r>
              <a:rPr lang="en-US" dirty="0"/>
              <a:t>3-7. Timothy, clean house!</a:t>
            </a:r>
          </a:p>
          <a:p>
            <a:pPr marL="857250" indent="-857250">
              <a:spcBef>
                <a:spcPts val="0"/>
              </a:spcBef>
              <a:buAutoNum type="romanUcPeriod"/>
            </a:pPr>
            <a:r>
              <a:rPr lang="en-US" dirty="0"/>
              <a:t>8-11. The Law is good, if one uses it lawfully.</a:t>
            </a:r>
          </a:p>
          <a:p>
            <a:pPr marL="0" indent="0">
              <a:spcBef>
                <a:spcPts val="0"/>
              </a:spcBef>
              <a:buNone/>
            </a:pPr>
            <a:endParaRPr lang="en-US" dirty="0"/>
          </a:p>
          <a:p>
            <a:pPr marL="857250" indent="-857250">
              <a:spcBef>
                <a:spcPts val="0"/>
              </a:spcBef>
              <a:buAutoNum type="romanUcPeriod"/>
            </a:pPr>
            <a:endParaRPr lang="en-US" dirty="0"/>
          </a:p>
        </p:txBody>
      </p:sp>
      <p:sp>
        <p:nvSpPr>
          <p:cNvPr id="4" name="Content Placeholder 2">
            <a:extLst>
              <a:ext uri="{FF2B5EF4-FFF2-40B4-BE49-F238E27FC236}">
                <a16:creationId xmlns:a16="http://schemas.microsoft.com/office/drawing/2014/main" id="{3DBBCE9F-F846-56C2-62B4-C7366431B658}"/>
              </a:ext>
            </a:extLst>
          </p:cNvPr>
          <p:cNvSpPr txBox="1">
            <a:spLocks/>
          </p:cNvSpPr>
          <p:nvPr/>
        </p:nvSpPr>
        <p:spPr>
          <a:xfrm>
            <a:off x="1166493" y="2561590"/>
            <a:ext cx="5907168" cy="4351044"/>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3600" b="0" i="0" kern="1200">
                <a:solidFill>
                  <a:srgbClr val="251512"/>
                </a:solidFill>
                <a:latin typeface="Spectral SC" pitchFamily="2" charset="77"/>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3200" b="0" i="0" kern="1200">
                <a:solidFill>
                  <a:srgbClr val="251512"/>
                </a:solidFill>
                <a:latin typeface="Spectral SC" pitchFamily="2" charset="77"/>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800" b="0" i="0" kern="1200">
                <a:solidFill>
                  <a:srgbClr val="251512"/>
                </a:solidFill>
                <a:latin typeface="Spectral SC" pitchFamily="2" charset="77"/>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2400" b="0" i="0" kern="1200">
                <a:solidFill>
                  <a:srgbClr val="251512"/>
                </a:solidFill>
                <a:latin typeface="Spectral SC" pitchFamily="2" charset="77"/>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2400" b="0" i="0" kern="1200">
                <a:solidFill>
                  <a:srgbClr val="251512"/>
                </a:solidFill>
                <a:latin typeface="Spectral SC"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dirty="0"/>
              <a:t>Beware of the twin errors:</a:t>
            </a:r>
          </a:p>
          <a:p>
            <a:pPr marL="742950" indent="-742950">
              <a:spcBef>
                <a:spcPts val="0"/>
              </a:spcBef>
              <a:buFont typeface="Arial" panose="020B0604020202020204" pitchFamily="34" charset="0"/>
              <a:buAutoNum type="alphaUcPeriod"/>
            </a:pPr>
            <a:r>
              <a:rPr lang="en-US" dirty="0"/>
              <a:t>Legalism</a:t>
            </a:r>
          </a:p>
          <a:p>
            <a:pPr marL="742950" indent="-742950">
              <a:spcBef>
                <a:spcPts val="0"/>
              </a:spcBef>
              <a:buFont typeface="Arial" panose="020B0604020202020204" pitchFamily="34" charset="0"/>
              <a:buAutoNum type="alphaUcPeriod"/>
            </a:pPr>
            <a:r>
              <a:rPr lang="en-US" dirty="0"/>
              <a:t>Antinomianism</a:t>
            </a:r>
          </a:p>
          <a:p>
            <a:pPr marL="0" indent="0">
              <a:spcBef>
                <a:spcPts val="0"/>
              </a:spcBef>
              <a:buFont typeface="Arial" panose="020B0604020202020204" pitchFamily="34" charset="0"/>
              <a:buNone/>
            </a:pPr>
            <a:r>
              <a:rPr lang="en-US" dirty="0" err="1">
                <a:solidFill>
                  <a:srgbClr val="D1A79F"/>
                </a:solidFill>
              </a:rPr>
              <a:t>Ar</a:t>
            </a:r>
            <a:r>
              <a:rPr lang="en-US" dirty="0">
                <a:solidFill>
                  <a:srgbClr val="D1A79F"/>
                </a:solidFill>
              </a:rPr>
              <a:t> those who would believe in Him for eternal life.</a:t>
            </a:r>
          </a:p>
        </p:txBody>
      </p:sp>
      <p:sp>
        <p:nvSpPr>
          <p:cNvPr id="6" name="Content Placeholder 2">
            <a:extLst>
              <a:ext uri="{FF2B5EF4-FFF2-40B4-BE49-F238E27FC236}">
                <a16:creationId xmlns:a16="http://schemas.microsoft.com/office/drawing/2014/main" id="{2A2B39CE-5761-14B0-E589-64B5DF98433B}"/>
              </a:ext>
            </a:extLst>
          </p:cNvPr>
          <p:cNvSpPr txBox="1">
            <a:spLocks/>
          </p:cNvSpPr>
          <p:nvPr/>
        </p:nvSpPr>
        <p:spPr>
          <a:xfrm>
            <a:off x="7024786" y="2608593"/>
            <a:ext cx="3039513" cy="164081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50000"/>
              </a:lnSpc>
              <a:spcBef>
                <a:spcPts val="1000"/>
              </a:spcBef>
              <a:buFont typeface="Arial" panose="020B0604020202020204" pitchFamily="34" charset="0"/>
              <a:buChar char="•"/>
              <a:defRPr sz="3600" b="0" i="0" kern="1200">
                <a:solidFill>
                  <a:srgbClr val="251512"/>
                </a:solidFill>
                <a:latin typeface="Spectral SC" pitchFamily="2" charset="77"/>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3200" b="0" i="0" kern="1200">
                <a:solidFill>
                  <a:srgbClr val="251512"/>
                </a:solidFill>
                <a:latin typeface="Spectral SC" pitchFamily="2" charset="77"/>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800" b="0" i="0" kern="1200">
                <a:solidFill>
                  <a:srgbClr val="251512"/>
                </a:solidFill>
                <a:latin typeface="Spectral SC" pitchFamily="2" charset="77"/>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2400" b="0" i="0" kern="1200">
                <a:solidFill>
                  <a:srgbClr val="251512"/>
                </a:solidFill>
                <a:latin typeface="Spectral SC" pitchFamily="2" charset="77"/>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2400" b="0" i="0" kern="1200">
                <a:solidFill>
                  <a:srgbClr val="251512"/>
                </a:solidFill>
                <a:latin typeface="Spectral SC"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dirty="0" err="1">
                <a:latin typeface="Source Sans Pro SemiBold" panose="020B0603030403020204" pitchFamily="34" charset="0"/>
                <a:ea typeface="Source Sans Pro SemiBold" panose="020B0603030403020204" pitchFamily="34" charset="0"/>
              </a:rPr>
              <a:t>OBEDIENCE</a:t>
            </a:r>
            <a:r>
              <a:rPr lang="en-US" dirty="0" err="1">
                <a:solidFill>
                  <a:srgbClr val="D1A79F"/>
                </a:solidFill>
              </a:rPr>
              <a:t>life</a:t>
            </a:r>
            <a:r>
              <a:rPr lang="en-US" dirty="0">
                <a:solidFill>
                  <a:srgbClr val="D1A79F"/>
                </a:solidFill>
              </a:rPr>
              <a:t>.</a:t>
            </a:r>
          </a:p>
        </p:txBody>
      </p:sp>
    </p:spTree>
    <p:extLst>
      <p:ext uri="{BB962C8B-B14F-4D97-AF65-F5344CB8AC3E}">
        <p14:creationId xmlns:p14="http://schemas.microsoft.com/office/powerpoint/2010/main" val="38797366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B3157-D067-4252-926C-5BA9C88C12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29F963-3E96-F772-E00C-BE72ACE88F96}"/>
              </a:ext>
            </a:extLst>
          </p:cNvPr>
          <p:cNvSpPr>
            <a:spLocks noGrp="1"/>
          </p:cNvSpPr>
          <p:nvPr>
            <p:ph type="title"/>
          </p:nvPr>
        </p:nvSpPr>
        <p:spPr>
          <a:xfrm>
            <a:off x="4050180" y="72044"/>
            <a:ext cx="4268089" cy="1325563"/>
          </a:xfrm>
        </p:spPr>
        <p:txBody>
          <a:bodyPr/>
          <a:lstStyle/>
          <a:p>
            <a:r>
              <a:rPr lang="en-US" dirty="0"/>
              <a:t>1 Timothy 1</a:t>
            </a:r>
          </a:p>
        </p:txBody>
      </p:sp>
      <p:sp>
        <p:nvSpPr>
          <p:cNvPr id="3" name="Content Placeholder 2">
            <a:extLst>
              <a:ext uri="{FF2B5EF4-FFF2-40B4-BE49-F238E27FC236}">
                <a16:creationId xmlns:a16="http://schemas.microsoft.com/office/drawing/2014/main" id="{C3FD7549-1EFE-302B-BDF0-1016418BD245}"/>
              </a:ext>
            </a:extLst>
          </p:cNvPr>
          <p:cNvSpPr>
            <a:spLocks noGrp="1"/>
          </p:cNvSpPr>
          <p:nvPr>
            <p:ph idx="1"/>
          </p:nvPr>
        </p:nvSpPr>
        <p:spPr>
          <a:xfrm>
            <a:off x="352727" y="1028963"/>
            <a:ext cx="11246297" cy="5829037"/>
          </a:xfrm>
        </p:spPr>
        <p:txBody>
          <a:bodyPr>
            <a:normAutofit/>
          </a:bodyPr>
          <a:lstStyle/>
          <a:p>
            <a:pPr marL="857250" indent="-857250">
              <a:spcBef>
                <a:spcPts val="0"/>
              </a:spcBef>
              <a:buAutoNum type="romanUcPeriod"/>
            </a:pPr>
            <a:r>
              <a:rPr lang="en-US" dirty="0"/>
              <a:t>3-7. Timothy, clean house!</a:t>
            </a:r>
          </a:p>
          <a:p>
            <a:pPr marL="857250" indent="-857250">
              <a:spcBef>
                <a:spcPts val="0"/>
              </a:spcBef>
              <a:buAutoNum type="romanUcPeriod"/>
            </a:pPr>
            <a:r>
              <a:rPr lang="en-US" dirty="0"/>
              <a:t>8-11. The Law is good, if one uses it lawfully.</a:t>
            </a:r>
          </a:p>
          <a:p>
            <a:pPr marL="0" indent="0">
              <a:spcBef>
                <a:spcPts val="0"/>
              </a:spcBef>
              <a:buNone/>
            </a:pPr>
            <a:endParaRPr lang="en-US" dirty="0"/>
          </a:p>
          <a:p>
            <a:pPr marL="857250" indent="-857250">
              <a:spcBef>
                <a:spcPts val="0"/>
              </a:spcBef>
              <a:buAutoNum type="romanUcPeriod"/>
            </a:pPr>
            <a:endParaRPr lang="en-US" dirty="0"/>
          </a:p>
        </p:txBody>
      </p:sp>
      <p:sp>
        <p:nvSpPr>
          <p:cNvPr id="4" name="Content Placeholder 2">
            <a:extLst>
              <a:ext uri="{FF2B5EF4-FFF2-40B4-BE49-F238E27FC236}">
                <a16:creationId xmlns:a16="http://schemas.microsoft.com/office/drawing/2014/main" id="{DD117089-7D92-96E1-E023-0967B06B8A1A}"/>
              </a:ext>
            </a:extLst>
          </p:cNvPr>
          <p:cNvSpPr txBox="1">
            <a:spLocks/>
          </p:cNvSpPr>
          <p:nvPr/>
        </p:nvSpPr>
        <p:spPr>
          <a:xfrm>
            <a:off x="1166493" y="2561590"/>
            <a:ext cx="5907168" cy="4351044"/>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3600" b="0" i="0" kern="1200">
                <a:solidFill>
                  <a:srgbClr val="251512"/>
                </a:solidFill>
                <a:latin typeface="Spectral SC" pitchFamily="2" charset="77"/>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3200" b="0" i="0" kern="1200">
                <a:solidFill>
                  <a:srgbClr val="251512"/>
                </a:solidFill>
                <a:latin typeface="Spectral SC" pitchFamily="2" charset="77"/>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800" b="0" i="0" kern="1200">
                <a:solidFill>
                  <a:srgbClr val="251512"/>
                </a:solidFill>
                <a:latin typeface="Spectral SC" pitchFamily="2" charset="77"/>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2400" b="0" i="0" kern="1200">
                <a:solidFill>
                  <a:srgbClr val="251512"/>
                </a:solidFill>
                <a:latin typeface="Spectral SC" pitchFamily="2" charset="77"/>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2400" b="0" i="0" kern="1200">
                <a:solidFill>
                  <a:srgbClr val="251512"/>
                </a:solidFill>
                <a:latin typeface="Spectral SC"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dirty="0"/>
              <a:t>Beware of the twin errors:</a:t>
            </a:r>
          </a:p>
          <a:p>
            <a:pPr marL="742950" indent="-742950">
              <a:spcBef>
                <a:spcPts val="0"/>
              </a:spcBef>
              <a:buFont typeface="Arial" panose="020B0604020202020204" pitchFamily="34" charset="0"/>
              <a:buAutoNum type="alphaUcPeriod"/>
            </a:pPr>
            <a:r>
              <a:rPr lang="en-US" dirty="0"/>
              <a:t>Legalism</a:t>
            </a:r>
          </a:p>
          <a:p>
            <a:pPr marL="742950" indent="-742950">
              <a:spcBef>
                <a:spcPts val="0"/>
              </a:spcBef>
              <a:buFont typeface="Arial" panose="020B0604020202020204" pitchFamily="34" charset="0"/>
              <a:buAutoNum type="alphaUcPeriod"/>
            </a:pPr>
            <a:r>
              <a:rPr lang="en-US" dirty="0"/>
              <a:t>Antinomianism</a:t>
            </a:r>
          </a:p>
          <a:p>
            <a:pPr marL="0" indent="0">
              <a:spcBef>
                <a:spcPts val="0"/>
              </a:spcBef>
              <a:buFont typeface="Arial" panose="020B0604020202020204" pitchFamily="34" charset="0"/>
              <a:buNone/>
            </a:pPr>
            <a:r>
              <a:rPr lang="en-US" dirty="0" err="1">
                <a:solidFill>
                  <a:srgbClr val="D1A79F"/>
                </a:solidFill>
              </a:rPr>
              <a:t>Ar</a:t>
            </a:r>
            <a:r>
              <a:rPr lang="en-US" dirty="0">
                <a:solidFill>
                  <a:srgbClr val="D1A79F"/>
                </a:solidFill>
              </a:rPr>
              <a:t> those who would believe in Him for eternal life.</a:t>
            </a:r>
          </a:p>
        </p:txBody>
      </p:sp>
      <p:sp>
        <p:nvSpPr>
          <p:cNvPr id="5" name="Content Placeholder 2">
            <a:extLst>
              <a:ext uri="{FF2B5EF4-FFF2-40B4-BE49-F238E27FC236}">
                <a16:creationId xmlns:a16="http://schemas.microsoft.com/office/drawing/2014/main" id="{ED484FFE-F7AF-41D0-8252-2937FEEC05D6}"/>
              </a:ext>
            </a:extLst>
          </p:cNvPr>
          <p:cNvSpPr txBox="1">
            <a:spLocks/>
          </p:cNvSpPr>
          <p:nvPr/>
        </p:nvSpPr>
        <p:spPr>
          <a:xfrm>
            <a:off x="6619195" y="3429000"/>
            <a:ext cx="6515175" cy="4588212"/>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3600" b="0" i="0" kern="1200">
                <a:solidFill>
                  <a:srgbClr val="251512"/>
                </a:solidFill>
                <a:latin typeface="Spectral SC" pitchFamily="2" charset="77"/>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3200" b="0" i="0" kern="1200">
                <a:solidFill>
                  <a:srgbClr val="251512"/>
                </a:solidFill>
                <a:latin typeface="Spectral SC" pitchFamily="2" charset="77"/>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800" b="0" i="0" kern="1200">
                <a:solidFill>
                  <a:srgbClr val="251512"/>
                </a:solidFill>
                <a:latin typeface="Spectral SC" pitchFamily="2" charset="77"/>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2400" b="0" i="0" kern="1200">
                <a:solidFill>
                  <a:srgbClr val="251512"/>
                </a:solidFill>
                <a:latin typeface="Spectral SC" pitchFamily="2" charset="77"/>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2400" b="0" i="0" kern="1200">
                <a:solidFill>
                  <a:srgbClr val="251512"/>
                </a:solidFill>
                <a:latin typeface="Spectral SC"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dirty="0"/>
              <a:t>The ground of acceptance</a:t>
            </a:r>
          </a:p>
        </p:txBody>
      </p:sp>
      <p:sp>
        <p:nvSpPr>
          <p:cNvPr id="6" name="Content Placeholder 2">
            <a:extLst>
              <a:ext uri="{FF2B5EF4-FFF2-40B4-BE49-F238E27FC236}">
                <a16:creationId xmlns:a16="http://schemas.microsoft.com/office/drawing/2014/main" id="{362B3D99-AD73-8825-6256-528CB17056FA}"/>
              </a:ext>
            </a:extLst>
          </p:cNvPr>
          <p:cNvSpPr txBox="1">
            <a:spLocks/>
          </p:cNvSpPr>
          <p:nvPr/>
        </p:nvSpPr>
        <p:spPr>
          <a:xfrm>
            <a:off x="7024786" y="2608593"/>
            <a:ext cx="4732295" cy="1640814"/>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3600" b="0" i="0" kern="1200">
                <a:solidFill>
                  <a:srgbClr val="251512"/>
                </a:solidFill>
                <a:latin typeface="Spectral SC" pitchFamily="2" charset="77"/>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3200" b="0" i="0" kern="1200">
                <a:solidFill>
                  <a:srgbClr val="251512"/>
                </a:solidFill>
                <a:latin typeface="Spectral SC" pitchFamily="2" charset="77"/>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800" b="0" i="0" kern="1200">
                <a:solidFill>
                  <a:srgbClr val="251512"/>
                </a:solidFill>
                <a:latin typeface="Spectral SC" pitchFamily="2" charset="77"/>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2400" b="0" i="0" kern="1200">
                <a:solidFill>
                  <a:srgbClr val="251512"/>
                </a:solidFill>
                <a:latin typeface="Spectral SC" pitchFamily="2" charset="77"/>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2400" b="0" i="0" kern="1200">
                <a:solidFill>
                  <a:srgbClr val="251512"/>
                </a:solidFill>
                <a:latin typeface="Spectral SC"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dirty="0" err="1">
                <a:latin typeface="Source Sans Pro SemiBold" panose="020B0603030403020204" pitchFamily="34" charset="0"/>
                <a:ea typeface="Source Sans Pro SemiBold" panose="020B0603030403020204" pitchFamily="34" charset="0"/>
              </a:rPr>
              <a:t>OBEDIENCE</a:t>
            </a:r>
            <a:r>
              <a:rPr lang="en-US" dirty="0" err="1">
                <a:solidFill>
                  <a:srgbClr val="D1A79F"/>
                </a:solidFill>
              </a:rPr>
              <a:t>life</a:t>
            </a:r>
            <a:r>
              <a:rPr lang="en-US" dirty="0">
                <a:solidFill>
                  <a:srgbClr val="D1A79F"/>
                </a:solidFill>
              </a:rPr>
              <a:t>.</a:t>
            </a:r>
          </a:p>
        </p:txBody>
      </p:sp>
    </p:spTree>
    <p:extLst>
      <p:ext uri="{BB962C8B-B14F-4D97-AF65-F5344CB8AC3E}">
        <p14:creationId xmlns:p14="http://schemas.microsoft.com/office/powerpoint/2010/main" val="2522721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A0B17-4539-9E68-D5DD-6076631E4F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4B3055-04AA-AA53-4F8F-86E36938AD8B}"/>
              </a:ext>
            </a:extLst>
          </p:cNvPr>
          <p:cNvSpPr>
            <a:spLocks noGrp="1"/>
          </p:cNvSpPr>
          <p:nvPr>
            <p:ph type="title"/>
          </p:nvPr>
        </p:nvSpPr>
        <p:spPr>
          <a:xfrm>
            <a:off x="4050180" y="72044"/>
            <a:ext cx="4268089" cy="1325563"/>
          </a:xfrm>
        </p:spPr>
        <p:txBody>
          <a:bodyPr/>
          <a:lstStyle/>
          <a:p>
            <a:r>
              <a:rPr lang="en-US" dirty="0"/>
              <a:t>1 Timothy 1</a:t>
            </a:r>
          </a:p>
        </p:txBody>
      </p:sp>
      <p:sp>
        <p:nvSpPr>
          <p:cNvPr id="3" name="Content Placeholder 2">
            <a:extLst>
              <a:ext uri="{FF2B5EF4-FFF2-40B4-BE49-F238E27FC236}">
                <a16:creationId xmlns:a16="http://schemas.microsoft.com/office/drawing/2014/main" id="{A4BEBD3B-5CED-8486-67C3-E51CB0230DAE}"/>
              </a:ext>
            </a:extLst>
          </p:cNvPr>
          <p:cNvSpPr>
            <a:spLocks noGrp="1"/>
          </p:cNvSpPr>
          <p:nvPr>
            <p:ph idx="1"/>
          </p:nvPr>
        </p:nvSpPr>
        <p:spPr>
          <a:xfrm>
            <a:off x="352727" y="1028963"/>
            <a:ext cx="11246297" cy="5829037"/>
          </a:xfrm>
        </p:spPr>
        <p:txBody>
          <a:bodyPr>
            <a:normAutofit/>
          </a:bodyPr>
          <a:lstStyle/>
          <a:p>
            <a:pPr marL="857250" indent="-857250">
              <a:spcBef>
                <a:spcPts val="0"/>
              </a:spcBef>
              <a:buAutoNum type="romanUcPeriod"/>
            </a:pPr>
            <a:r>
              <a:rPr lang="en-US" dirty="0"/>
              <a:t>3-7. Timothy, clean house!</a:t>
            </a:r>
          </a:p>
          <a:p>
            <a:pPr marL="857250" indent="-857250">
              <a:spcBef>
                <a:spcPts val="0"/>
              </a:spcBef>
              <a:buAutoNum type="romanUcPeriod"/>
            </a:pPr>
            <a:r>
              <a:rPr lang="en-US" dirty="0"/>
              <a:t>8-11. The Law is good, if one uses it lawfully.</a:t>
            </a:r>
          </a:p>
          <a:p>
            <a:pPr marL="0" indent="0">
              <a:spcBef>
                <a:spcPts val="0"/>
              </a:spcBef>
              <a:buNone/>
            </a:pPr>
            <a:endParaRPr lang="en-US" dirty="0"/>
          </a:p>
          <a:p>
            <a:pPr marL="857250" indent="-857250">
              <a:spcBef>
                <a:spcPts val="0"/>
              </a:spcBef>
              <a:buAutoNum type="romanUcPeriod"/>
            </a:pPr>
            <a:endParaRPr lang="en-US" dirty="0"/>
          </a:p>
        </p:txBody>
      </p:sp>
      <p:sp>
        <p:nvSpPr>
          <p:cNvPr id="4" name="Content Placeholder 2">
            <a:extLst>
              <a:ext uri="{FF2B5EF4-FFF2-40B4-BE49-F238E27FC236}">
                <a16:creationId xmlns:a16="http://schemas.microsoft.com/office/drawing/2014/main" id="{90109B81-8772-D20D-455A-5D8C48978A29}"/>
              </a:ext>
            </a:extLst>
          </p:cNvPr>
          <p:cNvSpPr txBox="1">
            <a:spLocks/>
          </p:cNvSpPr>
          <p:nvPr/>
        </p:nvSpPr>
        <p:spPr>
          <a:xfrm>
            <a:off x="1166493" y="2561590"/>
            <a:ext cx="5907168" cy="4351044"/>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3600" b="0" i="0" kern="1200">
                <a:solidFill>
                  <a:srgbClr val="251512"/>
                </a:solidFill>
                <a:latin typeface="Spectral SC" pitchFamily="2" charset="77"/>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3200" b="0" i="0" kern="1200">
                <a:solidFill>
                  <a:srgbClr val="251512"/>
                </a:solidFill>
                <a:latin typeface="Spectral SC" pitchFamily="2" charset="77"/>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800" b="0" i="0" kern="1200">
                <a:solidFill>
                  <a:srgbClr val="251512"/>
                </a:solidFill>
                <a:latin typeface="Spectral SC" pitchFamily="2" charset="77"/>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2400" b="0" i="0" kern="1200">
                <a:solidFill>
                  <a:srgbClr val="251512"/>
                </a:solidFill>
                <a:latin typeface="Spectral SC" pitchFamily="2" charset="77"/>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2400" b="0" i="0" kern="1200">
                <a:solidFill>
                  <a:srgbClr val="251512"/>
                </a:solidFill>
                <a:latin typeface="Spectral SC"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dirty="0"/>
              <a:t>Beware of the twin errors:</a:t>
            </a:r>
          </a:p>
          <a:p>
            <a:pPr marL="742950" indent="-742950">
              <a:spcBef>
                <a:spcPts val="0"/>
              </a:spcBef>
              <a:buFont typeface="Arial" panose="020B0604020202020204" pitchFamily="34" charset="0"/>
              <a:buAutoNum type="alphaUcPeriod"/>
            </a:pPr>
            <a:r>
              <a:rPr lang="en-US" dirty="0"/>
              <a:t>Legalism</a:t>
            </a:r>
          </a:p>
          <a:p>
            <a:pPr marL="742950" indent="-742950">
              <a:spcBef>
                <a:spcPts val="0"/>
              </a:spcBef>
              <a:buFont typeface="Arial" panose="020B0604020202020204" pitchFamily="34" charset="0"/>
              <a:buAutoNum type="alphaUcPeriod"/>
            </a:pPr>
            <a:r>
              <a:rPr lang="en-US" dirty="0"/>
              <a:t>Antinomianism</a:t>
            </a:r>
          </a:p>
        </p:txBody>
      </p:sp>
      <p:sp>
        <p:nvSpPr>
          <p:cNvPr id="5" name="Content Placeholder 2">
            <a:extLst>
              <a:ext uri="{FF2B5EF4-FFF2-40B4-BE49-F238E27FC236}">
                <a16:creationId xmlns:a16="http://schemas.microsoft.com/office/drawing/2014/main" id="{37E93AF9-AC90-ED66-9B6B-B05F1AACC8F9}"/>
              </a:ext>
            </a:extLst>
          </p:cNvPr>
          <p:cNvSpPr txBox="1">
            <a:spLocks/>
          </p:cNvSpPr>
          <p:nvPr/>
        </p:nvSpPr>
        <p:spPr>
          <a:xfrm>
            <a:off x="6619195" y="3429000"/>
            <a:ext cx="6515175" cy="4588212"/>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3600" b="0" i="0" kern="1200">
                <a:solidFill>
                  <a:srgbClr val="251512"/>
                </a:solidFill>
                <a:latin typeface="Spectral SC" pitchFamily="2" charset="77"/>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3200" b="0" i="0" kern="1200">
                <a:solidFill>
                  <a:srgbClr val="251512"/>
                </a:solidFill>
                <a:latin typeface="Spectral SC" pitchFamily="2" charset="77"/>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800" b="0" i="0" kern="1200">
                <a:solidFill>
                  <a:srgbClr val="251512"/>
                </a:solidFill>
                <a:latin typeface="Spectral SC" pitchFamily="2" charset="77"/>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2400" b="0" i="0" kern="1200">
                <a:solidFill>
                  <a:srgbClr val="251512"/>
                </a:solidFill>
                <a:latin typeface="Spectral SC" pitchFamily="2" charset="77"/>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2400" b="0" i="0" kern="1200">
                <a:solidFill>
                  <a:srgbClr val="251512"/>
                </a:solidFill>
                <a:latin typeface="Spectral SC"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dirty="0"/>
              <a:t>The ground of acceptance</a:t>
            </a:r>
          </a:p>
          <a:p>
            <a:pPr marL="0" indent="0">
              <a:spcBef>
                <a:spcPts val="0"/>
              </a:spcBef>
              <a:buNone/>
            </a:pPr>
            <a:r>
              <a:rPr lang="en-US" dirty="0"/>
              <a:t>Unnecessary</a:t>
            </a:r>
          </a:p>
        </p:txBody>
      </p:sp>
      <p:sp>
        <p:nvSpPr>
          <p:cNvPr id="6" name="Content Placeholder 2">
            <a:extLst>
              <a:ext uri="{FF2B5EF4-FFF2-40B4-BE49-F238E27FC236}">
                <a16:creationId xmlns:a16="http://schemas.microsoft.com/office/drawing/2014/main" id="{BF64F02B-B983-746D-175F-43DA8D6ABEC0}"/>
              </a:ext>
            </a:extLst>
          </p:cNvPr>
          <p:cNvSpPr txBox="1">
            <a:spLocks/>
          </p:cNvSpPr>
          <p:nvPr/>
        </p:nvSpPr>
        <p:spPr>
          <a:xfrm>
            <a:off x="7024786" y="2608593"/>
            <a:ext cx="4732295" cy="1640814"/>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3600" b="0" i="0" kern="1200">
                <a:solidFill>
                  <a:srgbClr val="251512"/>
                </a:solidFill>
                <a:latin typeface="Spectral SC" pitchFamily="2" charset="77"/>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3200" b="0" i="0" kern="1200">
                <a:solidFill>
                  <a:srgbClr val="251512"/>
                </a:solidFill>
                <a:latin typeface="Spectral SC" pitchFamily="2" charset="77"/>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800" b="0" i="0" kern="1200">
                <a:solidFill>
                  <a:srgbClr val="251512"/>
                </a:solidFill>
                <a:latin typeface="Spectral SC" pitchFamily="2" charset="77"/>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2400" b="0" i="0" kern="1200">
                <a:solidFill>
                  <a:srgbClr val="251512"/>
                </a:solidFill>
                <a:latin typeface="Spectral SC" pitchFamily="2" charset="77"/>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2400" b="0" i="0" kern="1200">
                <a:solidFill>
                  <a:srgbClr val="251512"/>
                </a:solidFill>
                <a:latin typeface="Spectral SC"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dirty="0" err="1">
                <a:latin typeface="Source Sans Pro SemiBold" panose="020B0603030403020204" pitchFamily="34" charset="0"/>
                <a:ea typeface="Source Sans Pro SemiBold" panose="020B0603030403020204" pitchFamily="34" charset="0"/>
              </a:rPr>
              <a:t>OBEDIENCE</a:t>
            </a:r>
            <a:r>
              <a:rPr lang="en-US" dirty="0" err="1">
                <a:solidFill>
                  <a:srgbClr val="D1A79F"/>
                </a:solidFill>
              </a:rPr>
              <a:t>life</a:t>
            </a:r>
            <a:r>
              <a:rPr lang="en-US" dirty="0">
                <a:solidFill>
                  <a:srgbClr val="D1A79F"/>
                </a:solidFill>
              </a:rPr>
              <a:t>.</a:t>
            </a:r>
          </a:p>
        </p:txBody>
      </p:sp>
    </p:spTree>
    <p:extLst>
      <p:ext uri="{BB962C8B-B14F-4D97-AF65-F5344CB8AC3E}">
        <p14:creationId xmlns:p14="http://schemas.microsoft.com/office/powerpoint/2010/main" val="2919076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3873B-954B-C67D-9F07-C4A506E0E2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1A2806-C299-DF0C-A90C-36B33337A6FE}"/>
              </a:ext>
            </a:extLst>
          </p:cNvPr>
          <p:cNvSpPr>
            <a:spLocks noGrp="1"/>
          </p:cNvSpPr>
          <p:nvPr>
            <p:ph type="title"/>
          </p:nvPr>
        </p:nvSpPr>
        <p:spPr>
          <a:xfrm>
            <a:off x="4050180" y="72044"/>
            <a:ext cx="4268089" cy="1325563"/>
          </a:xfrm>
        </p:spPr>
        <p:txBody>
          <a:bodyPr/>
          <a:lstStyle/>
          <a:p>
            <a:r>
              <a:rPr lang="en-US" dirty="0"/>
              <a:t>1 Timothy 1</a:t>
            </a:r>
          </a:p>
        </p:txBody>
      </p:sp>
      <p:sp>
        <p:nvSpPr>
          <p:cNvPr id="3" name="Content Placeholder 2">
            <a:extLst>
              <a:ext uri="{FF2B5EF4-FFF2-40B4-BE49-F238E27FC236}">
                <a16:creationId xmlns:a16="http://schemas.microsoft.com/office/drawing/2014/main" id="{F8171A98-029B-60F3-DA6A-331F87FE71F5}"/>
              </a:ext>
            </a:extLst>
          </p:cNvPr>
          <p:cNvSpPr>
            <a:spLocks noGrp="1"/>
          </p:cNvSpPr>
          <p:nvPr>
            <p:ph idx="1"/>
          </p:nvPr>
        </p:nvSpPr>
        <p:spPr>
          <a:xfrm>
            <a:off x="352727" y="1028963"/>
            <a:ext cx="11246297" cy="5829037"/>
          </a:xfrm>
        </p:spPr>
        <p:txBody>
          <a:bodyPr>
            <a:normAutofit/>
          </a:bodyPr>
          <a:lstStyle/>
          <a:p>
            <a:pPr marL="857250" indent="-857250">
              <a:spcBef>
                <a:spcPts val="0"/>
              </a:spcBef>
              <a:buAutoNum type="romanUcPeriod"/>
            </a:pPr>
            <a:r>
              <a:rPr lang="en-US" dirty="0"/>
              <a:t>3-7. Timothy, clean house!</a:t>
            </a:r>
          </a:p>
          <a:p>
            <a:pPr marL="857250" indent="-857250">
              <a:spcBef>
                <a:spcPts val="0"/>
              </a:spcBef>
              <a:buAutoNum type="romanUcPeriod"/>
            </a:pPr>
            <a:r>
              <a:rPr lang="en-US" dirty="0"/>
              <a:t>8-11. The Law is good, if one uses it lawfully.</a:t>
            </a:r>
          </a:p>
          <a:p>
            <a:pPr marL="0" indent="0">
              <a:spcBef>
                <a:spcPts val="0"/>
              </a:spcBef>
              <a:buNone/>
            </a:pPr>
            <a:endParaRPr lang="en-US" dirty="0"/>
          </a:p>
          <a:p>
            <a:pPr marL="857250" indent="-857250">
              <a:spcBef>
                <a:spcPts val="0"/>
              </a:spcBef>
              <a:buAutoNum type="romanUcPeriod"/>
            </a:pPr>
            <a:endParaRPr lang="en-US" dirty="0"/>
          </a:p>
        </p:txBody>
      </p:sp>
      <p:sp>
        <p:nvSpPr>
          <p:cNvPr id="4" name="Content Placeholder 2">
            <a:extLst>
              <a:ext uri="{FF2B5EF4-FFF2-40B4-BE49-F238E27FC236}">
                <a16:creationId xmlns:a16="http://schemas.microsoft.com/office/drawing/2014/main" id="{20D2DE38-AAA9-7528-9CD5-1E3561312F6A}"/>
              </a:ext>
            </a:extLst>
          </p:cNvPr>
          <p:cNvSpPr txBox="1">
            <a:spLocks/>
          </p:cNvSpPr>
          <p:nvPr/>
        </p:nvSpPr>
        <p:spPr>
          <a:xfrm>
            <a:off x="1166493" y="2561590"/>
            <a:ext cx="5907168" cy="4351044"/>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3600" b="0" i="0" kern="1200">
                <a:solidFill>
                  <a:srgbClr val="251512"/>
                </a:solidFill>
                <a:latin typeface="Spectral SC" pitchFamily="2" charset="77"/>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3200" b="0" i="0" kern="1200">
                <a:solidFill>
                  <a:srgbClr val="251512"/>
                </a:solidFill>
                <a:latin typeface="Spectral SC" pitchFamily="2" charset="77"/>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800" b="0" i="0" kern="1200">
                <a:solidFill>
                  <a:srgbClr val="251512"/>
                </a:solidFill>
                <a:latin typeface="Spectral SC" pitchFamily="2" charset="77"/>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2400" b="0" i="0" kern="1200">
                <a:solidFill>
                  <a:srgbClr val="251512"/>
                </a:solidFill>
                <a:latin typeface="Spectral SC" pitchFamily="2" charset="77"/>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2400" b="0" i="0" kern="1200">
                <a:solidFill>
                  <a:srgbClr val="251512"/>
                </a:solidFill>
                <a:latin typeface="Spectral SC"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dirty="0"/>
              <a:t>Beware of the twin errors:</a:t>
            </a:r>
          </a:p>
          <a:p>
            <a:pPr marL="742950" indent="-742950">
              <a:spcBef>
                <a:spcPts val="0"/>
              </a:spcBef>
              <a:buFont typeface="Arial" panose="020B0604020202020204" pitchFamily="34" charset="0"/>
              <a:buAutoNum type="alphaUcPeriod"/>
            </a:pPr>
            <a:r>
              <a:rPr lang="en-US" dirty="0"/>
              <a:t>Legalism</a:t>
            </a:r>
          </a:p>
          <a:p>
            <a:pPr marL="742950" indent="-742950">
              <a:spcBef>
                <a:spcPts val="0"/>
              </a:spcBef>
              <a:buFont typeface="Arial" panose="020B0604020202020204" pitchFamily="34" charset="0"/>
              <a:buAutoNum type="alphaUcPeriod"/>
            </a:pPr>
            <a:r>
              <a:rPr lang="en-US" dirty="0"/>
              <a:t>Antinomianism</a:t>
            </a:r>
          </a:p>
          <a:p>
            <a:pPr marL="0" indent="0">
              <a:spcBef>
                <a:spcPts val="0"/>
              </a:spcBef>
              <a:buFont typeface="Arial" panose="020B0604020202020204" pitchFamily="34" charset="0"/>
              <a:buNone/>
            </a:pPr>
            <a:r>
              <a:rPr lang="en-US" dirty="0" err="1">
                <a:solidFill>
                  <a:srgbClr val="D1A79F"/>
                </a:solidFill>
              </a:rPr>
              <a:t>Ar</a:t>
            </a:r>
            <a:r>
              <a:rPr lang="en-US" dirty="0">
                <a:solidFill>
                  <a:srgbClr val="D1A79F"/>
                </a:solidFill>
              </a:rPr>
              <a:t> those who would believe in Him for eternal life.</a:t>
            </a:r>
          </a:p>
        </p:txBody>
      </p:sp>
      <p:sp>
        <p:nvSpPr>
          <p:cNvPr id="5" name="Content Placeholder 2">
            <a:extLst>
              <a:ext uri="{FF2B5EF4-FFF2-40B4-BE49-F238E27FC236}">
                <a16:creationId xmlns:a16="http://schemas.microsoft.com/office/drawing/2014/main" id="{24697CBD-B6E5-7F76-8BA5-831FBBC51EB2}"/>
              </a:ext>
            </a:extLst>
          </p:cNvPr>
          <p:cNvSpPr txBox="1">
            <a:spLocks/>
          </p:cNvSpPr>
          <p:nvPr/>
        </p:nvSpPr>
        <p:spPr>
          <a:xfrm>
            <a:off x="6619195" y="3429000"/>
            <a:ext cx="6515175" cy="4588212"/>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3600" b="0" i="0" kern="1200">
                <a:solidFill>
                  <a:srgbClr val="251512"/>
                </a:solidFill>
                <a:latin typeface="Spectral SC" pitchFamily="2" charset="77"/>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3200" b="0" i="0" kern="1200">
                <a:solidFill>
                  <a:srgbClr val="251512"/>
                </a:solidFill>
                <a:latin typeface="Spectral SC" pitchFamily="2" charset="77"/>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800" b="0" i="0" kern="1200">
                <a:solidFill>
                  <a:srgbClr val="251512"/>
                </a:solidFill>
                <a:latin typeface="Spectral SC" pitchFamily="2" charset="77"/>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2400" b="0" i="0" kern="1200">
                <a:solidFill>
                  <a:srgbClr val="251512"/>
                </a:solidFill>
                <a:latin typeface="Spectral SC" pitchFamily="2" charset="77"/>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2400" b="0" i="0" kern="1200">
                <a:solidFill>
                  <a:srgbClr val="251512"/>
                </a:solidFill>
                <a:latin typeface="Spectral SC"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dirty="0"/>
              <a:t>The ground of acceptance</a:t>
            </a:r>
          </a:p>
          <a:p>
            <a:pPr marL="0" indent="0">
              <a:spcBef>
                <a:spcPts val="0"/>
              </a:spcBef>
              <a:buNone/>
            </a:pPr>
            <a:r>
              <a:rPr lang="en-US" dirty="0"/>
              <a:t>Unnecessary</a:t>
            </a:r>
          </a:p>
          <a:p>
            <a:pPr marL="0" indent="0">
              <a:spcBef>
                <a:spcPts val="0"/>
              </a:spcBef>
              <a:buFont typeface="Arial" panose="020B0604020202020204" pitchFamily="34" charset="0"/>
              <a:buNone/>
            </a:pPr>
            <a:r>
              <a:rPr lang="en-US" dirty="0" err="1">
                <a:solidFill>
                  <a:srgbClr val="D1A79F"/>
                </a:solidFill>
              </a:rPr>
              <a:t>Ar</a:t>
            </a:r>
            <a:r>
              <a:rPr lang="en-US" dirty="0">
                <a:solidFill>
                  <a:srgbClr val="D1A79F"/>
                </a:solidFill>
              </a:rPr>
              <a:t> those who would </a:t>
            </a:r>
            <a:r>
              <a:rPr lang="en-US" dirty="0" err="1">
                <a:solidFill>
                  <a:srgbClr val="D1A79F"/>
                </a:solidFill>
              </a:rPr>
              <a:t>beli</a:t>
            </a:r>
            <a:endParaRPr lang="en-US" dirty="0">
              <a:solidFill>
                <a:srgbClr val="D1A79F"/>
              </a:solidFill>
            </a:endParaRPr>
          </a:p>
        </p:txBody>
      </p:sp>
      <p:sp>
        <p:nvSpPr>
          <p:cNvPr id="6" name="Content Placeholder 2">
            <a:extLst>
              <a:ext uri="{FF2B5EF4-FFF2-40B4-BE49-F238E27FC236}">
                <a16:creationId xmlns:a16="http://schemas.microsoft.com/office/drawing/2014/main" id="{FA2EB564-1393-A604-8EA1-1BC7BB7ACD1D}"/>
              </a:ext>
            </a:extLst>
          </p:cNvPr>
          <p:cNvSpPr txBox="1">
            <a:spLocks/>
          </p:cNvSpPr>
          <p:nvPr/>
        </p:nvSpPr>
        <p:spPr>
          <a:xfrm>
            <a:off x="7024786" y="2608593"/>
            <a:ext cx="4732295" cy="1640814"/>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3600" b="0" i="0" kern="1200">
                <a:solidFill>
                  <a:srgbClr val="251512"/>
                </a:solidFill>
                <a:latin typeface="Spectral SC" pitchFamily="2" charset="77"/>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3200" b="0" i="0" kern="1200">
                <a:solidFill>
                  <a:srgbClr val="251512"/>
                </a:solidFill>
                <a:latin typeface="Spectral SC" pitchFamily="2" charset="77"/>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800" b="0" i="0" kern="1200">
                <a:solidFill>
                  <a:srgbClr val="251512"/>
                </a:solidFill>
                <a:latin typeface="Spectral SC" pitchFamily="2" charset="77"/>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2400" b="0" i="0" kern="1200">
                <a:solidFill>
                  <a:srgbClr val="251512"/>
                </a:solidFill>
                <a:latin typeface="Spectral SC" pitchFamily="2" charset="77"/>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2400" b="0" i="0" kern="1200">
                <a:solidFill>
                  <a:srgbClr val="251512"/>
                </a:solidFill>
                <a:latin typeface="Spectral SC"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dirty="0" err="1">
                <a:latin typeface="Source Sans Pro SemiBold" panose="020B0603030403020204" pitchFamily="34" charset="0"/>
                <a:ea typeface="Source Sans Pro SemiBold" panose="020B0603030403020204" pitchFamily="34" charset="0"/>
              </a:rPr>
              <a:t>OBEDIENCE</a:t>
            </a:r>
            <a:r>
              <a:rPr lang="en-US" dirty="0" err="1">
                <a:solidFill>
                  <a:srgbClr val="D1A79F"/>
                </a:solidFill>
              </a:rPr>
              <a:t>life</a:t>
            </a:r>
            <a:r>
              <a:rPr lang="en-US" dirty="0">
                <a:solidFill>
                  <a:srgbClr val="D1A79F"/>
                </a:solidFill>
              </a:rPr>
              <a:t>.</a:t>
            </a:r>
          </a:p>
        </p:txBody>
      </p:sp>
      <p:sp>
        <p:nvSpPr>
          <p:cNvPr id="8" name="Subtitle 2">
            <a:extLst>
              <a:ext uri="{FF2B5EF4-FFF2-40B4-BE49-F238E27FC236}">
                <a16:creationId xmlns:a16="http://schemas.microsoft.com/office/drawing/2014/main" id="{3132C546-032C-AC53-93FF-AAA133B9ED6F}"/>
              </a:ext>
            </a:extLst>
          </p:cNvPr>
          <p:cNvSpPr txBox="1">
            <a:spLocks/>
          </p:cNvSpPr>
          <p:nvPr/>
        </p:nvSpPr>
        <p:spPr>
          <a:xfrm>
            <a:off x="-1" y="5169297"/>
            <a:ext cx="12282457" cy="1928025"/>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3200" b="0" i="0" kern="1200">
                <a:solidFill>
                  <a:srgbClr val="251512"/>
                </a:solidFill>
                <a:latin typeface="Spectral SC"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rgbClr val="251512"/>
                </a:solidFill>
                <a:latin typeface="Spectral SC"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rgbClr val="251512"/>
                </a:solidFill>
                <a:latin typeface="Spectral SC"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rgbClr val="251512"/>
                </a:solidFill>
                <a:latin typeface="Spectral SC"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rgbClr val="251512"/>
                </a:solidFill>
                <a:latin typeface="Spectral SC"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i="1" dirty="0"/>
              <a:t>The solution isn’t to strike a balance between law and grace, as though </a:t>
            </a:r>
            <a:r>
              <a:rPr lang="en-US" i="1" dirty="0" err="1"/>
              <a:t>sanc</a:t>
            </a:r>
            <a:r>
              <a:rPr lang="en-US" i="1" dirty="0"/>
              <a:t>-  </a:t>
            </a:r>
            <a:r>
              <a:rPr lang="en-US" i="1" dirty="0" err="1"/>
              <a:t>tification</a:t>
            </a:r>
            <a:r>
              <a:rPr lang="en-US" i="1" dirty="0"/>
              <a:t> lay somewhere between license and rigor. Both errors are </a:t>
            </a:r>
            <a:r>
              <a:rPr lang="en-US" i="1" dirty="0" err="1"/>
              <a:t>christo</a:t>
            </a:r>
            <a:r>
              <a:rPr lang="en-US" i="1" dirty="0"/>
              <a:t>- logical failures. The true alternative is union with Christ, in whom believers receive both full acceptance before God and real power for obedience by the Spirit.         </a:t>
            </a:r>
            <a:r>
              <a:rPr lang="en-US" b="1" dirty="0"/>
              <a:t>James R. Wood in</a:t>
            </a:r>
            <a:r>
              <a:rPr lang="en-US" b="1" i="1" dirty="0"/>
              <a:t> The Lawful Shape of Christlikeness</a:t>
            </a:r>
            <a:endParaRPr lang="en-US" b="1" i="1" dirty="0">
              <a:solidFill>
                <a:srgbClr val="D1A79F"/>
              </a:solidFill>
            </a:endParaRPr>
          </a:p>
        </p:txBody>
      </p:sp>
    </p:spTree>
    <p:extLst>
      <p:ext uri="{BB962C8B-B14F-4D97-AF65-F5344CB8AC3E}">
        <p14:creationId xmlns:p14="http://schemas.microsoft.com/office/powerpoint/2010/main" val="17034698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2CFE5-7497-0F47-9F8D-38B1AEFF48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06D5EE-F0A1-7A79-C15F-8903D61F2C86}"/>
              </a:ext>
            </a:extLst>
          </p:cNvPr>
          <p:cNvSpPr>
            <a:spLocks noGrp="1"/>
          </p:cNvSpPr>
          <p:nvPr>
            <p:ph type="title"/>
          </p:nvPr>
        </p:nvSpPr>
        <p:spPr>
          <a:xfrm>
            <a:off x="4050180" y="72044"/>
            <a:ext cx="4268089" cy="1325563"/>
          </a:xfrm>
        </p:spPr>
        <p:txBody>
          <a:bodyPr/>
          <a:lstStyle/>
          <a:p>
            <a:r>
              <a:rPr lang="en-US" dirty="0"/>
              <a:t>1 Timothy 1</a:t>
            </a:r>
          </a:p>
        </p:txBody>
      </p:sp>
      <p:sp>
        <p:nvSpPr>
          <p:cNvPr id="6" name="Subtitle 2">
            <a:extLst>
              <a:ext uri="{FF2B5EF4-FFF2-40B4-BE49-F238E27FC236}">
                <a16:creationId xmlns:a16="http://schemas.microsoft.com/office/drawing/2014/main" id="{FC3867C7-2690-B80A-8635-95D071FE9E31}"/>
              </a:ext>
            </a:extLst>
          </p:cNvPr>
          <p:cNvSpPr txBox="1">
            <a:spLocks/>
          </p:cNvSpPr>
          <p:nvPr/>
        </p:nvSpPr>
        <p:spPr>
          <a:xfrm>
            <a:off x="0" y="977788"/>
            <a:ext cx="12282457" cy="594634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200" b="0" i="0" kern="1200">
                <a:solidFill>
                  <a:srgbClr val="251512"/>
                </a:solidFill>
                <a:latin typeface="Spectral SC"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rgbClr val="251512"/>
                </a:solidFill>
                <a:latin typeface="Spectral SC"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rgbClr val="251512"/>
                </a:solidFill>
                <a:latin typeface="Spectral SC"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rgbClr val="251512"/>
                </a:solidFill>
                <a:latin typeface="Spectral SC"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rgbClr val="251512"/>
                </a:solidFill>
                <a:latin typeface="Spectral SC"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baseline="30000" dirty="0"/>
              <a:t>15 </a:t>
            </a:r>
            <a:r>
              <a:rPr lang="en-US" dirty="0"/>
              <a:t>It is a trustworthy statement, deserving full acceptance, that Christ Jesus came into the world to save sinners, among whom I am foremost </a:t>
            </a:r>
            <a:r>
              <a:rPr lang="en-US" i="1" dirty="0"/>
              <a:t>of all</a:t>
            </a:r>
            <a:r>
              <a:rPr lang="en-US" dirty="0"/>
              <a:t>. </a:t>
            </a:r>
            <a:r>
              <a:rPr lang="en-US" b="1" baseline="30000" dirty="0"/>
              <a:t>16 </a:t>
            </a:r>
            <a:r>
              <a:rPr lang="en-US" dirty="0"/>
              <a:t>Yet for this reason I found mercy, so that in me as the foremost, Jesus Christ might demonstrate His perfect patience as an example for those who would believe in Him for eternal life.</a:t>
            </a:r>
            <a:endParaRPr lang="en-US" b="1" i="1" dirty="0">
              <a:solidFill>
                <a:srgbClr val="D1A79F"/>
              </a:solidFill>
            </a:endParaRPr>
          </a:p>
        </p:txBody>
      </p:sp>
    </p:spTree>
    <p:extLst>
      <p:ext uri="{BB962C8B-B14F-4D97-AF65-F5344CB8AC3E}">
        <p14:creationId xmlns:p14="http://schemas.microsoft.com/office/powerpoint/2010/main" val="187560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33867-5E13-08D8-58A7-1BAB7B0331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1ECD3D-A9EE-0DF6-866A-FA4BBFC9EB74}"/>
              </a:ext>
            </a:extLst>
          </p:cNvPr>
          <p:cNvSpPr>
            <a:spLocks noGrp="1"/>
          </p:cNvSpPr>
          <p:nvPr>
            <p:ph type="title"/>
          </p:nvPr>
        </p:nvSpPr>
        <p:spPr>
          <a:xfrm>
            <a:off x="4050180" y="72044"/>
            <a:ext cx="4268089" cy="1325563"/>
          </a:xfrm>
        </p:spPr>
        <p:txBody>
          <a:bodyPr/>
          <a:lstStyle/>
          <a:p>
            <a:r>
              <a:rPr lang="en-US" dirty="0"/>
              <a:t>1 Timothy 1</a:t>
            </a:r>
          </a:p>
        </p:txBody>
      </p:sp>
      <p:sp>
        <p:nvSpPr>
          <p:cNvPr id="6" name="Subtitle 2">
            <a:extLst>
              <a:ext uri="{FF2B5EF4-FFF2-40B4-BE49-F238E27FC236}">
                <a16:creationId xmlns:a16="http://schemas.microsoft.com/office/drawing/2014/main" id="{5EBFF90A-BE40-FD92-09EB-9B992BFA188F}"/>
              </a:ext>
            </a:extLst>
          </p:cNvPr>
          <p:cNvSpPr txBox="1">
            <a:spLocks/>
          </p:cNvSpPr>
          <p:nvPr/>
        </p:nvSpPr>
        <p:spPr>
          <a:xfrm>
            <a:off x="0" y="977788"/>
            <a:ext cx="12282457" cy="594634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200" b="0" i="0" kern="1200">
                <a:solidFill>
                  <a:srgbClr val="251512"/>
                </a:solidFill>
                <a:latin typeface="Spectral SC"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rgbClr val="251512"/>
                </a:solidFill>
                <a:latin typeface="Spectral SC"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rgbClr val="251512"/>
                </a:solidFill>
                <a:latin typeface="Spectral SC"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rgbClr val="251512"/>
                </a:solidFill>
                <a:latin typeface="Spectral SC"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rgbClr val="251512"/>
                </a:solidFill>
                <a:latin typeface="Spectral SC"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baseline="30000" dirty="0"/>
              <a:t>15 </a:t>
            </a:r>
            <a:r>
              <a:rPr lang="en-US" dirty="0"/>
              <a:t>It is a trustworthy statement, deserving full acceptance, that Christ Jesus came into the world to save sinners, among whom I am foremost </a:t>
            </a:r>
            <a:r>
              <a:rPr lang="en-US" i="1" dirty="0"/>
              <a:t>of all</a:t>
            </a:r>
            <a:r>
              <a:rPr lang="en-US" dirty="0"/>
              <a:t>. </a:t>
            </a:r>
            <a:r>
              <a:rPr lang="en-US" b="1" baseline="30000" dirty="0"/>
              <a:t>16 </a:t>
            </a:r>
            <a:r>
              <a:rPr lang="en-US" dirty="0"/>
              <a:t>Yet for this reason I found mercy, so that in me as the foremost, Jesus Christ might demonstrate His perfect patience as an example for those who would believe in Him for eternal life.</a:t>
            </a:r>
            <a:r>
              <a:rPr lang="en-US" b="1" baseline="30000" dirty="0"/>
              <a:t> 17 </a:t>
            </a:r>
            <a:r>
              <a:rPr lang="en-US" b="1" dirty="0"/>
              <a:t>Now to the King eternal, immortal, invisible, the only God, </a:t>
            </a:r>
            <a:r>
              <a:rPr lang="en-US" b="1" i="1" dirty="0"/>
              <a:t>be</a:t>
            </a:r>
            <a:r>
              <a:rPr lang="en-US" b="1" dirty="0"/>
              <a:t> honor and glory forever and ever. Amen.</a:t>
            </a:r>
            <a:endParaRPr lang="en-US" b="1" i="1" dirty="0">
              <a:solidFill>
                <a:srgbClr val="D1A79F"/>
              </a:solidFill>
            </a:endParaRPr>
          </a:p>
        </p:txBody>
      </p:sp>
    </p:spTree>
    <p:extLst>
      <p:ext uri="{BB962C8B-B14F-4D97-AF65-F5344CB8AC3E}">
        <p14:creationId xmlns:p14="http://schemas.microsoft.com/office/powerpoint/2010/main" val="20730995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3010D-8881-BF3D-55FE-ADFFEDC677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0FEF86-49C2-3C8E-BAF1-B3A6B52AA726}"/>
              </a:ext>
            </a:extLst>
          </p:cNvPr>
          <p:cNvSpPr>
            <a:spLocks noGrp="1"/>
          </p:cNvSpPr>
          <p:nvPr>
            <p:ph type="title"/>
          </p:nvPr>
        </p:nvSpPr>
        <p:spPr>
          <a:xfrm>
            <a:off x="4050180" y="72044"/>
            <a:ext cx="4268089" cy="1325563"/>
          </a:xfrm>
        </p:spPr>
        <p:txBody>
          <a:bodyPr/>
          <a:lstStyle/>
          <a:p>
            <a:r>
              <a:rPr lang="en-US" dirty="0"/>
              <a:t>1 Timothy 1</a:t>
            </a:r>
          </a:p>
        </p:txBody>
      </p:sp>
      <p:sp>
        <p:nvSpPr>
          <p:cNvPr id="6" name="Subtitle 2">
            <a:extLst>
              <a:ext uri="{FF2B5EF4-FFF2-40B4-BE49-F238E27FC236}">
                <a16:creationId xmlns:a16="http://schemas.microsoft.com/office/drawing/2014/main" id="{ECA1F584-2200-7EAF-C13E-F49C37744F0F}"/>
              </a:ext>
            </a:extLst>
          </p:cNvPr>
          <p:cNvSpPr txBox="1">
            <a:spLocks/>
          </p:cNvSpPr>
          <p:nvPr/>
        </p:nvSpPr>
        <p:spPr>
          <a:xfrm>
            <a:off x="0" y="977788"/>
            <a:ext cx="12282457" cy="594634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200" b="0" i="0" kern="1200">
                <a:solidFill>
                  <a:srgbClr val="251512"/>
                </a:solidFill>
                <a:latin typeface="Spectral SC"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rgbClr val="251512"/>
                </a:solidFill>
                <a:latin typeface="Spectral SC"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rgbClr val="251512"/>
                </a:solidFill>
                <a:latin typeface="Spectral SC"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rgbClr val="251512"/>
                </a:solidFill>
                <a:latin typeface="Spectral SC"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rgbClr val="251512"/>
                </a:solidFill>
                <a:latin typeface="Spectral SC"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baseline="30000" dirty="0"/>
              <a:t>15 </a:t>
            </a:r>
            <a:r>
              <a:rPr lang="en-US" dirty="0"/>
              <a:t>It is a trustworthy statement, deserving full acceptance, that Christ Jesus came into the world to save sinners, among whom I am foremost </a:t>
            </a:r>
            <a:r>
              <a:rPr lang="en-US" i="1" dirty="0"/>
              <a:t>of all</a:t>
            </a:r>
            <a:r>
              <a:rPr lang="en-US" dirty="0"/>
              <a:t>. </a:t>
            </a:r>
            <a:r>
              <a:rPr lang="en-US" b="1" baseline="30000" dirty="0"/>
              <a:t>16 </a:t>
            </a:r>
            <a:r>
              <a:rPr lang="en-US" dirty="0"/>
              <a:t>Yet for this reason I found mercy, so that in me as the foremost, Jesus Christ might demonstrate His perfect patience as an example for those who would believe in Him for eternal life.</a:t>
            </a:r>
            <a:r>
              <a:rPr lang="en-US" b="1" baseline="30000" dirty="0"/>
              <a:t> 17 </a:t>
            </a:r>
            <a:r>
              <a:rPr lang="en-US" b="1" dirty="0"/>
              <a:t>Now to the King eternal, immortal, invisible, the only God, </a:t>
            </a:r>
            <a:r>
              <a:rPr lang="en-US" b="1" i="1" dirty="0"/>
              <a:t>be</a:t>
            </a:r>
            <a:r>
              <a:rPr lang="en-US" b="1" dirty="0"/>
              <a:t> honor and glory forever and ever. Amen.</a:t>
            </a:r>
            <a:endParaRPr lang="en-US" b="1" i="1" dirty="0">
              <a:solidFill>
                <a:srgbClr val="D1A79F"/>
              </a:solidFill>
            </a:endParaRPr>
          </a:p>
        </p:txBody>
      </p:sp>
      <p:sp>
        <p:nvSpPr>
          <p:cNvPr id="4" name="Content Placeholder 2">
            <a:extLst>
              <a:ext uri="{FF2B5EF4-FFF2-40B4-BE49-F238E27FC236}">
                <a16:creationId xmlns:a16="http://schemas.microsoft.com/office/drawing/2014/main" id="{3B714D5E-C99E-EFC5-3CEC-C617B1E937A1}"/>
              </a:ext>
            </a:extLst>
          </p:cNvPr>
          <p:cNvSpPr txBox="1">
            <a:spLocks/>
          </p:cNvSpPr>
          <p:nvPr/>
        </p:nvSpPr>
        <p:spPr>
          <a:xfrm>
            <a:off x="0" y="4239398"/>
            <a:ext cx="12191999" cy="1640814"/>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3600" b="0" i="0" kern="1200">
                <a:solidFill>
                  <a:srgbClr val="251512"/>
                </a:solidFill>
                <a:latin typeface="Spectral SC" pitchFamily="2" charset="77"/>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3200" b="0" i="0" kern="1200">
                <a:solidFill>
                  <a:srgbClr val="251512"/>
                </a:solidFill>
                <a:latin typeface="Spectral SC" pitchFamily="2" charset="77"/>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800" b="0" i="0" kern="1200">
                <a:solidFill>
                  <a:srgbClr val="251512"/>
                </a:solidFill>
                <a:latin typeface="Spectral SC" pitchFamily="2" charset="77"/>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2400" b="0" i="0" kern="1200">
                <a:solidFill>
                  <a:srgbClr val="251512"/>
                </a:solidFill>
                <a:latin typeface="Spectral SC" pitchFamily="2" charset="77"/>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2400" b="0" i="0" kern="1200">
                <a:solidFill>
                  <a:srgbClr val="251512"/>
                </a:solidFill>
                <a:latin typeface="Spectral SC"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dirty="0">
                <a:latin typeface="Source Sans Pro SemiBold" panose="020B0603030403020204" pitchFamily="34" charset="0"/>
                <a:ea typeface="Source Sans Pro SemiBold" panose="020B0603030403020204" pitchFamily="34" charset="0"/>
              </a:rPr>
              <a:t>“DOXOLOGY”</a:t>
            </a:r>
            <a:r>
              <a:rPr lang="en-US" dirty="0">
                <a:solidFill>
                  <a:srgbClr val="D1A79F"/>
                </a:solidFill>
              </a:rPr>
              <a:t>.</a:t>
            </a:r>
          </a:p>
        </p:txBody>
      </p:sp>
    </p:spTree>
    <p:extLst>
      <p:ext uri="{BB962C8B-B14F-4D97-AF65-F5344CB8AC3E}">
        <p14:creationId xmlns:p14="http://schemas.microsoft.com/office/powerpoint/2010/main" val="10920080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DCBE0-A861-0AE0-925C-1977C3D027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0FB1AB-03DC-7AFB-69B8-0A9F0D7BBA61}"/>
              </a:ext>
            </a:extLst>
          </p:cNvPr>
          <p:cNvSpPr>
            <a:spLocks noGrp="1"/>
          </p:cNvSpPr>
          <p:nvPr>
            <p:ph type="title"/>
          </p:nvPr>
        </p:nvSpPr>
        <p:spPr>
          <a:xfrm>
            <a:off x="4050180" y="72044"/>
            <a:ext cx="4268089" cy="1325563"/>
          </a:xfrm>
        </p:spPr>
        <p:txBody>
          <a:bodyPr/>
          <a:lstStyle/>
          <a:p>
            <a:r>
              <a:rPr lang="en-US" dirty="0"/>
              <a:t>1 Timothy 1</a:t>
            </a:r>
          </a:p>
        </p:txBody>
      </p:sp>
      <p:sp>
        <p:nvSpPr>
          <p:cNvPr id="6" name="Subtitle 2">
            <a:extLst>
              <a:ext uri="{FF2B5EF4-FFF2-40B4-BE49-F238E27FC236}">
                <a16:creationId xmlns:a16="http://schemas.microsoft.com/office/drawing/2014/main" id="{823BD0E2-1274-7D10-0F8A-EC7F300AE005}"/>
              </a:ext>
            </a:extLst>
          </p:cNvPr>
          <p:cNvSpPr txBox="1">
            <a:spLocks/>
          </p:cNvSpPr>
          <p:nvPr/>
        </p:nvSpPr>
        <p:spPr>
          <a:xfrm>
            <a:off x="0" y="977788"/>
            <a:ext cx="12282457" cy="594634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200" b="0" i="0" kern="1200">
                <a:solidFill>
                  <a:srgbClr val="251512"/>
                </a:solidFill>
                <a:latin typeface="Spectral SC"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rgbClr val="251512"/>
                </a:solidFill>
                <a:latin typeface="Spectral SC"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rgbClr val="251512"/>
                </a:solidFill>
                <a:latin typeface="Spectral SC"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rgbClr val="251512"/>
                </a:solidFill>
                <a:latin typeface="Spectral SC"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rgbClr val="251512"/>
                </a:solidFill>
                <a:latin typeface="Spectral SC"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baseline="30000" dirty="0"/>
              <a:t>15 </a:t>
            </a:r>
            <a:r>
              <a:rPr lang="en-US" dirty="0"/>
              <a:t>It is a trustworthy statement, deserving full acceptance, that Christ Jesus came into the world to save sinners, among whom I am foremost </a:t>
            </a:r>
            <a:r>
              <a:rPr lang="en-US" i="1" dirty="0"/>
              <a:t>of all</a:t>
            </a:r>
            <a:r>
              <a:rPr lang="en-US" dirty="0"/>
              <a:t>. </a:t>
            </a:r>
            <a:r>
              <a:rPr lang="en-US" b="1" baseline="30000" dirty="0"/>
              <a:t>16 </a:t>
            </a:r>
            <a:r>
              <a:rPr lang="en-US" dirty="0"/>
              <a:t>Yet for this reason I found mercy, so that in me as the foremost, Jesus Christ might demonstrate His perfect patience as an example for those who would believe in Him for eternal life.</a:t>
            </a:r>
            <a:r>
              <a:rPr lang="en-US" b="1" baseline="30000" dirty="0"/>
              <a:t> 17 </a:t>
            </a:r>
            <a:r>
              <a:rPr lang="en-US" b="1" dirty="0"/>
              <a:t>Now to the King eternal, immortal, invisible, the only God, </a:t>
            </a:r>
            <a:r>
              <a:rPr lang="en-US" b="1" i="1" dirty="0"/>
              <a:t>be</a:t>
            </a:r>
            <a:r>
              <a:rPr lang="en-US" b="1" dirty="0"/>
              <a:t> honor and glory forever and ever. Amen.</a:t>
            </a:r>
            <a:endParaRPr lang="en-US" b="1" i="1" dirty="0">
              <a:solidFill>
                <a:srgbClr val="D1A79F"/>
              </a:solidFill>
            </a:endParaRPr>
          </a:p>
        </p:txBody>
      </p:sp>
      <p:sp>
        <p:nvSpPr>
          <p:cNvPr id="3" name="Content Placeholder 2">
            <a:extLst>
              <a:ext uri="{FF2B5EF4-FFF2-40B4-BE49-F238E27FC236}">
                <a16:creationId xmlns:a16="http://schemas.microsoft.com/office/drawing/2014/main" id="{F62F3B9C-F7BE-5205-5A0B-5BD53CBA7DF6}"/>
              </a:ext>
            </a:extLst>
          </p:cNvPr>
          <p:cNvSpPr txBox="1">
            <a:spLocks/>
          </p:cNvSpPr>
          <p:nvPr/>
        </p:nvSpPr>
        <p:spPr>
          <a:xfrm>
            <a:off x="0" y="4995235"/>
            <a:ext cx="12191999" cy="1640814"/>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3600" b="0" i="0" kern="1200">
                <a:solidFill>
                  <a:srgbClr val="251512"/>
                </a:solidFill>
                <a:latin typeface="Spectral SC" pitchFamily="2" charset="77"/>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3200" b="0" i="0" kern="1200">
                <a:solidFill>
                  <a:srgbClr val="251512"/>
                </a:solidFill>
                <a:latin typeface="Spectral SC" pitchFamily="2" charset="77"/>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800" b="0" i="0" kern="1200">
                <a:solidFill>
                  <a:srgbClr val="251512"/>
                </a:solidFill>
                <a:latin typeface="Spectral SC" pitchFamily="2" charset="77"/>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2400" b="0" i="0" kern="1200">
                <a:solidFill>
                  <a:srgbClr val="251512"/>
                </a:solidFill>
                <a:latin typeface="Spectral SC" pitchFamily="2" charset="77"/>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2400" b="0" i="0" kern="1200">
                <a:solidFill>
                  <a:srgbClr val="251512"/>
                </a:solidFill>
                <a:latin typeface="Spectral SC"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dirty="0">
                <a:latin typeface="Source Sans Pro SemiBold" panose="020B0603030403020204" pitchFamily="34" charset="0"/>
                <a:ea typeface="Source Sans Pro SemiBold" panose="020B0603030403020204" pitchFamily="34" charset="0"/>
              </a:rPr>
              <a:t>DOXA-</a:t>
            </a:r>
            <a:r>
              <a:rPr lang="en-US" i="1" dirty="0">
                <a:latin typeface="Source Sans Pro SemiBold" panose="020B0603030403020204" pitchFamily="34" charset="0"/>
                <a:ea typeface="Source Sans Pro SemiBold" panose="020B0603030403020204" pitchFamily="34" charset="0"/>
              </a:rPr>
              <a:t>glory      </a:t>
            </a:r>
            <a:r>
              <a:rPr lang="en-US" dirty="0">
                <a:latin typeface="Source Sans Pro SemiBold" panose="020B0603030403020204" pitchFamily="34" charset="0"/>
                <a:ea typeface="Source Sans Pro SemiBold" panose="020B0603030403020204" pitchFamily="34" charset="0"/>
              </a:rPr>
              <a:t>LOGIA-</a:t>
            </a:r>
            <a:r>
              <a:rPr lang="en-US" i="1" dirty="0">
                <a:latin typeface="Source Sans Pro SemiBold" panose="020B0603030403020204" pitchFamily="34" charset="0"/>
                <a:ea typeface="Source Sans Pro SemiBold" panose="020B0603030403020204" pitchFamily="34" charset="0"/>
              </a:rPr>
              <a:t>saying</a:t>
            </a:r>
            <a:r>
              <a:rPr lang="en-US" dirty="0">
                <a:solidFill>
                  <a:srgbClr val="D1A79F"/>
                </a:solidFill>
              </a:rPr>
              <a:t>.</a:t>
            </a:r>
          </a:p>
        </p:txBody>
      </p:sp>
      <p:sp>
        <p:nvSpPr>
          <p:cNvPr id="4" name="Content Placeholder 2">
            <a:extLst>
              <a:ext uri="{FF2B5EF4-FFF2-40B4-BE49-F238E27FC236}">
                <a16:creationId xmlns:a16="http://schemas.microsoft.com/office/drawing/2014/main" id="{2EDE7D9D-85D0-5A3C-5C03-F9637206B2CF}"/>
              </a:ext>
            </a:extLst>
          </p:cNvPr>
          <p:cNvSpPr txBox="1">
            <a:spLocks/>
          </p:cNvSpPr>
          <p:nvPr/>
        </p:nvSpPr>
        <p:spPr>
          <a:xfrm>
            <a:off x="0" y="4239398"/>
            <a:ext cx="12191999" cy="1640814"/>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3600" b="0" i="0" kern="1200">
                <a:solidFill>
                  <a:srgbClr val="251512"/>
                </a:solidFill>
                <a:latin typeface="Spectral SC" pitchFamily="2" charset="77"/>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3200" b="0" i="0" kern="1200">
                <a:solidFill>
                  <a:srgbClr val="251512"/>
                </a:solidFill>
                <a:latin typeface="Spectral SC" pitchFamily="2" charset="77"/>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800" b="0" i="0" kern="1200">
                <a:solidFill>
                  <a:srgbClr val="251512"/>
                </a:solidFill>
                <a:latin typeface="Spectral SC" pitchFamily="2" charset="77"/>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2400" b="0" i="0" kern="1200">
                <a:solidFill>
                  <a:srgbClr val="251512"/>
                </a:solidFill>
                <a:latin typeface="Spectral SC" pitchFamily="2" charset="77"/>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2400" b="0" i="0" kern="1200">
                <a:solidFill>
                  <a:srgbClr val="251512"/>
                </a:solidFill>
                <a:latin typeface="Spectral SC"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dirty="0">
                <a:latin typeface="Source Sans Pro SemiBold" panose="020B0603030403020204" pitchFamily="34" charset="0"/>
                <a:ea typeface="Source Sans Pro SemiBold" panose="020B0603030403020204" pitchFamily="34" charset="0"/>
              </a:rPr>
              <a:t>“DOXOLOGY”</a:t>
            </a:r>
            <a:r>
              <a:rPr lang="en-US" dirty="0">
                <a:solidFill>
                  <a:srgbClr val="D1A79F"/>
                </a:solidFill>
              </a:rPr>
              <a:t>.</a:t>
            </a:r>
          </a:p>
        </p:txBody>
      </p:sp>
    </p:spTree>
    <p:extLst>
      <p:ext uri="{BB962C8B-B14F-4D97-AF65-F5344CB8AC3E}">
        <p14:creationId xmlns:p14="http://schemas.microsoft.com/office/powerpoint/2010/main" val="1036695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9F828-D335-1070-780A-34A261A1B1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5454ED-7DE9-38C8-FD32-CB76FBABEFE6}"/>
              </a:ext>
            </a:extLst>
          </p:cNvPr>
          <p:cNvSpPr>
            <a:spLocks noGrp="1"/>
          </p:cNvSpPr>
          <p:nvPr>
            <p:ph type="title"/>
          </p:nvPr>
        </p:nvSpPr>
        <p:spPr>
          <a:xfrm>
            <a:off x="649856" y="46006"/>
            <a:ext cx="11409872" cy="2076091"/>
          </a:xfrm>
        </p:spPr>
        <p:txBody>
          <a:bodyPr>
            <a:normAutofit/>
          </a:bodyPr>
          <a:lstStyle/>
          <a:p>
            <a:r>
              <a:rPr lang="en-US" sz="3200" b="0" dirty="0">
                <a:latin typeface="Skeena" panose="020F0502020204030204" pitchFamily="2" charset="0"/>
              </a:rPr>
              <a:t>We…constantly thank God that when you received the word of God which you heard from us, you accepted </a:t>
            </a:r>
            <a:r>
              <a:rPr lang="en-US" sz="3200" b="0" i="1" dirty="0">
                <a:latin typeface="Skeena" panose="020F0502020204030204" pitchFamily="2" charset="0"/>
              </a:rPr>
              <a:t>it</a:t>
            </a:r>
            <a:r>
              <a:rPr lang="en-US" sz="3200" b="0" dirty="0">
                <a:latin typeface="Skeena" panose="020F0502020204030204" pitchFamily="2" charset="0"/>
              </a:rPr>
              <a:t> not </a:t>
            </a:r>
            <a:r>
              <a:rPr lang="en-US" sz="3200" b="0" i="1" dirty="0">
                <a:latin typeface="Skeena" panose="020F0502020204030204" pitchFamily="2" charset="0"/>
              </a:rPr>
              <a:t>as</a:t>
            </a:r>
            <a:r>
              <a:rPr lang="en-US" sz="3200" b="0" dirty="0">
                <a:latin typeface="Skeena" panose="020F0502020204030204" pitchFamily="2" charset="0"/>
              </a:rPr>
              <a:t> the word of men, but </a:t>
            </a:r>
            <a:r>
              <a:rPr lang="en-US" sz="3200" b="0" i="1" dirty="0">
                <a:latin typeface="Skeena" panose="020F0502020204030204" pitchFamily="2" charset="0"/>
              </a:rPr>
              <a:t>for</a:t>
            </a:r>
            <a:r>
              <a:rPr lang="en-US" sz="3200" b="0" dirty="0">
                <a:latin typeface="Skeena" panose="020F0502020204030204" pitchFamily="2" charset="0"/>
              </a:rPr>
              <a:t> what it really is, the word of God, which also performs  its work in you who believe. (1 Thessalonians 2:13)</a:t>
            </a:r>
            <a:endParaRPr lang="en-US" dirty="0"/>
          </a:p>
        </p:txBody>
      </p:sp>
      <p:sp>
        <p:nvSpPr>
          <p:cNvPr id="3" name="Subtitle 2">
            <a:extLst>
              <a:ext uri="{FF2B5EF4-FFF2-40B4-BE49-F238E27FC236}">
                <a16:creationId xmlns:a16="http://schemas.microsoft.com/office/drawing/2014/main" id="{B59EE884-1462-5B40-7B53-3967011A64C1}"/>
              </a:ext>
            </a:extLst>
          </p:cNvPr>
          <p:cNvSpPr txBox="1">
            <a:spLocks/>
          </p:cNvSpPr>
          <p:nvPr/>
        </p:nvSpPr>
        <p:spPr>
          <a:xfrm>
            <a:off x="1185473" y="1868256"/>
            <a:ext cx="5543131" cy="4736704"/>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3200" b="0" i="0" kern="1200">
                <a:solidFill>
                  <a:srgbClr val="251512"/>
                </a:solidFill>
                <a:latin typeface="Spectral SC"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rgbClr val="251512"/>
                </a:solidFill>
                <a:latin typeface="Spectral SC"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rgbClr val="251512"/>
                </a:solidFill>
                <a:latin typeface="Spectral SC"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rgbClr val="251512"/>
                </a:solidFill>
                <a:latin typeface="Spectral SC"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rgbClr val="251512"/>
                </a:solidFill>
                <a:latin typeface="Spectral SC"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dirty="0"/>
          </a:p>
          <a:p>
            <a:pPr algn="l"/>
            <a:r>
              <a:rPr lang="en-US" dirty="0"/>
              <a:t>Sin to confess</a:t>
            </a:r>
          </a:p>
          <a:p>
            <a:pPr algn="l"/>
            <a:r>
              <a:rPr lang="en-US" dirty="0"/>
              <a:t>Promise to claim</a:t>
            </a:r>
          </a:p>
          <a:p>
            <a:pPr algn="l"/>
            <a:r>
              <a:rPr lang="en-US" dirty="0"/>
              <a:t>Attitude to change</a:t>
            </a:r>
          </a:p>
          <a:p>
            <a:pPr algn="l"/>
            <a:r>
              <a:rPr lang="en-US" dirty="0"/>
              <a:t>Command to obey</a:t>
            </a:r>
          </a:p>
          <a:p>
            <a:pPr algn="l"/>
            <a:r>
              <a:rPr lang="en-US" dirty="0"/>
              <a:t>Example to follow</a:t>
            </a:r>
          </a:p>
          <a:p>
            <a:pPr algn="l"/>
            <a:r>
              <a:rPr lang="en-US" dirty="0"/>
              <a:t>Prayer to pray</a:t>
            </a:r>
          </a:p>
          <a:p>
            <a:pPr algn="l"/>
            <a:r>
              <a:rPr lang="en-US" dirty="0"/>
              <a:t>Error to avoid</a:t>
            </a:r>
          </a:p>
          <a:p>
            <a:pPr algn="l"/>
            <a:r>
              <a:rPr lang="en-US" dirty="0"/>
              <a:t>Truth to believe</a:t>
            </a:r>
          </a:p>
          <a:p>
            <a:pPr algn="l"/>
            <a:r>
              <a:rPr lang="en-US" dirty="0"/>
              <a:t>Something to ask God for</a:t>
            </a:r>
          </a:p>
        </p:txBody>
      </p:sp>
    </p:spTree>
    <p:extLst>
      <p:ext uri="{BB962C8B-B14F-4D97-AF65-F5344CB8AC3E}">
        <p14:creationId xmlns:p14="http://schemas.microsoft.com/office/powerpoint/2010/main" val="777370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8FD6F-A663-A456-C90E-C4C8AF5308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88F385-9A25-59A2-7CE3-951B6FBC682B}"/>
              </a:ext>
            </a:extLst>
          </p:cNvPr>
          <p:cNvSpPr>
            <a:spLocks noGrp="1"/>
          </p:cNvSpPr>
          <p:nvPr>
            <p:ph type="title"/>
          </p:nvPr>
        </p:nvSpPr>
        <p:spPr>
          <a:xfrm>
            <a:off x="4050180" y="72044"/>
            <a:ext cx="4268089" cy="1325563"/>
          </a:xfrm>
        </p:spPr>
        <p:txBody>
          <a:bodyPr/>
          <a:lstStyle/>
          <a:p>
            <a:r>
              <a:rPr lang="en-US" dirty="0"/>
              <a:t>1 Timothy 1</a:t>
            </a:r>
          </a:p>
        </p:txBody>
      </p:sp>
      <p:sp>
        <p:nvSpPr>
          <p:cNvPr id="6" name="Subtitle 2">
            <a:extLst>
              <a:ext uri="{FF2B5EF4-FFF2-40B4-BE49-F238E27FC236}">
                <a16:creationId xmlns:a16="http://schemas.microsoft.com/office/drawing/2014/main" id="{43F3C2CD-D9C5-2233-2079-628AB26B25D6}"/>
              </a:ext>
            </a:extLst>
          </p:cNvPr>
          <p:cNvSpPr txBox="1">
            <a:spLocks/>
          </p:cNvSpPr>
          <p:nvPr/>
        </p:nvSpPr>
        <p:spPr>
          <a:xfrm>
            <a:off x="0" y="977788"/>
            <a:ext cx="12282457" cy="594634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200" b="0" i="0" kern="1200">
                <a:solidFill>
                  <a:srgbClr val="251512"/>
                </a:solidFill>
                <a:latin typeface="Spectral SC"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rgbClr val="251512"/>
                </a:solidFill>
                <a:latin typeface="Spectral SC"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rgbClr val="251512"/>
                </a:solidFill>
                <a:latin typeface="Spectral SC"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rgbClr val="251512"/>
                </a:solidFill>
                <a:latin typeface="Spectral SC"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rgbClr val="251512"/>
                </a:solidFill>
                <a:latin typeface="Spectral SC"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baseline="30000" dirty="0"/>
              <a:t>15 </a:t>
            </a:r>
            <a:r>
              <a:rPr lang="en-US" dirty="0"/>
              <a:t>It is a trustworthy statement, deserving full acceptance, that Christ Jesus came into the world to save sinners, among whom I am foremost </a:t>
            </a:r>
            <a:r>
              <a:rPr lang="en-US" i="1" dirty="0"/>
              <a:t>of all</a:t>
            </a:r>
            <a:r>
              <a:rPr lang="en-US" dirty="0"/>
              <a:t>. </a:t>
            </a:r>
            <a:r>
              <a:rPr lang="en-US" b="1" baseline="30000" dirty="0"/>
              <a:t>16 </a:t>
            </a:r>
            <a:r>
              <a:rPr lang="en-US" dirty="0"/>
              <a:t>Yet for this reason I found mercy, so that in me as the foremost, Jesus Christ might demonstrate His perfect patience as an example for those who would believe in Him for eternal life.</a:t>
            </a:r>
            <a:r>
              <a:rPr lang="en-US" b="1" baseline="30000" dirty="0"/>
              <a:t> 17 </a:t>
            </a:r>
            <a:r>
              <a:rPr lang="en-US" dirty="0"/>
              <a:t>Now to the </a:t>
            </a:r>
          </a:p>
          <a:p>
            <a:pPr algn="l"/>
            <a:r>
              <a:rPr lang="en-US" dirty="0"/>
              <a:t>King eternal, </a:t>
            </a:r>
          </a:p>
          <a:p>
            <a:pPr algn="l"/>
            <a:r>
              <a:rPr lang="en-US" dirty="0"/>
              <a:t>immortal, </a:t>
            </a:r>
          </a:p>
          <a:p>
            <a:pPr algn="l"/>
            <a:r>
              <a:rPr lang="en-US" dirty="0"/>
              <a:t>invisible, </a:t>
            </a:r>
          </a:p>
          <a:p>
            <a:pPr algn="l"/>
            <a:r>
              <a:rPr lang="en-US" dirty="0"/>
              <a:t>the only God, </a:t>
            </a:r>
          </a:p>
          <a:p>
            <a:pPr algn="l"/>
            <a:r>
              <a:rPr lang="en-US" i="1" dirty="0"/>
              <a:t>be</a:t>
            </a:r>
            <a:r>
              <a:rPr lang="en-US" dirty="0"/>
              <a:t> honor and glory forever and ever. Amen.</a:t>
            </a:r>
            <a:endParaRPr lang="en-US" b="1" i="1" dirty="0">
              <a:solidFill>
                <a:srgbClr val="D1A79F"/>
              </a:solidFill>
            </a:endParaRPr>
          </a:p>
        </p:txBody>
      </p:sp>
    </p:spTree>
    <p:extLst>
      <p:ext uri="{BB962C8B-B14F-4D97-AF65-F5344CB8AC3E}">
        <p14:creationId xmlns:p14="http://schemas.microsoft.com/office/powerpoint/2010/main" val="2005851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48BF6-278E-5881-20CB-0D8D4D8FD4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295BD6-C9CF-D342-63B4-5BB7A3B0F9F2}"/>
              </a:ext>
            </a:extLst>
          </p:cNvPr>
          <p:cNvSpPr>
            <a:spLocks noGrp="1"/>
          </p:cNvSpPr>
          <p:nvPr>
            <p:ph type="title"/>
          </p:nvPr>
        </p:nvSpPr>
        <p:spPr>
          <a:xfrm>
            <a:off x="4050180" y="72044"/>
            <a:ext cx="4268089" cy="1325563"/>
          </a:xfrm>
        </p:spPr>
        <p:txBody>
          <a:bodyPr/>
          <a:lstStyle/>
          <a:p>
            <a:r>
              <a:rPr lang="en-US" dirty="0"/>
              <a:t>1 Timothy 1</a:t>
            </a:r>
          </a:p>
        </p:txBody>
      </p:sp>
      <p:sp>
        <p:nvSpPr>
          <p:cNvPr id="6" name="Subtitle 2">
            <a:extLst>
              <a:ext uri="{FF2B5EF4-FFF2-40B4-BE49-F238E27FC236}">
                <a16:creationId xmlns:a16="http://schemas.microsoft.com/office/drawing/2014/main" id="{38DBEEC4-725D-A01C-7367-82D04FD6C550}"/>
              </a:ext>
            </a:extLst>
          </p:cNvPr>
          <p:cNvSpPr txBox="1">
            <a:spLocks/>
          </p:cNvSpPr>
          <p:nvPr/>
        </p:nvSpPr>
        <p:spPr>
          <a:xfrm>
            <a:off x="0" y="977788"/>
            <a:ext cx="12282457" cy="594634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200" b="0" i="0" kern="1200">
                <a:solidFill>
                  <a:srgbClr val="251512"/>
                </a:solidFill>
                <a:latin typeface="Spectral SC"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rgbClr val="251512"/>
                </a:solidFill>
                <a:latin typeface="Spectral SC"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rgbClr val="251512"/>
                </a:solidFill>
                <a:latin typeface="Spectral SC"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rgbClr val="251512"/>
                </a:solidFill>
                <a:latin typeface="Spectral SC"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rgbClr val="251512"/>
                </a:solidFill>
                <a:latin typeface="Spectral SC"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baseline="30000" dirty="0"/>
              <a:t>15 </a:t>
            </a:r>
            <a:r>
              <a:rPr lang="en-US" dirty="0"/>
              <a:t>It is a trustworthy statement, deserving full acceptance, that Christ Jesus came into the world to save sinners, among whom I am foremost </a:t>
            </a:r>
            <a:r>
              <a:rPr lang="en-US" i="1" dirty="0"/>
              <a:t>of all</a:t>
            </a:r>
            <a:r>
              <a:rPr lang="en-US" dirty="0"/>
              <a:t>. </a:t>
            </a:r>
            <a:r>
              <a:rPr lang="en-US" b="1" baseline="30000" dirty="0"/>
              <a:t>16 </a:t>
            </a:r>
            <a:r>
              <a:rPr lang="en-US" dirty="0"/>
              <a:t>Yet for this reason I found mercy, so that in me as the foremost, Jesus Christ might demonstrate His perfect patience as an example for those who would believe in Him for eternal life.</a:t>
            </a:r>
            <a:r>
              <a:rPr lang="en-US" b="1" baseline="30000" dirty="0"/>
              <a:t> 17 </a:t>
            </a:r>
            <a:r>
              <a:rPr lang="en-US" dirty="0"/>
              <a:t>Now to the </a:t>
            </a:r>
          </a:p>
          <a:p>
            <a:pPr algn="l"/>
            <a:r>
              <a:rPr lang="en-US" dirty="0"/>
              <a:t>King eternal, </a:t>
            </a:r>
          </a:p>
          <a:p>
            <a:pPr algn="l"/>
            <a:r>
              <a:rPr lang="en-US" dirty="0"/>
              <a:t>immortal, </a:t>
            </a:r>
          </a:p>
          <a:p>
            <a:pPr algn="l"/>
            <a:r>
              <a:rPr lang="en-US" dirty="0"/>
              <a:t>invisible, </a:t>
            </a:r>
          </a:p>
          <a:p>
            <a:pPr algn="l"/>
            <a:r>
              <a:rPr lang="en-US" dirty="0"/>
              <a:t>the only God, </a:t>
            </a:r>
          </a:p>
          <a:p>
            <a:pPr algn="l"/>
            <a:r>
              <a:rPr lang="en-US" i="1" dirty="0"/>
              <a:t>be</a:t>
            </a:r>
            <a:r>
              <a:rPr lang="en-US" dirty="0"/>
              <a:t> honor and glory forever and ever. Amen.</a:t>
            </a:r>
            <a:endParaRPr lang="en-US" b="1" i="1" dirty="0">
              <a:solidFill>
                <a:srgbClr val="D1A79F"/>
              </a:solidFill>
            </a:endParaRPr>
          </a:p>
        </p:txBody>
      </p:sp>
      <p:sp>
        <p:nvSpPr>
          <p:cNvPr id="4" name="Content Placeholder 2">
            <a:extLst>
              <a:ext uri="{FF2B5EF4-FFF2-40B4-BE49-F238E27FC236}">
                <a16:creationId xmlns:a16="http://schemas.microsoft.com/office/drawing/2014/main" id="{7F8AE1FF-1ED3-8AD6-F485-C00ECCDA2DD0}"/>
              </a:ext>
            </a:extLst>
          </p:cNvPr>
          <p:cNvSpPr txBox="1">
            <a:spLocks/>
          </p:cNvSpPr>
          <p:nvPr/>
        </p:nvSpPr>
        <p:spPr>
          <a:xfrm>
            <a:off x="2541001" y="3488487"/>
            <a:ext cx="7286445" cy="924949"/>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3600" b="0" i="0" kern="1200">
                <a:solidFill>
                  <a:srgbClr val="251512"/>
                </a:solidFill>
                <a:latin typeface="Spectral SC" pitchFamily="2" charset="77"/>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3200" b="0" i="0" kern="1200">
                <a:solidFill>
                  <a:srgbClr val="251512"/>
                </a:solidFill>
                <a:latin typeface="Spectral SC" pitchFamily="2" charset="77"/>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800" b="0" i="0" kern="1200">
                <a:solidFill>
                  <a:srgbClr val="251512"/>
                </a:solidFill>
                <a:latin typeface="Spectral SC" pitchFamily="2" charset="77"/>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2400" b="0" i="0" kern="1200">
                <a:solidFill>
                  <a:srgbClr val="251512"/>
                </a:solidFill>
                <a:latin typeface="Spectral SC" pitchFamily="2" charset="77"/>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2400" b="0" i="0" kern="1200">
                <a:solidFill>
                  <a:srgbClr val="251512"/>
                </a:solidFill>
                <a:latin typeface="Spectral SC"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3200" dirty="0">
                <a:latin typeface="Source Sans Pro SemiBold" panose="020B0603030403020204" pitchFamily="34" charset="0"/>
                <a:ea typeface="Source Sans Pro SemiBold" panose="020B0603030403020204" pitchFamily="34" charset="0"/>
              </a:rPr>
              <a:t>“King of the ages”</a:t>
            </a:r>
            <a:r>
              <a:rPr lang="en-US" sz="3200" dirty="0">
                <a:solidFill>
                  <a:srgbClr val="D1A79F"/>
                </a:solidFill>
              </a:rPr>
              <a:t>.</a:t>
            </a:r>
          </a:p>
        </p:txBody>
      </p:sp>
    </p:spTree>
    <p:extLst>
      <p:ext uri="{BB962C8B-B14F-4D97-AF65-F5344CB8AC3E}">
        <p14:creationId xmlns:p14="http://schemas.microsoft.com/office/powerpoint/2010/main" val="2015694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2D233-6FC3-3682-8C9E-667D0DCDE7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D0DDA8-CBD6-CE0E-98F3-D515C69100EA}"/>
              </a:ext>
            </a:extLst>
          </p:cNvPr>
          <p:cNvSpPr>
            <a:spLocks noGrp="1"/>
          </p:cNvSpPr>
          <p:nvPr>
            <p:ph type="title"/>
          </p:nvPr>
        </p:nvSpPr>
        <p:spPr>
          <a:xfrm>
            <a:off x="4050180" y="72044"/>
            <a:ext cx="4268089" cy="1325563"/>
          </a:xfrm>
        </p:spPr>
        <p:txBody>
          <a:bodyPr/>
          <a:lstStyle/>
          <a:p>
            <a:r>
              <a:rPr lang="en-US" dirty="0"/>
              <a:t>1 Timothy 1</a:t>
            </a:r>
          </a:p>
        </p:txBody>
      </p:sp>
      <p:sp>
        <p:nvSpPr>
          <p:cNvPr id="6" name="Subtitle 2">
            <a:extLst>
              <a:ext uri="{FF2B5EF4-FFF2-40B4-BE49-F238E27FC236}">
                <a16:creationId xmlns:a16="http://schemas.microsoft.com/office/drawing/2014/main" id="{23CAEF9F-F8C5-7E5F-E55D-85D76A81B11F}"/>
              </a:ext>
            </a:extLst>
          </p:cNvPr>
          <p:cNvSpPr txBox="1">
            <a:spLocks/>
          </p:cNvSpPr>
          <p:nvPr/>
        </p:nvSpPr>
        <p:spPr>
          <a:xfrm>
            <a:off x="0" y="977788"/>
            <a:ext cx="12282457" cy="594634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200" b="0" i="0" kern="1200">
                <a:solidFill>
                  <a:srgbClr val="251512"/>
                </a:solidFill>
                <a:latin typeface="Spectral SC"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rgbClr val="251512"/>
                </a:solidFill>
                <a:latin typeface="Spectral SC"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rgbClr val="251512"/>
                </a:solidFill>
                <a:latin typeface="Spectral SC"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rgbClr val="251512"/>
                </a:solidFill>
                <a:latin typeface="Spectral SC"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rgbClr val="251512"/>
                </a:solidFill>
                <a:latin typeface="Spectral SC"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baseline="30000" dirty="0"/>
              <a:t>15 </a:t>
            </a:r>
            <a:r>
              <a:rPr lang="en-US" dirty="0"/>
              <a:t>It is a trustworthy statement, deserving full acceptance, that Christ Jesus came into the world to save sinners, among whom I am foremost </a:t>
            </a:r>
            <a:r>
              <a:rPr lang="en-US" i="1" dirty="0"/>
              <a:t>of all</a:t>
            </a:r>
            <a:r>
              <a:rPr lang="en-US" dirty="0"/>
              <a:t>. </a:t>
            </a:r>
            <a:r>
              <a:rPr lang="en-US" b="1" baseline="30000" dirty="0"/>
              <a:t>16 </a:t>
            </a:r>
            <a:r>
              <a:rPr lang="en-US" dirty="0"/>
              <a:t>Yet for this reason I found mercy, so that in me as the foremost, Jesus Christ might demonstrate His perfect patience as an example for those who would believe in Him for eternal life.</a:t>
            </a:r>
            <a:r>
              <a:rPr lang="en-US" b="1" baseline="30000" dirty="0"/>
              <a:t> 17 </a:t>
            </a:r>
            <a:r>
              <a:rPr lang="en-US" dirty="0"/>
              <a:t>Now to the </a:t>
            </a:r>
          </a:p>
          <a:p>
            <a:pPr algn="l"/>
            <a:r>
              <a:rPr lang="en-US" dirty="0"/>
              <a:t>King eternal, </a:t>
            </a:r>
          </a:p>
          <a:p>
            <a:pPr algn="l"/>
            <a:r>
              <a:rPr lang="en-US" dirty="0"/>
              <a:t>immortal, </a:t>
            </a:r>
          </a:p>
          <a:p>
            <a:pPr algn="l"/>
            <a:r>
              <a:rPr lang="en-US" dirty="0"/>
              <a:t>invisible, </a:t>
            </a:r>
          </a:p>
          <a:p>
            <a:pPr algn="l"/>
            <a:r>
              <a:rPr lang="en-US" dirty="0"/>
              <a:t>the only God, </a:t>
            </a:r>
          </a:p>
          <a:p>
            <a:pPr algn="l"/>
            <a:r>
              <a:rPr lang="en-US" i="1" dirty="0"/>
              <a:t>be</a:t>
            </a:r>
            <a:r>
              <a:rPr lang="en-US" dirty="0"/>
              <a:t> honor and glory forever and ever. Amen.</a:t>
            </a:r>
            <a:endParaRPr lang="en-US" b="1" i="1" dirty="0">
              <a:solidFill>
                <a:srgbClr val="D1A79F"/>
              </a:solidFill>
            </a:endParaRPr>
          </a:p>
        </p:txBody>
      </p:sp>
      <p:sp>
        <p:nvSpPr>
          <p:cNvPr id="3" name="Content Placeholder 2">
            <a:extLst>
              <a:ext uri="{FF2B5EF4-FFF2-40B4-BE49-F238E27FC236}">
                <a16:creationId xmlns:a16="http://schemas.microsoft.com/office/drawing/2014/main" id="{0BAFB67B-D20E-79FD-CEB5-D2CAF5BA28EA}"/>
              </a:ext>
            </a:extLst>
          </p:cNvPr>
          <p:cNvSpPr txBox="1">
            <a:spLocks/>
          </p:cNvSpPr>
          <p:nvPr/>
        </p:nvSpPr>
        <p:spPr>
          <a:xfrm>
            <a:off x="2541001" y="3488487"/>
            <a:ext cx="7286445" cy="924949"/>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3600" b="0" i="0" kern="1200">
                <a:solidFill>
                  <a:srgbClr val="251512"/>
                </a:solidFill>
                <a:latin typeface="Spectral SC" pitchFamily="2" charset="77"/>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3200" b="0" i="0" kern="1200">
                <a:solidFill>
                  <a:srgbClr val="251512"/>
                </a:solidFill>
                <a:latin typeface="Spectral SC" pitchFamily="2" charset="77"/>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800" b="0" i="0" kern="1200">
                <a:solidFill>
                  <a:srgbClr val="251512"/>
                </a:solidFill>
                <a:latin typeface="Spectral SC" pitchFamily="2" charset="77"/>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2400" b="0" i="0" kern="1200">
                <a:solidFill>
                  <a:srgbClr val="251512"/>
                </a:solidFill>
                <a:latin typeface="Spectral SC" pitchFamily="2" charset="77"/>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2400" b="0" i="0" kern="1200">
                <a:solidFill>
                  <a:srgbClr val="251512"/>
                </a:solidFill>
                <a:latin typeface="Spectral SC"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3200" dirty="0">
                <a:latin typeface="Source Sans Pro SemiBold" panose="020B0603030403020204" pitchFamily="34" charset="0"/>
                <a:ea typeface="Source Sans Pro SemiBold" panose="020B0603030403020204" pitchFamily="34" charset="0"/>
              </a:rPr>
              <a:t>“King of the ages”</a:t>
            </a:r>
            <a:r>
              <a:rPr lang="en-US" sz="3200" dirty="0">
                <a:solidFill>
                  <a:srgbClr val="D1A79F"/>
                </a:solidFill>
              </a:rPr>
              <a:t>.</a:t>
            </a:r>
          </a:p>
        </p:txBody>
      </p:sp>
      <p:sp>
        <p:nvSpPr>
          <p:cNvPr id="4" name="Content Placeholder 2">
            <a:extLst>
              <a:ext uri="{FF2B5EF4-FFF2-40B4-BE49-F238E27FC236}">
                <a16:creationId xmlns:a16="http://schemas.microsoft.com/office/drawing/2014/main" id="{AC3B7A40-77DB-961C-E312-785CCF1E9E78}"/>
              </a:ext>
            </a:extLst>
          </p:cNvPr>
          <p:cNvSpPr txBox="1">
            <a:spLocks/>
          </p:cNvSpPr>
          <p:nvPr/>
        </p:nvSpPr>
        <p:spPr>
          <a:xfrm>
            <a:off x="1879642" y="4092749"/>
            <a:ext cx="10571150" cy="924949"/>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3600" b="0" i="0" kern="1200">
                <a:solidFill>
                  <a:srgbClr val="251512"/>
                </a:solidFill>
                <a:latin typeface="Spectral SC" pitchFamily="2" charset="77"/>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3200" b="0" i="0" kern="1200">
                <a:solidFill>
                  <a:srgbClr val="251512"/>
                </a:solidFill>
                <a:latin typeface="Spectral SC" pitchFamily="2" charset="77"/>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800" b="0" i="0" kern="1200">
                <a:solidFill>
                  <a:srgbClr val="251512"/>
                </a:solidFill>
                <a:latin typeface="Spectral SC" pitchFamily="2" charset="77"/>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2400" b="0" i="0" kern="1200">
                <a:solidFill>
                  <a:srgbClr val="251512"/>
                </a:solidFill>
                <a:latin typeface="Spectral SC" pitchFamily="2" charset="77"/>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2400" b="0" i="0" kern="1200">
                <a:solidFill>
                  <a:srgbClr val="251512"/>
                </a:solidFill>
                <a:latin typeface="Spectral SC"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3200" dirty="0">
                <a:latin typeface="Source Sans Pro SemiBold" panose="020B0603030403020204" pitchFamily="34" charset="0"/>
                <a:ea typeface="Source Sans Pro SemiBold" panose="020B0603030403020204" pitchFamily="34" charset="0"/>
              </a:rPr>
              <a:t>His nature does not/cannot pass into any less noble forms</a:t>
            </a:r>
            <a:r>
              <a:rPr lang="en-US" sz="3200" dirty="0">
                <a:solidFill>
                  <a:srgbClr val="D1A79F"/>
                </a:solidFill>
              </a:rPr>
              <a:t>.</a:t>
            </a:r>
          </a:p>
        </p:txBody>
      </p:sp>
    </p:spTree>
    <p:extLst>
      <p:ext uri="{BB962C8B-B14F-4D97-AF65-F5344CB8AC3E}">
        <p14:creationId xmlns:p14="http://schemas.microsoft.com/office/powerpoint/2010/main" val="312260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7C893-FAD2-6ADC-1F22-B1F2464E9B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50CDE7-6B6B-D258-F8F8-4D9A29162D39}"/>
              </a:ext>
            </a:extLst>
          </p:cNvPr>
          <p:cNvSpPr>
            <a:spLocks noGrp="1"/>
          </p:cNvSpPr>
          <p:nvPr>
            <p:ph type="title"/>
          </p:nvPr>
        </p:nvSpPr>
        <p:spPr>
          <a:xfrm>
            <a:off x="4050180" y="72044"/>
            <a:ext cx="4268089" cy="1325563"/>
          </a:xfrm>
        </p:spPr>
        <p:txBody>
          <a:bodyPr/>
          <a:lstStyle/>
          <a:p>
            <a:r>
              <a:rPr lang="en-US" dirty="0"/>
              <a:t>1 Timothy 1</a:t>
            </a:r>
          </a:p>
        </p:txBody>
      </p:sp>
      <p:sp>
        <p:nvSpPr>
          <p:cNvPr id="6" name="Subtitle 2">
            <a:extLst>
              <a:ext uri="{FF2B5EF4-FFF2-40B4-BE49-F238E27FC236}">
                <a16:creationId xmlns:a16="http://schemas.microsoft.com/office/drawing/2014/main" id="{D1474766-9E97-782F-DA07-F954238FACB4}"/>
              </a:ext>
            </a:extLst>
          </p:cNvPr>
          <p:cNvSpPr txBox="1">
            <a:spLocks/>
          </p:cNvSpPr>
          <p:nvPr/>
        </p:nvSpPr>
        <p:spPr>
          <a:xfrm>
            <a:off x="0" y="977788"/>
            <a:ext cx="12282457" cy="594634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200" b="0" i="0" kern="1200">
                <a:solidFill>
                  <a:srgbClr val="251512"/>
                </a:solidFill>
                <a:latin typeface="Spectral SC"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rgbClr val="251512"/>
                </a:solidFill>
                <a:latin typeface="Spectral SC"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rgbClr val="251512"/>
                </a:solidFill>
                <a:latin typeface="Spectral SC"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rgbClr val="251512"/>
                </a:solidFill>
                <a:latin typeface="Spectral SC"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rgbClr val="251512"/>
                </a:solidFill>
                <a:latin typeface="Spectral SC"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baseline="30000" dirty="0"/>
              <a:t>15 </a:t>
            </a:r>
            <a:r>
              <a:rPr lang="en-US" dirty="0"/>
              <a:t>It is a trustworthy statement, deserving full acceptance, that Christ Jesus came into the world to save sinners, among whom I am foremost </a:t>
            </a:r>
            <a:r>
              <a:rPr lang="en-US" i="1" dirty="0"/>
              <a:t>of all</a:t>
            </a:r>
            <a:r>
              <a:rPr lang="en-US" dirty="0"/>
              <a:t>. </a:t>
            </a:r>
            <a:r>
              <a:rPr lang="en-US" b="1" baseline="30000" dirty="0"/>
              <a:t>16 </a:t>
            </a:r>
            <a:r>
              <a:rPr lang="en-US" dirty="0"/>
              <a:t>Yet for this reason I found mercy, so that in me as the foremost, Jesus Christ might demonstrate His perfect patience as an example for those who would believe in Him for eternal life.</a:t>
            </a:r>
            <a:r>
              <a:rPr lang="en-US" b="1" baseline="30000" dirty="0"/>
              <a:t> 17 </a:t>
            </a:r>
            <a:r>
              <a:rPr lang="en-US" dirty="0"/>
              <a:t>Now to the </a:t>
            </a:r>
          </a:p>
          <a:p>
            <a:pPr algn="l"/>
            <a:r>
              <a:rPr lang="en-US" dirty="0"/>
              <a:t>King eternal, </a:t>
            </a:r>
          </a:p>
          <a:p>
            <a:pPr algn="l"/>
            <a:r>
              <a:rPr lang="en-US" dirty="0"/>
              <a:t>immortal, </a:t>
            </a:r>
          </a:p>
          <a:p>
            <a:pPr algn="l"/>
            <a:r>
              <a:rPr lang="en-US" dirty="0"/>
              <a:t>invisible, </a:t>
            </a:r>
          </a:p>
          <a:p>
            <a:pPr algn="l"/>
            <a:r>
              <a:rPr lang="en-US" dirty="0"/>
              <a:t>the only God, </a:t>
            </a:r>
          </a:p>
          <a:p>
            <a:pPr algn="l"/>
            <a:r>
              <a:rPr lang="en-US" i="1" dirty="0"/>
              <a:t>be</a:t>
            </a:r>
            <a:r>
              <a:rPr lang="en-US" dirty="0"/>
              <a:t> honor and glory forever and ever. Amen.</a:t>
            </a:r>
            <a:endParaRPr lang="en-US" b="1" i="1" dirty="0">
              <a:solidFill>
                <a:srgbClr val="D1A79F"/>
              </a:solidFill>
            </a:endParaRPr>
          </a:p>
        </p:txBody>
      </p:sp>
      <p:sp>
        <p:nvSpPr>
          <p:cNvPr id="3" name="Content Placeholder 2">
            <a:extLst>
              <a:ext uri="{FF2B5EF4-FFF2-40B4-BE49-F238E27FC236}">
                <a16:creationId xmlns:a16="http://schemas.microsoft.com/office/drawing/2014/main" id="{FC640A36-7202-A66F-AC8F-23ADE42750D1}"/>
              </a:ext>
            </a:extLst>
          </p:cNvPr>
          <p:cNvSpPr txBox="1">
            <a:spLocks/>
          </p:cNvSpPr>
          <p:nvPr/>
        </p:nvSpPr>
        <p:spPr>
          <a:xfrm>
            <a:off x="2541001" y="3488487"/>
            <a:ext cx="7286445" cy="924949"/>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3600" b="0" i="0" kern="1200">
                <a:solidFill>
                  <a:srgbClr val="251512"/>
                </a:solidFill>
                <a:latin typeface="Spectral SC" pitchFamily="2" charset="77"/>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3200" b="0" i="0" kern="1200">
                <a:solidFill>
                  <a:srgbClr val="251512"/>
                </a:solidFill>
                <a:latin typeface="Spectral SC" pitchFamily="2" charset="77"/>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800" b="0" i="0" kern="1200">
                <a:solidFill>
                  <a:srgbClr val="251512"/>
                </a:solidFill>
                <a:latin typeface="Spectral SC" pitchFamily="2" charset="77"/>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2400" b="0" i="0" kern="1200">
                <a:solidFill>
                  <a:srgbClr val="251512"/>
                </a:solidFill>
                <a:latin typeface="Spectral SC" pitchFamily="2" charset="77"/>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2400" b="0" i="0" kern="1200">
                <a:solidFill>
                  <a:srgbClr val="251512"/>
                </a:solidFill>
                <a:latin typeface="Spectral SC"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3200" dirty="0">
                <a:latin typeface="Source Sans Pro SemiBold" panose="020B0603030403020204" pitchFamily="34" charset="0"/>
                <a:ea typeface="Source Sans Pro SemiBold" panose="020B0603030403020204" pitchFamily="34" charset="0"/>
              </a:rPr>
              <a:t>“King of the ages”</a:t>
            </a:r>
            <a:r>
              <a:rPr lang="en-US" sz="3200" dirty="0">
                <a:solidFill>
                  <a:srgbClr val="D1A79F"/>
                </a:solidFill>
              </a:rPr>
              <a:t>.</a:t>
            </a:r>
          </a:p>
        </p:txBody>
      </p:sp>
      <p:sp>
        <p:nvSpPr>
          <p:cNvPr id="4" name="Content Placeholder 2">
            <a:extLst>
              <a:ext uri="{FF2B5EF4-FFF2-40B4-BE49-F238E27FC236}">
                <a16:creationId xmlns:a16="http://schemas.microsoft.com/office/drawing/2014/main" id="{2938C9B6-3470-BF63-D103-E3F16207D8DC}"/>
              </a:ext>
            </a:extLst>
          </p:cNvPr>
          <p:cNvSpPr txBox="1">
            <a:spLocks/>
          </p:cNvSpPr>
          <p:nvPr/>
        </p:nvSpPr>
        <p:spPr>
          <a:xfrm>
            <a:off x="1879642" y="4092749"/>
            <a:ext cx="10571150" cy="924949"/>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3600" b="0" i="0" kern="1200">
                <a:solidFill>
                  <a:srgbClr val="251512"/>
                </a:solidFill>
                <a:latin typeface="Spectral SC" pitchFamily="2" charset="77"/>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3200" b="0" i="0" kern="1200">
                <a:solidFill>
                  <a:srgbClr val="251512"/>
                </a:solidFill>
                <a:latin typeface="Spectral SC" pitchFamily="2" charset="77"/>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800" b="0" i="0" kern="1200">
                <a:solidFill>
                  <a:srgbClr val="251512"/>
                </a:solidFill>
                <a:latin typeface="Spectral SC" pitchFamily="2" charset="77"/>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2400" b="0" i="0" kern="1200">
                <a:solidFill>
                  <a:srgbClr val="251512"/>
                </a:solidFill>
                <a:latin typeface="Spectral SC" pitchFamily="2" charset="77"/>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2400" b="0" i="0" kern="1200">
                <a:solidFill>
                  <a:srgbClr val="251512"/>
                </a:solidFill>
                <a:latin typeface="Spectral SC"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3200" dirty="0">
                <a:latin typeface="Source Sans Pro SemiBold" panose="020B0603030403020204" pitchFamily="34" charset="0"/>
                <a:ea typeface="Source Sans Pro SemiBold" panose="020B0603030403020204" pitchFamily="34" charset="0"/>
              </a:rPr>
              <a:t>His nature does not/cannot pass into any less noble forms</a:t>
            </a:r>
            <a:r>
              <a:rPr lang="en-US" sz="3200" dirty="0">
                <a:solidFill>
                  <a:srgbClr val="D1A79F"/>
                </a:solidFill>
              </a:rPr>
              <a:t>.</a:t>
            </a:r>
          </a:p>
        </p:txBody>
      </p:sp>
      <p:sp>
        <p:nvSpPr>
          <p:cNvPr id="5" name="Content Placeholder 2">
            <a:extLst>
              <a:ext uri="{FF2B5EF4-FFF2-40B4-BE49-F238E27FC236}">
                <a16:creationId xmlns:a16="http://schemas.microsoft.com/office/drawing/2014/main" id="{A2D6711B-103E-AECE-4A9B-FEA9331BDC79}"/>
              </a:ext>
            </a:extLst>
          </p:cNvPr>
          <p:cNvSpPr txBox="1">
            <a:spLocks/>
          </p:cNvSpPr>
          <p:nvPr/>
        </p:nvSpPr>
        <p:spPr>
          <a:xfrm>
            <a:off x="1879642" y="4647715"/>
            <a:ext cx="9938547" cy="924949"/>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3600" b="0" i="0" kern="1200">
                <a:solidFill>
                  <a:srgbClr val="251512"/>
                </a:solidFill>
                <a:latin typeface="Spectral SC" pitchFamily="2" charset="77"/>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3200" b="0" i="0" kern="1200">
                <a:solidFill>
                  <a:srgbClr val="251512"/>
                </a:solidFill>
                <a:latin typeface="Spectral SC" pitchFamily="2" charset="77"/>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800" b="0" i="0" kern="1200">
                <a:solidFill>
                  <a:srgbClr val="251512"/>
                </a:solidFill>
                <a:latin typeface="Spectral SC" pitchFamily="2" charset="77"/>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2400" b="0" i="0" kern="1200">
                <a:solidFill>
                  <a:srgbClr val="251512"/>
                </a:solidFill>
                <a:latin typeface="Spectral SC" pitchFamily="2" charset="77"/>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2400" b="0" i="0" kern="1200">
                <a:solidFill>
                  <a:srgbClr val="251512"/>
                </a:solidFill>
                <a:latin typeface="Spectral SC"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3200" dirty="0">
                <a:latin typeface="Source Sans Pro SemiBold" panose="020B0603030403020204" pitchFamily="34" charset="0"/>
                <a:ea typeface="Source Sans Pro SemiBold" panose="020B0603030403020204" pitchFamily="34" charset="0"/>
              </a:rPr>
              <a:t>In contrast to the visible creation</a:t>
            </a:r>
            <a:r>
              <a:rPr lang="en-US" sz="3200" dirty="0">
                <a:solidFill>
                  <a:srgbClr val="D1A79F"/>
                </a:solidFill>
              </a:rPr>
              <a:t>.</a:t>
            </a:r>
          </a:p>
        </p:txBody>
      </p:sp>
    </p:spTree>
    <p:extLst>
      <p:ext uri="{BB962C8B-B14F-4D97-AF65-F5344CB8AC3E}">
        <p14:creationId xmlns:p14="http://schemas.microsoft.com/office/powerpoint/2010/main" val="3466252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E36CC-89BF-860D-FE0B-C4CB4FA12C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6663C6-5654-6507-28A2-07AA490F9A2B}"/>
              </a:ext>
            </a:extLst>
          </p:cNvPr>
          <p:cNvSpPr>
            <a:spLocks noGrp="1"/>
          </p:cNvSpPr>
          <p:nvPr>
            <p:ph type="title"/>
          </p:nvPr>
        </p:nvSpPr>
        <p:spPr>
          <a:xfrm>
            <a:off x="4050180" y="72044"/>
            <a:ext cx="4268089" cy="1325563"/>
          </a:xfrm>
        </p:spPr>
        <p:txBody>
          <a:bodyPr/>
          <a:lstStyle/>
          <a:p>
            <a:r>
              <a:rPr lang="en-US" dirty="0"/>
              <a:t>1 Timothy 1</a:t>
            </a:r>
          </a:p>
        </p:txBody>
      </p:sp>
      <p:sp>
        <p:nvSpPr>
          <p:cNvPr id="6" name="Subtitle 2">
            <a:extLst>
              <a:ext uri="{FF2B5EF4-FFF2-40B4-BE49-F238E27FC236}">
                <a16:creationId xmlns:a16="http://schemas.microsoft.com/office/drawing/2014/main" id="{BF53292B-0ACD-A4B5-CBBF-CA3CBFFA429D}"/>
              </a:ext>
            </a:extLst>
          </p:cNvPr>
          <p:cNvSpPr txBox="1">
            <a:spLocks/>
          </p:cNvSpPr>
          <p:nvPr/>
        </p:nvSpPr>
        <p:spPr>
          <a:xfrm>
            <a:off x="0" y="977788"/>
            <a:ext cx="12282457" cy="594634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200" b="0" i="0" kern="1200">
                <a:solidFill>
                  <a:srgbClr val="251512"/>
                </a:solidFill>
                <a:latin typeface="Spectral SC"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rgbClr val="251512"/>
                </a:solidFill>
                <a:latin typeface="Spectral SC"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rgbClr val="251512"/>
                </a:solidFill>
                <a:latin typeface="Spectral SC"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rgbClr val="251512"/>
                </a:solidFill>
                <a:latin typeface="Spectral SC"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rgbClr val="251512"/>
                </a:solidFill>
                <a:latin typeface="Spectral SC"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baseline="30000" dirty="0"/>
              <a:t>15 </a:t>
            </a:r>
            <a:r>
              <a:rPr lang="en-US" dirty="0"/>
              <a:t>It is a trustworthy statement, deserving full acceptance, that Christ Jesus came into the world to save sinners, among whom I am foremost </a:t>
            </a:r>
            <a:r>
              <a:rPr lang="en-US" i="1" dirty="0"/>
              <a:t>of all</a:t>
            </a:r>
            <a:r>
              <a:rPr lang="en-US" dirty="0"/>
              <a:t>. </a:t>
            </a:r>
            <a:r>
              <a:rPr lang="en-US" b="1" baseline="30000" dirty="0"/>
              <a:t>16 </a:t>
            </a:r>
            <a:r>
              <a:rPr lang="en-US" dirty="0"/>
              <a:t>Yet for this reason I found mercy, so that in me as the foremost, Jesus Christ might demonstrate His perfect patience as an example for those who would believe in Him for eternal life.</a:t>
            </a:r>
            <a:r>
              <a:rPr lang="en-US" b="1" baseline="30000" dirty="0"/>
              <a:t> 17 </a:t>
            </a:r>
            <a:r>
              <a:rPr lang="en-US" dirty="0"/>
              <a:t>Now to the </a:t>
            </a:r>
          </a:p>
          <a:p>
            <a:pPr algn="l"/>
            <a:r>
              <a:rPr lang="en-US" dirty="0"/>
              <a:t>King eternal, </a:t>
            </a:r>
          </a:p>
          <a:p>
            <a:pPr algn="l"/>
            <a:r>
              <a:rPr lang="en-US" dirty="0"/>
              <a:t>immortal, </a:t>
            </a:r>
          </a:p>
          <a:p>
            <a:pPr algn="l"/>
            <a:r>
              <a:rPr lang="en-US" dirty="0"/>
              <a:t>invisible, </a:t>
            </a:r>
          </a:p>
          <a:p>
            <a:pPr algn="l"/>
            <a:r>
              <a:rPr lang="en-US" dirty="0"/>
              <a:t>the only God, </a:t>
            </a:r>
          </a:p>
          <a:p>
            <a:pPr algn="l"/>
            <a:r>
              <a:rPr lang="en-US" i="1" dirty="0"/>
              <a:t>be</a:t>
            </a:r>
            <a:r>
              <a:rPr lang="en-US" dirty="0"/>
              <a:t> honor and glory forever and ever. Amen.</a:t>
            </a:r>
            <a:endParaRPr lang="en-US" b="1" i="1" dirty="0">
              <a:solidFill>
                <a:srgbClr val="D1A79F"/>
              </a:solidFill>
            </a:endParaRPr>
          </a:p>
        </p:txBody>
      </p:sp>
      <p:sp>
        <p:nvSpPr>
          <p:cNvPr id="3" name="Content Placeholder 2">
            <a:extLst>
              <a:ext uri="{FF2B5EF4-FFF2-40B4-BE49-F238E27FC236}">
                <a16:creationId xmlns:a16="http://schemas.microsoft.com/office/drawing/2014/main" id="{3DC1E1C8-82EE-FEE3-74D5-0978202FEA24}"/>
              </a:ext>
            </a:extLst>
          </p:cNvPr>
          <p:cNvSpPr txBox="1">
            <a:spLocks/>
          </p:cNvSpPr>
          <p:nvPr/>
        </p:nvSpPr>
        <p:spPr>
          <a:xfrm>
            <a:off x="2541001" y="3488487"/>
            <a:ext cx="7286445" cy="924949"/>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3600" b="0" i="0" kern="1200">
                <a:solidFill>
                  <a:srgbClr val="251512"/>
                </a:solidFill>
                <a:latin typeface="Spectral SC" pitchFamily="2" charset="77"/>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3200" b="0" i="0" kern="1200">
                <a:solidFill>
                  <a:srgbClr val="251512"/>
                </a:solidFill>
                <a:latin typeface="Spectral SC" pitchFamily="2" charset="77"/>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800" b="0" i="0" kern="1200">
                <a:solidFill>
                  <a:srgbClr val="251512"/>
                </a:solidFill>
                <a:latin typeface="Spectral SC" pitchFamily="2" charset="77"/>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2400" b="0" i="0" kern="1200">
                <a:solidFill>
                  <a:srgbClr val="251512"/>
                </a:solidFill>
                <a:latin typeface="Spectral SC" pitchFamily="2" charset="77"/>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2400" b="0" i="0" kern="1200">
                <a:solidFill>
                  <a:srgbClr val="251512"/>
                </a:solidFill>
                <a:latin typeface="Spectral SC"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3200" dirty="0">
                <a:latin typeface="Source Sans Pro SemiBold" panose="020B0603030403020204" pitchFamily="34" charset="0"/>
                <a:ea typeface="Source Sans Pro SemiBold" panose="020B0603030403020204" pitchFamily="34" charset="0"/>
              </a:rPr>
              <a:t>“King of the ages”</a:t>
            </a:r>
            <a:r>
              <a:rPr lang="en-US" sz="3200" dirty="0">
                <a:solidFill>
                  <a:srgbClr val="D1A79F"/>
                </a:solidFill>
              </a:rPr>
              <a:t>.</a:t>
            </a:r>
          </a:p>
        </p:txBody>
      </p:sp>
      <p:sp>
        <p:nvSpPr>
          <p:cNvPr id="4" name="Content Placeholder 2">
            <a:extLst>
              <a:ext uri="{FF2B5EF4-FFF2-40B4-BE49-F238E27FC236}">
                <a16:creationId xmlns:a16="http://schemas.microsoft.com/office/drawing/2014/main" id="{C511BD65-785F-EB2D-ED5A-C00BF0820150}"/>
              </a:ext>
            </a:extLst>
          </p:cNvPr>
          <p:cNvSpPr txBox="1">
            <a:spLocks/>
          </p:cNvSpPr>
          <p:nvPr/>
        </p:nvSpPr>
        <p:spPr>
          <a:xfrm>
            <a:off x="1879642" y="4092749"/>
            <a:ext cx="10571150" cy="924949"/>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3600" b="0" i="0" kern="1200">
                <a:solidFill>
                  <a:srgbClr val="251512"/>
                </a:solidFill>
                <a:latin typeface="Spectral SC" pitchFamily="2" charset="77"/>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3200" b="0" i="0" kern="1200">
                <a:solidFill>
                  <a:srgbClr val="251512"/>
                </a:solidFill>
                <a:latin typeface="Spectral SC" pitchFamily="2" charset="77"/>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800" b="0" i="0" kern="1200">
                <a:solidFill>
                  <a:srgbClr val="251512"/>
                </a:solidFill>
                <a:latin typeface="Spectral SC" pitchFamily="2" charset="77"/>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2400" b="0" i="0" kern="1200">
                <a:solidFill>
                  <a:srgbClr val="251512"/>
                </a:solidFill>
                <a:latin typeface="Spectral SC" pitchFamily="2" charset="77"/>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2400" b="0" i="0" kern="1200">
                <a:solidFill>
                  <a:srgbClr val="251512"/>
                </a:solidFill>
                <a:latin typeface="Spectral SC"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3200" dirty="0">
                <a:latin typeface="Source Sans Pro SemiBold" panose="020B0603030403020204" pitchFamily="34" charset="0"/>
                <a:ea typeface="Source Sans Pro SemiBold" panose="020B0603030403020204" pitchFamily="34" charset="0"/>
              </a:rPr>
              <a:t>His nature does not/cannot pass into any less noble forms</a:t>
            </a:r>
            <a:r>
              <a:rPr lang="en-US" sz="3200" dirty="0">
                <a:solidFill>
                  <a:srgbClr val="D1A79F"/>
                </a:solidFill>
              </a:rPr>
              <a:t>.</a:t>
            </a:r>
          </a:p>
        </p:txBody>
      </p:sp>
      <p:sp>
        <p:nvSpPr>
          <p:cNvPr id="5" name="Content Placeholder 2">
            <a:extLst>
              <a:ext uri="{FF2B5EF4-FFF2-40B4-BE49-F238E27FC236}">
                <a16:creationId xmlns:a16="http://schemas.microsoft.com/office/drawing/2014/main" id="{B4EFFABE-AC29-89E9-5441-61E840BA14EF}"/>
              </a:ext>
            </a:extLst>
          </p:cNvPr>
          <p:cNvSpPr txBox="1">
            <a:spLocks/>
          </p:cNvSpPr>
          <p:nvPr/>
        </p:nvSpPr>
        <p:spPr>
          <a:xfrm>
            <a:off x="1879642" y="4647715"/>
            <a:ext cx="9938547" cy="924949"/>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3600" b="0" i="0" kern="1200">
                <a:solidFill>
                  <a:srgbClr val="251512"/>
                </a:solidFill>
                <a:latin typeface="Spectral SC" pitchFamily="2" charset="77"/>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3200" b="0" i="0" kern="1200">
                <a:solidFill>
                  <a:srgbClr val="251512"/>
                </a:solidFill>
                <a:latin typeface="Spectral SC" pitchFamily="2" charset="77"/>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800" b="0" i="0" kern="1200">
                <a:solidFill>
                  <a:srgbClr val="251512"/>
                </a:solidFill>
                <a:latin typeface="Spectral SC" pitchFamily="2" charset="77"/>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2400" b="0" i="0" kern="1200">
                <a:solidFill>
                  <a:srgbClr val="251512"/>
                </a:solidFill>
                <a:latin typeface="Spectral SC" pitchFamily="2" charset="77"/>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2400" b="0" i="0" kern="1200">
                <a:solidFill>
                  <a:srgbClr val="251512"/>
                </a:solidFill>
                <a:latin typeface="Spectral SC"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3200" dirty="0">
                <a:latin typeface="Source Sans Pro SemiBold" panose="020B0603030403020204" pitchFamily="34" charset="0"/>
                <a:ea typeface="Source Sans Pro SemiBold" panose="020B0603030403020204" pitchFamily="34" charset="0"/>
              </a:rPr>
              <a:t>In contrast to the visible creation</a:t>
            </a:r>
            <a:r>
              <a:rPr lang="en-US" sz="3200" dirty="0">
                <a:solidFill>
                  <a:srgbClr val="D1A79F"/>
                </a:solidFill>
              </a:rPr>
              <a:t>.</a:t>
            </a:r>
          </a:p>
        </p:txBody>
      </p:sp>
      <p:sp>
        <p:nvSpPr>
          <p:cNvPr id="7" name="Content Placeholder 2">
            <a:extLst>
              <a:ext uri="{FF2B5EF4-FFF2-40B4-BE49-F238E27FC236}">
                <a16:creationId xmlns:a16="http://schemas.microsoft.com/office/drawing/2014/main" id="{20D9C330-9BA5-5E4B-6371-0C8446A73BA8}"/>
              </a:ext>
            </a:extLst>
          </p:cNvPr>
          <p:cNvSpPr txBox="1">
            <a:spLocks/>
          </p:cNvSpPr>
          <p:nvPr/>
        </p:nvSpPr>
        <p:spPr>
          <a:xfrm>
            <a:off x="2474864" y="5202681"/>
            <a:ext cx="9658068" cy="924949"/>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3600" b="0" i="0" kern="1200">
                <a:solidFill>
                  <a:srgbClr val="251512"/>
                </a:solidFill>
                <a:latin typeface="Spectral SC" pitchFamily="2" charset="77"/>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3200" b="0" i="0" kern="1200">
                <a:solidFill>
                  <a:srgbClr val="251512"/>
                </a:solidFill>
                <a:latin typeface="Spectral SC" pitchFamily="2" charset="77"/>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800" b="0" i="0" kern="1200">
                <a:solidFill>
                  <a:srgbClr val="251512"/>
                </a:solidFill>
                <a:latin typeface="Spectral SC" pitchFamily="2" charset="77"/>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2400" b="0" i="0" kern="1200">
                <a:solidFill>
                  <a:srgbClr val="251512"/>
                </a:solidFill>
                <a:latin typeface="Spectral SC" pitchFamily="2" charset="77"/>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2400" b="0" i="0" kern="1200">
                <a:solidFill>
                  <a:srgbClr val="251512"/>
                </a:solidFill>
                <a:latin typeface="Spectral SC"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3200" dirty="0">
                <a:latin typeface="Source Sans Pro SemiBold" panose="020B0603030403020204" pitchFamily="34" charset="0"/>
                <a:ea typeface="Source Sans Pro SemiBold" panose="020B0603030403020204" pitchFamily="34" charset="0"/>
              </a:rPr>
              <a:t>In contrast to all created spirits, angels, powers, etc.</a:t>
            </a:r>
            <a:r>
              <a:rPr lang="en-US" sz="3200" dirty="0">
                <a:solidFill>
                  <a:srgbClr val="D1A79F"/>
                </a:solidFill>
              </a:rPr>
              <a:t>.</a:t>
            </a:r>
          </a:p>
        </p:txBody>
      </p:sp>
    </p:spTree>
    <p:extLst>
      <p:ext uri="{BB962C8B-B14F-4D97-AF65-F5344CB8AC3E}">
        <p14:creationId xmlns:p14="http://schemas.microsoft.com/office/powerpoint/2010/main" val="26931990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4F1F3-F39D-2719-DCD5-5069A3C4BE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D53486-1405-3757-0193-B62D769CBB0E}"/>
              </a:ext>
            </a:extLst>
          </p:cNvPr>
          <p:cNvSpPr>
            <a:spLocks noGrp="1"/>
          </p:cNvSpPr>
          <p:nvPr>
            <p:ph type="title"/>
          </p:nvPr>
        </p:nvSpPr>
        <p:spPr>
          <a:xfrm>
            <a:off x="4050180" y="72044"/>
            <a:ext cx="4268089" cy="1325563"/>
          </a:xfrm>
        </p:spPr>
        <p:txBody>
          <a:bodyPr/>
          <a:lstStyle/>
          <a:p>
            <a:r>
              <a:rPr lang="en-US" dirty="0"/>
              <a:t>1 Timothy 1</a:t>
            </a:r>
          </a:p>
        </p:txBody>
      </p:sp>
      <p:sp>
        <p:nvSpPr>
          <p:cNvPr id="6" name="Subtitle 2">
            <a:extLst>
              <a:ext uri="{FF2B5EF4-FFF2-40B4-BE49-F238E27FC236}">
                <a16:creationId xmlns:a16="http://schemas.microsoft.com/office/drawing/2014/main" id="{34701E95-D9B9-622A-AD4F-B689CFA950E0}"/>
              </a:ext>
            </a:extLst>
          </p:cNvPr>
          <p:cNvSpPr txBox="1">
            <a:spLocks/>
          </p:cNvSpPr>
          <p:nvPr/>
        </p:nvSpPr>
        <p:spPr>
          <a:xfrm>
            <a:off x="0" y="977788"/>
            <a:ext cx="12282457" cy="594634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200" b="0" i="0" kern="1200">
                <a:solidFill>
                  <a:srgbClr val="251512"/>
                </a:solidFill>
                <a:latin typeface="Spectral SC"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rgbClr val="251512"/>
                </a:solidFill>
                <a:latin typeface="Spectral SC"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rgbClr val="251512"/>
                </a:solidFill>
                <a:latin typeface="Spectral SC"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rgbClr val="251512"/>
                </a:solidFill>
                <a:latin typeface="Spectral SC"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rgbClr val="251512"/>
                </a:solidFill>
                <a:latin typeface="Spectral SC"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baseline="30000" dirty="0"/>
              <a:t>18 </a:t>
            </a:r>
            <a:r>
              <a:rPr lang="en-US" dirty="0"/>
              <a:t>This command I entrust to you, Timothy, </a:t>
            </a:r>
            <a:r>
              <a:rPr lang="en-US" i="1" dirty="0"/>
              <a:t>my</a:t>
            </a:r>
            <a:r>
              <a:rPr lang="en-US" dirty="0"/>
              <a:t> son, in accordance with the prophecies previously made concerning you, that by them you fight the good fight, </a:t>
            </a:r>
            <a:r>
              <a:rPr lang="en-US" b="1" baseline="30000" dirty="0"/>
              <a:t>19 </a:t>
            </a:r>
            <a:r>
              <a:rPr lang="en-US" dirty="0"/>
              <a:t>keeping faith and a good conscience, which some have rejected and suffered shipwreck in regard to their faith. </a:t>
            </a:r>
            <a:r>
              <a:rPr lang="en-US" b="1" baseline="30000" dirty="0"/>
              <a:t>20</a:t>
            </a:r>
            <a:r>
              <a:rPr lang="en-US" dirty="0"/>
              <a:t>Among these are Hymenaeus and Alexander, whom I have handed over to Satan, so that they will be taught not to blaspheme.</a:t>
            </a:r>
            <a:endParaRPr lang="en-US" b="1" i="1" dirty="0">
              <a:solidFill>
                <a:srgbClr val="D1A79F"/>
              </a:solidFill>
            </a:endParaRPr>
          </a:p>
        </p:txBody>
      </p:sp>
    </p:spTree>
    <p:extLst>
      <p:ext uri="{BB962C8B-B14F-4D97-AF65-F5344CB8AC3E}">
        <p14:creationId xmlns:p14="http://schemas.microsoft.com/office/powerpoint/2010/main" val="33322769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EEDA5-BB02-CEC8-0771-8CB76A3092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C5B08A-A9B6-509D-89DF-A0CB421EDA9C}"/>
              </a:ext>
            </a:extLst>
          </p:cNvPr>
          <p:cNvSpPr>
            <a:spLocks noGrp="1"/>
          </p:cNvSpPr>
          <p:nvPr>
            <p:ph type="title"/>
          </p:nvPr>
        </p:nvSpPr>
        <p:spPr>
          <a:xfrm>
            <a:off x="4050180" y="72044"/>
            <a:ext cx="4268089" cy="1325563"/>
          </a:xfrm>
        </p:spPr>
        <p:txBody>
          <a:bodyPr/>
          <a:lstStyle/>
          <a:p>
            <a:r>
              <a:rPr lang="en-US" dirty="0"/>
              <a:t>1 Timothy 1</a:t>
            </a:r>
          </a:p>
        </p:txBody>
      </p:sp>
      <p:sp>
        <p:nvSpPr>
          <p:cNvPr id="6" name="Subtitle 2">
            <a:extLst>
              <a:ext uri="{FF2B5EF4-FFF2-40B4-BE49-F238E27FC236}">
                <a16:creationId xmlns:a16="http://schemas.microsoft.com/office/drawing/2014/main" id="{5B6AE16B-8561-E550-05A5-AA1C5EE66AD0}"/>
              </a:ext>
            </a:extLst>
          </p:cNvPr>
          <p:cNvSpPr txBox="1">
            <a:spLocks/>
          </p:cNvSpPr>
          <p:nvPr/>
        </p:nvSpPr>
        <p:spPr>
          <a:xfrm>
            <a:off x="0" y="977788"/>
            <a:ext cx="12282457" cy="307169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200" b="0" i="0" kern="1200">
                <a:solidFill>
                  <a:srgbClr val="251512"/>
                </a:solidFill>
                <a:latin typeface="Spectral SC"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rgbClr val="251512"/>
                </a:solidFill>
                <a:latin typeface="Spectral SC"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rgbClr val="251512"/>
                </a:solidFill>
                <a:latin typeface="Spectral SC"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rgbClr val="251512"/>
                </a:solidFill>
                <a:latin typeface="Spectral SC"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rgbClr val="251512"/>
                </a:solidFill>
                <a:latin typeface="Spectral SC"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baseline="30000" dirty="0"/>
              <a:t>18 </a:t>
            </a:r>
            <a:r>
              <a:rPr lang="en-US" dirty="0"/>
              <a:t>This command I entrust to you, Timothy, </a:t>
            </a:r>
            <a:r>
              <a:rPr lang="en-US" i="1" dirty="0"/>
              <a:t>my</a:t>
            </a:r>
            <a:r>
              <a:rPr lang="en-US" dirty="0"/>
              <a:t> son, in accordance with the prophecies previously made concerning you, that by them you fight the good fight, </a:t>
            </a:r>
            <a:r>
              <a:rPr lang="en-US" b="1" baseline="30000" dirty="0"/>
              <a:t>19 </a:t>
            </a:r>
            <a:r>
              <a:rPr lang="en-US" dirty="0"/>
              <a:t>keeping faith and a good conscience, which some have rejected and suffered shipwreck in regard to their faith. </a:t>
            </a:r>
            <a:r>
              <a:rPr lang="en-US" b="1" baseline="30000" dirty="0"/>
              <a:t>20</a:t>
            </a:r>
            <a:r>
              <a:rPr lang="en-US" dirty="0"/>
              <a:t>Among these are Hymenaeus and Alexander, whom I have handed over to Satan, so that they will be taught not to blaspheme.</a:t>
            </a:r>
            <a:endParaRPr lang="en-US" b="1" i="1" dirty="0">
              <a:solidFill>
                <a:srgbClr val="D1A79F"/>
              </a:solidFill>
            </a:endParaRPr>
          </a:p>
        </p:txBody>
      </p:sp>
      <p:sp>
        <p:nvSpPr>
          <p:cNvPr id="3" name="Content Placeholder 4">
            <a:extLst>
              <a:ext uri="{FF2B5EF4-FFF2-40B4-BE49-F238E27FC236}">
                <a16:creationId xmlns:a16="http://schemas.microsoft.com/office/drawing/2014/main" id="{977BC8AB-F5A5-A6C2-BBA6-27F1EDABA4E8}"/>
              </a:ext>
            </a:extLst>
          </p:cNvPr>
          <p:cNvSpPr>
            <a:spLocks noGrp="1"/>
          </p:cNvSpPr>
          <p:nvPr>
            <p:ph sz="half" idx="1"/>
          </p:nvPr>
        </p:nvSpPr>
        <p:spPr>
          <a:xfrm>
            <a:off x="196415" y="3847528"/>
            <a:ext cx="11995585" cy="2451041"/>
          </a:xfrm>
        </p:spPr>
        <p:txBody>
          <a:bodyPr/>
          <a:lstStyle/>
          <a:p>
            <a:r>
              <a:rPr lang="en-US" sz="2800" dirty="0"/>
              <a:t>Each of us has a fight to fight. Our weapon is truth and the Word of God.</a:t>
            </a:r>
          </a:p>
        </p:txBody>
      </p:sp>
    </p:spTree>
    <p:extLst>
      <p:ext uri="{BB962C8B-B14F-4D97-AF65-F5344CB8AC3E}">
        <p14:creationId xmlns:p14="http://schemas.microsoft.com/office/powerpoint/2010/main" val="8505764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075BD-0A90-3608-C5E8-139DC9A15D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12B4AE-5EAE-8B69-13A6-C0A939FD7B0D}"/>
              </a:ext>
            </a:extLst>
          </p:cNvPr>
          <p:cNvSpPr>
            <a:spLocks noGrp="1"/>
          </p:cNvSpPr>
          <p:nvPr>
            <p:ph type="title"/>
          </p:nvPr>
        </p:nvSpPr>
        <p:spPr>
          <a:xfrm>
            <a:off x="4050180" y="72044"/>
            <a:ext cx="4268089" cy="1325563"/>
          </a:xfrm>
        </p:spPr>
        <p:txBody>
          <a:bodyPr/>
          <a:lstStyle/>
          <a:p>
            <a:r>
              <a:rPr lang="en-US" dirty="0"/>
              <a:t>1 Timothy 1</a:t>
            </a:r>
          </a:p>
        </p:txBody>
      </p:sp>
      <p:sp>
        <p:nvSpPr>
          <p:cNvPr id="6" name="Subtitle 2">
            <a:extLst>
              <a:ext uri="{FF2B5EF4-FFF2-40B4-BE49-F238E27FC236}">
                <a16:creationId xmlns:a16="http://schemas.microsoft.com/office/drawing/2014/main" id="{79710E69-210A-3B61-D0C5-01A258407CE8}"/>
              </a:ext>
            </a:extLst>
          </p:cNvPr>
          <p:cNvSpPr txBox="1">
            <a:spLocks/>
          </p:cNvSpPr>
          <p:nvPr/>
        </p:nvSpPr>
        <p:spPr>
          <a:xfrm>
            <a:off x="0" y="977788"/>
            <a:ext cx="12282457" cy="307169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200" b="0" i="0" kern="1200">
                <a:solidFill>
                  <a:srgbClr val="251512"/>
                </a:solidFill>
                <a:latin typeface="Spectral SC"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rgbClr val="251512"/>
                </a:solidFill>
                <a:latin typeface="Spectral SC"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rgbClr val="251512"/>
                </a:solidFill>
                <a:latin typeface="Spectral SC"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rgbClr val="251512"/>
                </a:solidFill>
                <a:latin typeface="Spectral SC"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rgbClr val="251512"/>
                </a:solidFill>
                <a:latin typeface="Spectral SC"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baseline="30000" dirty="0"/>
              <a:t>18 </a:t>
            </a:r>
            <a:r>
              <a:rPr lang="en-US" dirty="0"/>
              <a:t>This command I entrust to you, Timothy, </a:t>
            </a:r>
            <a:r>
              <a:rPr lang="en-US" i="1" dirty="0"/>
              <a:t>my</a:t>
            </a:r>
            <a:r>
              <a:rPr lang="en-US" dirty="0"/>
              <a:t> son, in accordance with the prophecies previously made concerning you, that by them you fight the good fight, </a:t>
            </a:r>
            <a:r>
              <a:rPr lang="en-US" b="1" baseline="30000" dirty="0"/>
              <a:t>19 </a:t>
            </a:r>
            <a:r>
              <a:rPr lang="en-US" dirty="0"/>
              <a:t>keeping faith and a good conscience, which some have rejected and suffered shipwreck in regard to their faith. </a:t>
            </a:r>
            <a:r>
              <a:rPr lang="en-US" b="1" baseline="30000" dirty="0"/>
              <a:t>20</a:t>
            </a:r>
            <a:r>
              <a:rPr lang="en-US" dirty="0"/>
              <a:t>Among these are Hymenaeus and Alexander, whom I have handed over to Satan, so that they will be taught not to blaspheme.</a:t>
            </a:r>
            <a:endParaRPr lang="en-US" b="1" i="1" dirty="0">
              <a:solidFill>
                <a:srgbClr val="D1A79F"/>
              </a:solidFill>
            </a:endParaRPr>
          </a:p>
        </p:txBody>
      </p:sp>
      <p:sp>
        <p:nvSpPr>
          <p:cNvPr id="3" name="Content Placeholder 4">
            <a:extLst>
              <a:ext uri="{FF2B5EF4-FFF2-40B4-BE49-F238E27FC236}">
                <a16:creationId xmlns:a16="http://schemas.microsoft.com/office/drawing/2014/main" id="{E9B0D0D9-D235-BE77-2B4E-FF02D7582495}"/>
              </a:ext>
            </a:extLst>
          </p:cNvPr>
          <p:cNvSpPr>
            <a:spLocks noGrp="1"/>
          </p:cNvSpPr>
          <p:nvPr>
            <p:ph sz="half" idx="1"/>
          </p:nvPr>
        </p:nvSpPr>
        <p:spPr>
          <a:xfrm>
            <a:off x="196415" y="3847528"/>
            <a:ext cx="11995585" cy="2451041"/>
          </a:xfrm>
        </p:spPr>
        <p:txBody>
          <a:bodyPr/>
          <a:lstStyle/>
          <a:p>
            <a:r>
              <a:rPr lang="en-US" sz="2800" dirty="0"/>
              <a:t>Each of us has a fight to fight. Our weapon is truth and the Word of God.</a:t>
            </a:r>
          </a:p>
          <a:p>
            <a:r>
              <a:rPr lang="en-US" sz="2800" dirty="0"/>
              <a:t>No matter what society says, don’t stop believing what the Bible says.</a:t>
            </a:r>
          </a:p>
        </p:txBody>
      </p:sp>
    </p:spTree>
    <p:extLst>
      <p:ext uri="{BB962C8B-B14F-4D97-AF65-F5344CB8AC3E}">
        <p14:creationId xmlns:p14="http://schemas.microsoft.com/office/powerpoint/2010/main" val="23575649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A806E-EDFC-DF77-B312-E916DF97E5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FE7373-E25B-16C1-B53A-8F6B30E3291E}"/>
              </a:ext>
            </a:extLst>
          </p:cNvPr>
          <p:cNvSpPr>
            <a:spLocks noGrp="1"/>
          </p:cNvSpPr>
          <p:nvPr>
            <p:ph type="title"/>
          </p:nvPr>
        </p:nvSpPr>
        <p:spPr>
          <a:xfrm>
            <a:off x="4050180" y="72044"/>
            <a:ext cx="4268089" cy="1325563"/>
          </a:xfrm>
        </p:spPr>
        <p:txBody>
          <a:bodyPr/>
          <a:lstStyle/>
          <a:p>
            <a:r>
              <a:rPr lang="en-US" dirty="0"/>
              <a:t>1 Timothy 1</a:t>
            </a:r>
          </a:p>
        </p:txBody>
      </p:sp>
      <p:sp>
        <p:nvSpPr>
          <p:cNvPr id="6" name="Subtitle 2">
            <a:extLst>
              <a:ext uri="{FF2B5EF4-FFF2-40B4-BE49-F238E27FC236}">
                <a16:creationId xmlns:a16="http://schemas.microsoft.com/office/drawing/2014/main" id="{D31E57B6-3176-0E3B-3C08-CACFCB212813}"/>
              </a:ext>
            </a:extLst>
          </p:cNvPr>
          <p:cNvSpPr txBox="1">
            <a:spLocks/>
          </p:cNvSpPr>
          <p:nvPr/>
        </p:nvSpPr>
        <p:spPr>
          <a:xfrm>
            <a:off x="0" y="977788"/>
            <a:ext cx="12282457" cy="307169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200" b="0" i="0" kern="1200">
                <a:solidFill>
                  <a:srgbClr val="251512"/>
                </a:solidFill>
                <a:latin typeface="Spectral SC"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rgbClr val="251512"/>
                </a:solidFill>
                <a:latin typeface="Spectral SC"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rgbClr val="251512"/>
                </a:solidFill>
                <a:latin typeface="Spectral SC"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rgbClr val="251512"/>
                </a:solidFill>
                <a:latin typeface="Spectral SC"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rgbClr val="251512"/>
                </a:solidFill>
                <a:latin typeface="Spectral SC"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baseline="30000" dirty="0"/>
              <a:t>18 </a:t>
            </a:r>
            <a:r>
              <a:rPr lang="en-US" dirty="0"/>
              <a:t>This command I entrust to you, Timothy, </a:t>
            </a:r>
            <a:r>
              <a:rPr lang="en-US" i="1" dirty="0"/>
              <a:t>my</a:t>
            </a:r>
            <a:r>
              <a:rPr lang="en-US" dirty="0"/>
              <a:t> son, in accordance with the prophecies previously made concerning you, that by them you fight the good fight, </a:t>
            </a:r>
            <a:r>
              <a:rPr lang="en-US" b="1" baseline="30000" dirty="0"/>
              <a:t>19 </a:t>
            </a:r>
            <a:r>
              <a:rPr lang="en-US" dirty="0"/>
              <a:t>keeping faith and a good conscience, which some have rejected and suffered shipwreck in regard to their faith. </a:t>
            </a:r>
            <a:r>
              <a:rPr lang="en-US" b="1" baseline="30000" dirty="0"/>
              <a:t>20</a:t>
            </a:r>
            <a:r>
              <a:rPr lang="en-US" dirty="0"/>
              <a:t>Among these are Hymenaeus and Alexander, whom I have handed over to Satan, so that they will be taught not to blaspheme.</a:t>
            </a:r>
            <a:endParaRPr lang="en-US" b="1" i="1" dirty="0">
              <a:solidFill>
                <a:srgbClr val="D1A79F"/>
              </a:solidFill>
            </a:endParaRPr>
          </a:p>
        </p:txBody>
      </p:sp>
      <p:sp>
        <p:nvSpPr>
          <p:cNvPr id="3" name="Content Placeholder 4">
            <a:extLst>
              <a:ext uri="{FF2B5EF4-FFF2-40B4-BE49-F238E27FC236}">
                <a16:creationId xmlns:a16="http://schemas.microsoft.com/office/drawing/2014/main" id="{EB6FA957-0E79-7015-9D3F-7BFCA9DD94C6}"/>
              </a:ext>
            </a:extLst>
          </p:cNvPr>
          <p:cNvSpPr>
            <a:spLocks noGrp="1"/>
          </p:cNvSpPr>
          <p:nvPr>
            <p:ph sz="half" idx="1"/>
          </p:nvPr>
        </p:nvSpPr>
        <p:spPr>
          <a:xfrm>
            <a:off x="196415" y="3847528"/>
            <a:ext cx="11995585" cy="2451041"/>
          </a:xfrm>
        </p:spPr>
        <p:txBody>
          <a:bodyPr/>
          <a:lstStyle/>
          <a:p>
            <a:r>
              <a:rPr lang="en-US" sz="2800" dirty="0"/>
              <a:t>Each of us has a fight to fight. Our weapon is truth and the Word of God.</a:t>
            </a:r>
          </a:p>
          <a:p>
            <a:r>
              <a:rPr lang="en-US" sz="2800" dirty="0"/>
              <a:t>No matter what society says, don’t stop believing what the Bible says.</a:t>
            </a:r>
          </a:p>
          <a:p>
            <a:r>
              <a:rPr lang="en-US" sz="2800" dirty="0"/>
              <a:t>Our hope for those who oppose us is their reconciliation. (Eph. 6:12)</a:t>
            </a:r>
          </a:p>
        </p:txBody>
      </p:sp>
    </p:spTree>
    <p:extLst>
      <p:ext uri="{BB962C8B-B14F-4D97-AF65-F5344CB8AC3E}">
        <p14:creationId xmlns:p14="http://schemas.microsoft.com/office/powerpoint/2010/main" val="3650263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DE651-A7DC-F501-1A33-94EE57953E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E69783-61B9-8322-6200-C63A57A425F6}"/>
              </a:ext>
            </a:extLst>
          </p:cNvPr>
          <p:cNvSpPr>
            <a:spLocks noGrp="1"/>
          </p:cNvSpPr>
          <p:nvPr>
            <p:ph type="title"/>
          </p:nvPr>
        </p:nvSpPr>
        <p:spPr>
          <a:xfrm>
            <a:off x="649856" y="46006"/>
            <a:ext cx="11409872" cy="2076091"/>
          </a:xfrm>
        </p:spPr>
        <p:txBody>
          <a:bodyPr>
            <a:normAutofit/>
          </a:bodyPr>
          <a:lstStyle/>
          <a:p>
            <a:r>
              <a:rPr lang="en-US" sz="3200" b="0" dirty="0">
                <a:latin typeface="Skeena" panose="020F0502020204030204" pitchFamily="2" charset="0"/>
              </a:rPr>
              <a:t>We…constantly thank God that when you received the word of God which you heard from us, you accepted </a:t>
            </a:r>
            <a:r>
              <a:rPr lang="en-US" sz="3200" b="0" i="1" dirty="0">
                <a:latin typeface="Skeena" panose="020F0502020204030204" pitchFamily="2" charset="0"/>
              </a:rPr>
              <a:t>it</a:t>
            </a:r>
            <a:r>
              <a:rPr lang="en-US" sz="3200" b="0" dirty="0">
                <a:latin typeface="Skeena" panose="020F0502020204030204" pitchFamily="2" charset="0"/>
              </a:rPr>
              <a:t> not </a:t>
            </a:r>
            <a:r>
              <a:rPr lang="en-US" sz="3200" b="0" i="1" dirty="0">
                <a:latin typeface="Skeena" panose="020F0502020204030204" pitchFamily="2" charset="0"/>
              </a:rPr>
              <a:t>as</a:t>
            </a:r>
            <a:r>
              <a:rPr lang="en-US" sz="3200" b="0" dirty="0">
                <a:latin typeface="Skeena" panose="020F0502020204030204" pitchFamily="2" charset="0"/>
              </a:rPr>
              <a:t> the word of men, but </a:t>
            </a:r>
            <a:r>
              <a:rPr lang="en-US" sz="3200" b="0" i="1" dirty="0">
                <a:latin typeface="Skeena" panose="020F0502020204030204" pitchFamily="2" charset="0"/>
              </a:rPr>
              <a:t>for</a:t>
            </a:r>
            <a:r>
              <a:rPr lang="en-US" sz="3200" b="0" dirty="0">
                <a:latin typeface="Skeena" panose="020F0502020204030204" pitchFamily="2" charset="0"/>
              </a:rPr>
              <a:t> what it really is, the word of God, which also performs  its work in you who believe. (1 Thessalonians 2:13)</a:t>
            </a:r>
            <a:endParaRPr lang="en-US" dirty="0"/>
          </a:p>
        </p:txBody>
      </p:sp>
      <p:sp>
        <p:nvSpPr>
          <p:cNvPr id="3" name="Subtitle 2">
            <a:extLst>
              <a:ext uri="{FF2B5EF4-FFF2-40B4-BE49-F238E27FC236}">
                <a16:creationId xmlns:a16="http://schemas.microsoft.com/office/drawing/2014/main" id="{E7748F0B-0FC6-94BA-43EE-BCD0EABC9B45}"/>
              </a:ext>
            </a:extLst>
          </p:cNvPr>
          <p:cNvSpPr txBox="1">
            <a:spLocks/>
          </p:cNvSpPr>
          <p:nvPr/>
        </p:nvSpPr>
        <p:spPr>
          <a:xfrm>
            <a:off x="1185473" y="1868256"/>
            <a:ext cx="5543131" cy="4736704"/>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3200" b="0" i="0" kern="1200">
                <a:solidFill>
                  <a:srgbClr val="251512"/>
                </a:solidFill>
                <a:latin typeface="Spectral SC"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rgbClr val="251512"/>
                </a:solidFill>
                <a:latin typeface="Spectral SC"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rgbClr val="251512"/>
                </a:solidFill>
                <a:latin typeface="Spectral SC"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rgbClr val="251512"/>
                </a:solidFill>
                <a:latin typeface="Spectral SC"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rgbClr val="251512"/>
                </a:solidFill>
                <a:latin typeface="Spectral SC"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dirty="0"/>
          </a:p>
          <a:p>
            <a:pPr algn="l"/>
            <a:r>
              <a:rPr lang="en-US" b="1" dirty="0"/>
              <a:t>S</a:t>
            </a:r>
            <a:r>
              <a:rPr lang="en-US" dirty="0"/>
              <a:t>in to confess</a:t>
            </a:r>
          </a:p>
          <a:p>
            <a:pPr algn="l"/>
            <a:r>
              <a:rPr lang="en-US" b="1" dirty="0"/>
              <a:t>P</a:t>
            </a:r>
            <a:r>
              <a:rPr lang="en-US" dirty="0"/>
              <a:t>romise to claim</a:t>
            </a:r>
          </a:p>
          <a:p>
            <a:pPr algn="l"/>
            <a:r>
              <a:rPr lang="en-US" b="1" dirty="0"/>
              <a:t>A</a:t>
            </a:r>
            <a:r>
              <a:rPr lang="en-US" dirty="0"/>
              <a:t>ttitude to change</a:t>
            </a:r>
          </a:p>
          <a:p>
            <a:pPr algn="l"/>
            <a:r>
              <a:rPr lang="en-US" b="1" dirty="0"/>
              <a:t>C</a:t>
            </a:r>
            <a:r>
              <a:rPr lang="en-US" dirty="0"/>
              <a:t>ommand to obey</a:t>
            </a:r>
          </a:p>
          <a:p>
            <a:pPr algn="l"/>
            <a:r>
              <a:rPr lang="en-US" b="1" dirty="0"/>
              <a:t>E</a:t>
            </a:r>
            <a:r>
              <a:rPr lang="en-US" dirty="0"/>
              <a:t>xample to follow</a:t>
            </a:r>
          </a:p>
          <a:p>
            <a:pPr algn="l"/>
            <a:r>
              <a:rPr lang="en-US" b="1" dirty="0"/>
              <a:t>P</a:t>
            </a:r>
            <a:r>
              <a:rPr lang="en-US" dirty="0"/>
              <a:t>rayer to pray</a:t>
            </a:r>
          </a:p>
          <a:p>
            <a:pPr algn="l"/>
            <a:r>
              <a:rPr lang="en-US" b="1" dirty="0"/>
              <a:t>E</a:t>
            </a:r>
            <a:r>
              <a:rPr lang="en-US" dirty="0"/>
              <a:t>rror to avoid</a:t>
            </a:r>
          </a:p>
          <a:p>
            <a:pPr algn="l"/>
            <a:r>
              <a:rPr lang="en-US" b="1" dirty="0"/>
              <a:t>T</a:t>
            </a:r>
            <a:r>
              <a:rPr lang="en-US" dirty="0"/>
              <a:t>ruth to believe</a:t>
            </a:r>
          </a:p>
          <a:p>
            <a:pPr algn="l"/>
            <a:r>
              <a:rPr lang="en-US" b="1" dirty="0"/>
              <a:t>S</a:t>
            </a:r>
            <a:r>
              <a:rPr lang="en-US" dirty="0"/>
              <a:t>omething to ask God for</a:t>
            </a:r>
          </a:p>
        </p:txBody>
      </p:sp>
    </p:spTree>
    <p:extLst>
      <p:ext uri="{BB962C8B-B14F-4D97-AF65-F5344CB8AC3E}">
        <p14:creationId xmlns:p14="http://schemas.microsoft.com/office/powerpoint/2010/main" val="2422008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CEFE81-3948-ECF8-9834-6EBDA9DA88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624E43-1B0D-BB78-E5A4-5130E817AABC}"/>
              </a:ext>
            </a:extLst>
          </p:cNvPr>
          <p:cNvSpPr>
            <a:spLocks noGrp="1"/>
          </p:cNvSpPr>
          <p:nvPr>
            <p:ph type="ctrTitle"/>
          </p:nvPr>
        </p:nvSpPr>
        <p:spPr>
          <a:xfrm>
            <a:off x="0" y="-120770"/>
            <a:ext cx="7988059" cy="1285658"/>
          </a:xfrm>
        </p:spPr>
        <p:txBody>
          <a:bodyPr>
            <a:normAutofit/>
          </a:bodyPr>
          <a:lstStyle/>
          <a:p>
            <a:r>
              <a:rPr lang="en-US" sz="4800" dirty="0"/>
              <a:t>BUILD</a:t>
            </a:r>
          </a:p>
        </p:txBody>
      </p:sp>
      <p:sp>
        <p:nvSpPr>
          <p:cNvPr id="3" name="Subtitle 2">
            <a:extLst>
              <a:ext uri="{FF2B5EF4-FFF2-40B4-BE49-F238E27FC236}">
                <a16:creationId xmlns:a16="http://schemas.microsoft.com/office/drawing/2014/main" id="{3F05E186-04A5-1DA3-A346-33D43C1B2E38}"/>
              </a:ext>
            </a:extLst>
          </p:cNvPr>
          <p:cNvSpPr txBox="1">
            <a:spLocks/>
          </p:cNvSpPr>
          <p:nvPr/>
        </p:nvSpPr>
        <p:spPr>
          <a:xfrm>
            <a:off x="-47578" y="701513"/>
            <a:ext cx="8035636" cy="141316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200" b="0" i="0" kern="1200">
                <a:solidFill>
                  <a:srgbClr val="251512"/>
                </a:solidFill>
                <a:latin typeface="Spectral SC"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rgbClr val="251512"/>
                </a:solidFill>
                <a:latin typeface="Spectral SC"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rgbClr val="251512"/>
                </a:solidFill>
                <a:latin typeface="Spectral SC"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rgbClr val="251512"/>
                </a:solidFill>
                <a:latin typeface="Spectral SC"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rgbClr val="251512"/>
                </a:solidFill>
                <a:latin typeface="Spectral SC"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4000" dirty="0"/>
          </a:p>
          <a:p>
            <a:r>
              <a:rPr lang="en-US" sz="4000" dirty="0"/>
              <a:t>(1 Timothy 1:17-20)</a:t>
            </a:r>
          </a:p>
        </p:txBody>
      </p:sp>
      <p:sp>
        <p:nvSpPr>
          <p:cNvPr id="4" name="Subtitle 2">
            <a:extLst>
              <a:ext uri="{FF2B5EF4-FFF2-40B4-BE49-F238E27FC236}">
                <a16:creationId xmlns:a16="http://schemas.microsoft.com/office/drawing/2014/main" id="{1536B5A1-EE9A-CE96-63F0-BB85D1534D72}"/>
              </a:ext>
            </a:extLst>
          </p:cNvPr>
          <p:cNvSpPr txBox="1">
            <a:spLocks/>
          </p:cNvSpPr>
          <p:nvPr/>
        </p:nvSpPr>
        <p:spPr>
          <a:xfrm>
            <a:off x="0" y="2518992"/>
            <a:ext cx="7988058" cy="182001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200" b="0" i="0" kern="1200">
                <a:solidFill>
                  <a:srgbClr val="251512"/>
                </a:solidFill>
                <a:latin typeface="Spectral SC"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rgbClr val="251512"/>
                </a:solidFill>
                <a:latin typeface="Spectral SC"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rgbClr val="251512"/>
                </a:solidFill>
                <a:latin typeface="Spectral SC"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rgbClr val="251512"/>
                </a:solidFill>
                <a:latin typeface="Spectral SC"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rgbClr val="251512"/>
                </a:solidFill>
                <a:latin typeface="Spectral SC"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4000" dirty="0"/>
          </a:p>
        </p:txBody>
      </p:sp>
      <p:sp>
        <p:nvSpPr>
          <p:cNvPr id="5" name="Subtitle 2">
            <a:extLst>
              <a:ext uri="{FF2B5EF4-FFF2-40B4-BE49-F238E27FC236}">
                <a16:creationId xmlns:a16="http://schemas.microsoft.com/office/drawing/2014/main" id="{B3A8E3C6-86CA-714B-3D34-4180A5AC6CEB}"/>
              </a:ext>
            </a:extLst>
          </p:cNvPr>
          <p:cNvSpPr txBox="1">
            <a:spLocks/>
          </p:cNvSpPr>
          <p:nvPr/>
        </p:nvSpPr>
        <p:spPr>
          <a:xfrm>
            <a:off x="47579" y="1859754"/>
            <a:ext cx="7988058" cy="234141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200" b="0" i="0" kern="1200">
                <a:solidFill>
                  <a:srgbClr val="251512"/>
                </a:solidFill>
                <a:latin typeface="Spectral SC"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rgbClr val="251512"/>
                </a:solidFill>
                <a:latin typeface="Spectral SC"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rgbClr val="251512"/>
                </a:solidFill>
                <a:latin typeface="Spectral SC"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rgbClr val="251512"/>
                </a:solidFill>
                <a:latin typeface="Spectral SC"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rgbClr val="251512"/>
                </a:solidFill>
                <a:latin typeface="Spectral SC"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4000" dirty="0"/>
          </a:p>
          <a:p>
            <a:r>
              <a:rPr lang="en-US" sz="5400" b="1" dirty="0"/>
              <a:t>Truth Matters</a:t>
            </a:r>
          </a:p>
        </p:txBody>
      </p:sp>
    </p:spTree>
    <p:extLst>
      <p:ext uri="{BB962C8B-B14F-4D97-AF65-F5344CB8AC3E}">
        <p14:creationId xmlns:p14="http://schemas.microsoft.com/office/powerpoint/2010/main" val="23789401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981BE-D2A0-1057-3BF9-E2F9B1B97A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47247E-414E-DDC3-1759-58BED471624D}"/>
              </a:ext>
            </a:extLst>
          </p:cNvPr>
          <p:cNvSpPr>
            <a:spLocks noGrp="1"/>
          </p:cNvSpPr>
          <p:nvPr>
            <p:ph type="title"/>
          </p:nvPr>
        </p:nvSpPr>
        <p:spPr>
          <a:xfrm>
            <a:off x="4050180" y="72044"/>
            <a:ext cx="4268089" cy="1325563"/>
          </a:xfrm>
        </p:spPr>
        <p:txBody>
          <a:bodyPr/>
          <a:lstStyle/>
          <a:p>
            <a:r>
              <a:rPr lang="en-US" dirty="0"/>
              <a:t>1 Timothy 1</a:t>
            </a:r>
          </a:p>
        </p:txBody>
      </p:sp>
    </p:spTree>
    <p:extLst>
      <p:ext uri="{BB962C8B-B14F-4D97-AF65-F5344CB8AC3E}">
        <p14:creationId xmlns:p14="http://schemas.microsoft.com/office/powerpoint/2010/main" val="3008013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E5C86-6281-BE50-BCD0-BF991B3AD3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182E0E-EA7D-991C-99AD-91AFC47BE784}"/>
              </a:ext>
            </a:extLst>
          </p:cNvPr>
          <p:cNvSpPr>
            <a:spLocks noGrp="1"/>
          </p:cNvSpPr>
          <p:nvPr>
            <p:ph type="title"/>
          </p:nvPr>
        </p:nvSpPr>
        <p:spPr>
          <a:xfrm>
            <a:off x="4050180" y="72044"/>
            <a:ext cx="4268089" cy="1325563"/>
          </a:xfrm>
        </p:spPr>
        <p:txBody>
          <a:bodyPr/>
          <a:lstStyle/>
          <a:p>
            <a:r>
              <a:rPr lang="en-US" dirty="0"/>
              <a:t>1 Timothy 1</a:t>
            </a:r>
          </a:p>
        </p:txBody>
      </p:sp>
      <p:sp>
        <p:nvSpPr>
          <p:cNvPr id="3" name="Content Placeholder 2">
            <a:extLst>
              <a:ext uri="{FF2B5EF4-FFF2-40B4-BE49-F238E27FC236}">
                <a16:creationId xmlns:a16="http://schemas.microsoft.com/office/drawing/2014/main" id="{B6FA5898-7B15-4287-1F38-328B404B9531}"/>
              </a:ext>
            </a:extLst>
          </p:cNvPr>
          <p:cNvSpPr>
            <a:spLocks noGrp="1"/>
          </p:cNvSpPr>
          <p:nvPr>
            <p:ph idx="1"/>
          </p:nvPr>
        </p:nvSpPr>
        <p:spPr>
          <a:xfrm>
            <a:off x="352727" y="1028963"/>
            <a:ext cx="11246297" cy="5829037"/>
          </a:xfrm>
        </p:spPr>
        <p:txBody>
          <a:bodyPr>
            <a:normAutofit/>
          </a:bodyPr>
          <a:lstStyle/>
          <a:p>
            <a:pPr marL="857250" indent="-857250">
              <a:spcBef>
                <a:spcPts val="0"/>
              </a:spcBef>
              <a:buAutoNum type="romanUcPeriod"/>
            </a:pPr>
            <a:r>
              <a:rPr lang="en-US" dirty="0"/>
              <a:t>3-7.</a:t>
            </a:r>
          </a:p>
          <a:p>
            <a:pPr marL="0" indent="0">
              <a:spcBef>
                <a:spcPts val="0"/>
              </a:spcBef>
              <a:buNone/>
            </a:pPr>
            <a:endParaRPr lang="en-US" dirty="0"/>
          </a:p>
          <a:p>
            <a:pPr marL="857250" indent="-857250">
              <a:spcBef>
                <a:spcPts val="0"/>
              </a:spcBef>
              <a:buAutoNum type="romanUcPeriod"/>
            </a:pPr>
            <a:endParaRPr lang="en-US" dirty="0"/>
          </a:p>
        </p:txBody>
      </p:sp>
    </p:spTree>
    <p:extLst>
      <p:ext uri="{BB962C8B-B14F-4D97-AF65-F5344CB8AC3E}">
        <p14:creationId xmlns:p14="http://schemas.microsoft.com/office/powerpoint/2010/main" val="9295078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D4C65-56B4-1547-D9A7-0324396125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16241F-EA4D-F032-F992-D22E4641C035}"/>
              </a:ext>
            </a:extLst>
          </p:cNvPr>
          <p:cNvSpPr>
            <a:spLocks noGrp="1"/>
          </p:cNvSpPr>
          <p:nvPr>
            <p:ph type="title"/>
          </p:nvPr>
        </p:nvSpPr>
        <p:spPr>
          <a:xfrm>
            <a:off x="4050180" y="72044"/>
            <a:ext cx="4268089" cy="1325563"/>
          </a:xfrm>
        </p:spPr>
        <p:txBody>
          <a:bodyPr/>
          <a:lstStyle/>
          <a:p>
            <a:r>
              <a:rPr lang="en-US" dirty="0"/>
              <a:t>1 Timothy 1</a:t>
            </a:r>
          </a:p>
        </p:txBody>
      </p:sp>
      <p:sp>
        <p:nvSpPr>
          <p:cNvPr id="3" name="Content Placeholder 2">
            <a:extLst>
              <a:ext uri="{FF2B5EF4-FFF2-40B4-BE49-F238E27FC236}">
                <a16:creationId xmlns:a16="http://schemas.microsoft.com/office/drawing/2014/main" id="{911CD3A6-9EA6-AA80-D2B1-CA0C0962E550}"/>
              </a:ext>
            </a:extLst>
          </p:cNvPr>
          <p:cNvSpPr>
            <a:spLocks noGrp="1"/>
          </p:cNvSpPr>
          <p:nvPr>
            <p:ph idx="1"/>
          </p:nvPr>
        </p:nvSpPr>
        <p:spPr>
          <a:xfrm>
            <a:off x="352727" y="1028963"/>
            <a:ext cx="11246297" cy="5829037"/>
          </a:xfrm>
        </p:spPr>
        <p:txBody>
          <a:bodyPr>
            <a:normAutofit/>
          </a:bodyPr>
          <a:lstStyle/>
          <a:p>
            <a:pPr marL="857250" indent="-857250">
              <a:spcBef>
                <a:spcPts val="0"/>
              </a:spcBef>
              <a:buAutoNum type="romanUcPeriod"/>
            </a:pPr>
            <a:r>
              <a:rPr lang="en-US" dirty="0"/>
              <a:t>3-7. Timothy, clean house!</a:t>
            </a:r>
          </a:p>
          <a:p>
            <a:pPr marL="0" indent="0">
              <a:spcBef>
                <a:spcPts val="0"/>
              </a:spcBef>
              <a:buNone/>
            </a:pPr>
            <a:endParaRPr lang="en-US" dirty="0"/>
          </a:p>
          <a:p>
            <a:pPr marL="857250" indent="-857250">
              <a:spcBef>
                <a:spcPts val="0"/>
              </a:spcBef>
              <a:buAutoNum type="romanUcPeriod"/>
            </a:pPr>
            <a:endParaRPr lang="en-US" dirty="0"/>
          </a:p>
        </p:txBody>
      </p:sp>
    </p:spTree>
    <p:extLst>
      <p:ext uri="{BB962C8B-B14F-4D97-AF65-F5344CB8AC3E}">
        <p14:creationId xmlns:p14="http://schemas.microsoft.com/office/powerpoint/2010/main" val="33942136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BB14C-89C1-A81F-3D76-08021061BF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F36366-B4D4-C2B4-26BB-C67115CFC0FB}"/>
              </a:ext>
            </a:extLst>
          </p:cNvPr>
          <p:cNvSpPr>
            <a:spLocks noGrp="1"/>
          </p:cNvSpPr>
          <p:nvPr>
            <p:ph type="title"/>
          </p:nvPr>
        </p:nvSpPr>
        <p:spPr>
          <a:xfrm>
            <a:off x="4050180" y="72044"/>
            <a:ext cx="4268089" cy="1325563"/>
          </a:xfrm>
        </p:spPr>
        <p:txBody>
          <a:bodyPr/>
          <a:lstStyle/>
          <a:p>
            <a:r>
              <a:rPr lang="en-US" dirty="0"/>
              <a:t>1 Timothy 1</a:t>
            </a:r>
          </a:p>
        </p:txBody>
      </p:sp>
      <p:sp>
        <p:nvSpPr>
          <p:cNvPr id="3" name="Content Placeholder 2">
            <a:extLst>
              <a:ext uri="{FF2B5EF4-FFF2-40B4-BE49-F238E27FC236}">
                <a16:creationId xmlns:a16="http://schemas.microsoft.com/office/drawing/2014/main" id="{4F790AF4-D3B4-09F0-A99D-5904C5562097}"/>
              </a:ext>
            </a:extLst>
          </p:cNvPr>
          <p:cNvSpPr>
            <a:spLocks noGrp="1"/>
          </p:cNvSpPr>
          <p:nvPr>
            <p:ph idx="1"/>
          </p:nvPr>
        </p:nvSpPr>
        <p:spPr>
          <a:xfrm>
            <a:off x="352727" y="1028963"/>
            <a:ext cx="11246297" cy="5829037"/>
          </a:xfrm>
        </p:spPr>
        <p:txBody>
          <a:bodyPr>
            <a:normAutofit/>
          </a:bodyPr>
          <a:lstStyle/>
          <a:p>
            <a:pPr marL="857250" indent="-857250">
              <a:spcBef>
                <a:spcPts val="0"/>
              </a:spcBef>
              <a:buAutoNum type="romanUcPeriod"/>
            </a:pPr>
            <a:r>
              <a:rPr lang="en-US" dirty="0"/>
              <a:t>3-7. Timothy, clean house!</a:t>
            </a:r>
          </a:p>
          <a:p>
            <a:pPr marL="857250" indent="-857250">
              <a:spcBef>
                <a:spcPts val="0"/>
              </a:spcBef>
              <a:buAutoNum type="romanUcPeriod"/>
            </a:pPr>
            <a:r>
              <a:rPr lang="en-US" dirty="0"/>
              <a:t>8-11. The Law is good, if one uses it lawfully.</a:t>
            </a:r>
          </a:p>
          <a:p>
            <a:pPr marL="0" indent="0">
              <a:spcBef>
                <a:spcPts val="0"/>
              </a:spcBef>
              <a:buNone/>
            </a:pPr>
            <a:endParaRPr lang="en-US" dirty="0"/>
          </a:p>
          <a:p>
            <a:pPr marL="857250" indent="-857250">
              <a:spcBef>
                <a:spcPts val="0"/>
              </a:spcBef>
              <a:buAutoNum type="romanUcPeriod"/>
            </a:pPr>
            <a:endParaRPr lang="en-US" dirty="0"/>
          </a:p>
        </p:txBody>
      </p:sp>
    </p:spTree>
    <p:extLst>
      <p:ext uri="{BB962C8B-B14F-4D97-AF65-F5344CB8AC3E}">
        <p14:creationId xmlns:p14="http://schemas.microsoft.com/office/powerpoint/2010/main" val="29584620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42BD3-4B60-AC29-A238-CD15AA57A4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EFD9D0-BF45-78A9-DFC4-B8D672FCE56A}"/>
              </a:ext>
            </a:extLst>
          </p:cNvPr>
          <p:cNvSpPr>
            <a:spLocks noGrp="1"/>
          </p:cNvSpPr>
          <p:nvPr>
            <p:ph type="title"/>
          </p:nvPr>
        </p:nvSpPr>
        <p:spPr>
          <a:xfrm>
            <a:off x="4050180" y="72044"/>
            <a:ext cx="4268089" cy="1325563"/>
          </a:xfrm>
        </p:spPr>
        <p:txBody>
          <a:bodyPr/>
          <a:lstStyle/>
          <a:p>
            <a:r>
              <a:rPr lang="en-US" dirty="0"/>
              <a:t>1 Timothy 1</a:t>
            </a:r>
          </a:p>
        </p:txBody>
      </p:sp>
      <p:sp>
        <p:nvSpPr>
          <p:cNvPr id="3" name="Content Placeholder 2">
            <a:extLst>
              <a:ext uri="{FF2B5EF4-FFF2-40B4-BE49-F238E27FC236}">
                <a16:creationId xmlns:a16="http://schemas.microsoft.com/office/drawing/2014/main" id="{2696144E-2D98-7DEE-BDD6-041681A7D873}"/>
              </a:ext>
            </a:extLst>
          </p:cNvPr>
          <p:cNvSpPr>
            <a:spLocks noGrp="1"/>
          </p:cNvSpPr>
          <p:nvPr>
            <p:ph idx="1"/>
          </p:nvPr>
        </p:nvSpPr>
        <p:spPr>
          <a:xfrm>
            <a:off x="352727" y="1028963"/>
            <a:ext cx="11246297" cy="5829037"/>
          </a:xfrm>
        </p:spPr>
        <p:txBody>
          <a:bodyPr>
            <a:normAutofit/>
          </a:bodyPr>
          <a:lstStyle/>
          <a:p>
            <a:pPr marL="857250" indent="-857250">
              <a:spcBef>
                <a:spcPts val="0"/>
              </a:spcBef>
              <a:buAutoNum type="romanUcPeriod"/>
            </a:pPr>
            <a:r>
              <a:rPr lang="en-US" dirty="0"/>
              <a:t>3-7. Timothy, clean house!</a:t>
            </a:r>
          </a:p>
          <a:p>
            <a:pPr marL="857250" indent="-857250">
              <a:spcBef>
                <a:spcPts val="0"/>
              </a:spcBef>
              <a:buAutoNum type="romanUcPeriod"/>
            </a:pPr>
            <a:r>
              <a:rPr lang="en-US" dirty="0"/>
              <a:t>8-11. The Law is good, if one uses it lawfully.</a:t>
            </a:r>
          </a:p>
          <a:p>
            <a:pPr marL="0" indent="0">
              <a:spcBef>
                <a:spcPts val="0"/>
              </a:spcBef>
              <a:buNone/>
            </a:pPr>
            <a:endParaRPr lang="en-US" dirty="0"/>
          </a:p>
          <a:p>
            <a:pPr marL="857250" indent="-857250">
              <a:spcBef>
                <a:spcPts val="0"/>
              </a:spcBef>
              <a:buAutoNum type="romanUcPeriod"/>
            </a:pPr>
            <a:endParaRPr lang="en-US" dirty="0"/>
          </a:p>
        </p:txBody>
      </p:sp>
      <p:sp>
        <p:nvSpPr>
          <p:cNvPr id="4" name="Content Placeholder 2">
            <a:extLst>
              <a:ext uri="{FF2B5EF4-FFF2-40B4-BE49-F238E27FC236}">
                <a16:creationId xmlns:a16="http://schemas.microsoft.com/office/drawing/2014/main" id="{750F0205-3063-6F40-9510-F9695EF40F35}"/>
              </a:ext>
            </a:extLst>
          </p:cNvPr>
          <p:cNvSpPr txBox="1">
            <a:spLocks/>
          </p:cNvSpPr>
          <p:nvPr/>
        </p:nvSpPr>
        <p:spPr>
          <a:xfrm>
            <a:off x="1166493" y="2561590"/>
            <a:ext cx="5907168" cy="4351044"/>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3600" b="0" i="0" kern="1200">
                <a:solidFill>
                  <a:srgbClr val="251512"/>
                </a:solidFill>
                <a:latin typeface="Spectral SC" pitchFamily="2" charset="77"/>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3200" b="0" i="0" kern="1200">
                <a:solidFill>
                  <a:srgbClr val="251512"/>
                </a:solidFill>
                <a:latin typeface="Spectral SC" pitchFamily="2" charset="77"/>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800" b="0" i="0" kern="1200">
                <a:solidFill>
                  <a:srgbClr val="251512"/>
                </a:solidFill>
                <a:latin typeface="Spectral SC" pitchFamily="2" charset="77"/>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2400" b="0" i="0" kern="1200">
                <a:solidFill>
                  <a:srgbClr val="251512"/>
                </a:solidFill>
                <a:latin typeface="Spectral SC" pitchFamily="2" charset="77"/>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2400" b="0" i="0" kern="1200">
                <a:solidFill>
                  <a:srgbClr val="251512"/>
                </a:solidFill>
                <a:latin typeface="Spectral SC"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dirty="0"/>
              <a:t>Beware of the twin errors:</a:t>
            </a:r>
          </a:p>
          <a:p>
            <a:pPr marL="0" indent="0">
              <a:spcBef>
                <a:spcPts val="0"/>
              </a:spcBef>
              <a:buFont typeface="Arial" panose="020B0604020202020204" pitchFamily="34" charset="0"/>
              <a:buNone/>
            </a:pPr>
            <a:r>
              <a:rPr lang="en-US" dirty="0" err="1">
                <a:solidFill>
                  <a:srgbClr val="D1A79F"/>
                </a:solidFill>
              </a:rPr>
              <a:t>Ar</a:t>
            </a:r>
            <a:r>
              <a:rPr lang="en-US" dirty="0">
                <a:solidFill>
                  <a:srgbClr val="D1A79F"/>
                </a:solidFill>
              </a:rPr>
              <a:t> those who would believe in Him for eternal life.</a:t>
            </a:r>
          </a:p>
        </p:txBody>
      </p:sp>
    </p:spTree>
    <p:extLst>
      <p:ext uri="{BB962C8B-B14F-4D97-AF65-F5344CB8AC3E}">
        <p14:creationId xmlns:p14="http://schemas.microsoft.com/office/powerpoint/2010/main" val="35892405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5111</TotalTime>
  <Words>2011</Words>
  <Application>Microsoft Office PowerPoint</Application>
  <PresentationFormat>Widescreen</PresentationFormat>
  <Paragraphs>162</Paragraphs>
  <Slides>28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Skeena</vt:lpstr>
      <vt:lpstr>Source Sans Pro SemiBold</vt:lpstr>
      <vt:lpstr>Spectral SC</vt:lpstr>
      <vt:lpstr>Spectral SC SemiBold</vt:lpstr>
      <vt:lpstr>Office Theme</vt:lpstr>
      <vt:lpstr>We…constantly thank God that when you received the word of God which you heard from us, you accepted it not as the word of men, but for what it really is, the word of God, which also performs  its work in you who believe. (1 Thessalonians 2:13)</vt:lpstr>
      <vt:lpstr>We…constantly thank God that when you received the word of God which you heard from us, you accepted it not as the word of men, but for what it really is, the word of God, which also performs  its work in you who believe. (1 Thessalonians 2:13)</vt:lpstr>
      <vt:lpstr>We…constantly thank God that when you received the word of God which you heard from us, you accepted it not as the word of men, but for what it really is, the word of God, which also performs  its work in you who believe. (1 Thessalonians 2:13)</vt:lpstr>
      <vt:lpstr>BUILD</vt:lpstr>
      <vt:lpstr>1 Timothy 1</vt:lpstr>
      <vt:lpstr>1 Timothy 1</vt:lpstr>
      <vt:lpstr>1 Timothy 1</vt:lpstr>
      <vt:lpstr>1 Timothy 1</vt:lpstr>
      <vt:lpstr>1 Timothy 1</vt:lpstr>
      <vt:lpstr>1 Timothy 1</vt:lpstr>
      <vt:lpstr>1 Timothy 1</vt:lpstr>
      <vt:lpstr>1 Timothy 1</vt:lpstr>
      <vt:lpstr>1 Timothy 1</vt:lpstr>
      <vt:lpstr>1 Timothy 1</vt:lpstr>
      <vt:lpstr>1 Timothy 1</vt:lpstr>
      <vt:lpstr>1 Timothy 1</vt:lpstr>
      <vt:lpstr>1 Timothy 1</vt:lpstr>
      <vt:lpstr>1 Timothy 1</vt:lpstr>
      <vt:lpstr>1 Timothy 1</vt:lpstr>
      <vt:lpstr>1 Timothy 1</vt:lpstr>
      <vt:lpstr>1 Timothy 1</vt:lpstr>
      <vt:lpstr>1 Timothy 1</vt:lpstr>
      <vt:lpstr>1 Timothy 1</vt:lpstr>
      <vt:lpstr>1 Timothy 1</vt:lpstr>
      <vt:lpstr>1 Timothy 1</vt:lpstr>
      <vt:lpstr>1 Timothy 1</vt:lpstr>
      <vt:lpstr>1 Timothy 1</vt:lpstr>
      <vt:lpstr>1 Timothy 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Ashley McGlone</dc:creator>
  <cp:lastModifiedBy>Jack Stockdale</cp:lastModifiedBy>
  <cp:revision>4</cp:revision>
  <dcterms:created xsi:type="dcterms:W3CDTF">2026-02-01T00:23:34Z</dcterms:created>
  <dcterms:modified xsi:type="dcterms:W3CDTF">2026-03-08T13:02:23Z</dcterms:modified>
</cp:coreProperties>
</file>