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56" r:id="rId9"/>
    <p:sldId id="257" r:id="rId10"/>
    <p:sldId id="270" r:id="rId11"/>
    <p:sldId id="271" r:id="rId12"/>
    <p:sldId id="272" r:id="rId13"/>
    <p:sldId id="259" r:id="rId14"/>
    <p:sldId id="258" r:id="rId15"/>
    <p:sldId id="260" r:id="rId16"/>
    <p:sldId id="273" r:id="rId17"/>
    <p:sldId id="27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527D-265D-F45C-1BA2-2C5D45D1C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86B42-010A-0AAC-093A-637CA507F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94DB-6064-045D-061B-B00EE9B9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EDF6F-B6FB-719B-6D7F-2829E78B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2692-B256-B61E-E564-C4060F29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4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39E0-2B54-25B8-195C-7D9FF1C4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489DD-A9B8-13F0-8B9A-68D61C8E4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DB4E-3D41-DB7E-B201-F1C168CC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23E55-6E3B-C30D-0CB6-9663DB22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6B95-947C-0B81-A490-B06D41A4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7B7F4-1D68-3601-1145-DE4DA4FDE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38045-B6D8-13FB-9D13-69248D962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61ABB-731C-6BC2-8A13-E6798F2D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15405-2C2D-F46C-E160-750AECC4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F4E1A-F6F1-B301-B27D-F0FACE6C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2008-1E06-CECB-A42E-25EACCA6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F49C-CC85-F792-0C99-A34152740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D5719-59CD-D7D4-058C-EC9F0BDF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1BE69-8FAA-733E-8D42-FB13BD8F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0C207-F102-6488-91B2-89286F83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F711-C945-C617-69FA-81F331D1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95D26-FA22-336E-373A-82B279E38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FDFF3-66E5-8B98-AEB6-D9F9012B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140C1-68FD-42F1-8FC9-6B7C94DA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CB80-81A3-EDC9-029F-70049C9E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ED0B-FD31-DD8E-7D78-E0FF7AE81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8B22-B064-F845-FD41-D21F538E0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FFE9-03B9-5163-392F-D9061F2DF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D4B52-23EB-81EB-679E-F98E313E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EC0BA-236F-93D1-322E-A283A60C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AEE57-1418-61AF-0CCF-D3C36836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B581-0BA0-8F21-9FE6-B6812F92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23530-738A-67D7-5BCA-CA7BCB9B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33859-3898-7265-3E10-949DABFD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B2B04-0163-AC07-F28B-3230AF6F6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8B24C-54AC-E712-1CB5-D9D9B31FC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041C6-64D7-F810-1169-D126E1CF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824B1-322A-863F-A4CA-3BE89BD6F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5D62C-EB77-2CB1-DC5E-66B63861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5BAE-BAF9-98B2-CF0B-BF75986D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FC5AF-54A9-A583-E0AB-CEEC45079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22BC1-87C1-9440-A294-1EF508E1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34708-22C6-EE7C-340B-A6FF1084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5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D683F-F5AC-C47D-37F5-1D2CA239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B8143-3874-B223-136F-C9E4A0CA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407F7-9B90-56F8-4F58-A5C70A78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61B9-994C-DE84-4B5F-662B1152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11ADE-F058-0A7D-B35C-8CA027208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04E33-3B79-3552-6F36-50AE2FA4D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7CD6A-9701-3219-47C6-9C674762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278CB-5076-4EEE-5E33-1DF0504A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F99E8-81FA-5217-E636-DFFBC3D3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784C-FA67-1716-0229-DDCFFB88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67843-FC84-6422-EA15-417E28495D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0BFC4-5F94-1C15-1F96-F175515F8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B911C-757A-8A78-4BFA-02BFB1A7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D8D84-2344-4095-E49B-C0E04E50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6EBEF-E91A-C4A5-5608-9B20283C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EF10A-21C3-59FD-4A58-B86671D10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4541A-E604-FFA5-B262-0DFEC9A6E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06AC2-89FB-50BD-CFD4-84E0E274D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76573-A839-4FB4-9AE0-5DD50888891E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BF74-5287-F2F9-5D80-7DE6AF173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2E5EF-AE5C-883A-F782-14296B4E8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CF068-8C95-4A84-B6D3-AE939552B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6350D-E61E-8C46-1384-FEF79CEE0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70680-225D-704B-4FF5-F739A67E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AD88-F9D3-99AA-30FF-A095873D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Some of Isreal’s most bitter enemies were birth from the line of Ham.</a:t>
            </a:r>
          </a:p>
        </p:txBody>
      </p:sp>
    </p:spTree>
    <p:extLst>
      <p:ext uri="{BB962C8B-B14F-4D97-AF65-F5344CB8AC3E}">
        <p14:creationId xmlns:p14="http://schemas.microsoft.com/office/powerpoint/2010/main" val="227928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31805-6E3A-623E-1CCA-6236AD7C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DD892-3A7E-0A62-2C21-EEE5B0646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Nimrod built his kingdom through tyrannical leadership. </a:t>
            </a:r>
          </a:p>
        </p:txBody>
      </p:sp>
    </p:spTree>
    <p:extLst>
      <p:ext uri="{BB962C8B-B14F-4D97-AF65-F5344CB8AC3E}">
        <p14:creationId xmlns:p14="http://schemas.microsoft.com/office/powerpoint/2010/main" val="319578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4BCDA9-9297-6386-ECFE-669C6A80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6450D-EE01-0EDF-50ED-05092F825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to be Kingdom builders not builders of our own kingdoms. </a:t>
            </a:r>
          </a:p>
        </p:txBody>
      </p:sp>
    </p:spTree>
    <p:extLst>
      <p:ext uri="{BB962C8B-B14F-4D97-AF65-F5344CB8AC3E}">
        <p14:creationId xmlns:p14="http://schemas.microsoft.com/office/powerpoint/2010/main" val="173955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58005-E782-D069-7419-64A9D2A6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70" y="-1"/>
            <a:ext cx="6076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A4AA9-22F7-95E8-692F-449F4C97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70" y="0"/>
            <a:ext cx="10340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12BD8-E90E-14C5-035A-E6FD0D170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12" y="643466"/>
            <a:ext cx="556683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29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7A5AE0-A235-707D-C7EA-A3D65FF4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E071-DC21-3E21-CC69-03D3CC8C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chose comfort over obedience. </a:t>
            </a:r>
          </a:p>
        </p:txBody>
      </p:sp>
    </p:spTree>
    <p:extLst>
      <p:ext uri="{BB962C8B-B14F-4D97-AF65-F5344CB8AC3E}">
        <p14:creationId xmlns:p14="http://schemas.microsoft.com/office/powerpoint/2010/main" val="124321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ED4C3-94E8-293E-F10E-1926C003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DA8F-499C-F72F-6CBC-E103A5CFD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Our obedience always honors God. </a:t>
            </a:r>
          </a:p>
        </p:txBody>
      </p:sp>
    </p:spTree>
    <p:extLst>
      <p:ext uri="{BB962C8B-B14F-4D97-AF65-F5344CB8AC3E}">
        <p14:creationId xmlns:p14="http://schemas.microsoft.com/office/powerpoint/2010/main" val="237421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09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5775A-2449-DE13-DE89-FD2FACA43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Autofit/>
          </a:bodyPr>
          <a:lstStyle/>
          <a:p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Psalm 84:10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For better is one day in your courts than a thousand elsewhere. I would rather be a doorkeeper in the house of my God than dwell in the tents of wickedness.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DFA14-DA32-AE47-1087-5F94043C1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8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9ECE10-E59F-4A78-202D-74AEB5CA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0A79-3E17-28DC-54BA-E2E616A2E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Almighty!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God, I confess that I have wanted….more than I have wanted You.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help me to delight in Your presence even when….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help (name) to desire You more than…. </a:t>
            </a:r>
          </a:p>
        </p:txBody>
      </p:sp>
    </p:spTree>
    <p:extLst>
      <p:ext uri="{BB962C8B-B14F-4D97-AF65-F5344CB8AC3E}">
        <p14:creationId xmlns:p14="http://schemas.microsoft.com/office/powerpoint/2010/main" val="326925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0805D-CB9A-D075-B628-CECACADB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D382-CCE3-3629-208D-57E6C1BF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There is a moral divide between the sons of Noah. </a:t>
            </a:r>
          </a:p>
        </p:txBody>
      </p:sp>
    </p:spTree>
    <p:extLst>
      <p:ext uri="{BB962C8B-B14F-4D97-AF65-F5344CB8AC3E}">
        <p14:creationId xmlns:p14="http://schemas.microsoft.com/office/powerpoint/2010/main" val="187360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8B92BE-1970-BD42-D8AF-1881DBDA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0FC6-08F9-165E-1674-871DD07C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uses imperfect people to accomplish His perfect will. </a:t>
            </a:r>
          </a:p>
        </p:txBody>
      </p:sp>
    </p:spTree>
    <p:extLst>
      <p:ext uri="{BB962C8B-B14F-4D97-AF65-F5344CB8AC3E}">
        <p14:creationId xmlns:p14="http://schemas.microsoft.com/office/powerpoint/2010/main" val="28650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AAB81-45ED-80DE-04A6-21EFC1C0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0A06-B636-D717-3B42-1293ECF5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What we choose to give honor too in our lives matters. </a:t>
            </a:r>
          </a:p>
        </p:txBody>
      </p:sp>
    </p:spTree>
    <p:extLst>
      <p:ext uri="{BB962C8B-B14F-4D97-AF65-F5344CB8AC3E}">
        <p14:creationId xmlns:p14="http://schemas.microsoft.com/office/powerpoint/2010/main" val="165673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EBABB-6489-1218-5326-F4D24AFB0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316B7-47AD-BDB2-EF4D-9AFBDD33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12" y="1032987"/>
            <a:ext cx="4919108" cy="4792027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controls the nations and His will never fails. </a:t>
            </a:r>
          </a:p>
        </p:txBody>
      </p:sp>
    </p:spTree>
    <p:extLst>
      <p:ext uri="{BB962C8B-B14F-4D97-AF65-F5344CB8AC3E}">
        <p14:creationId xmlns:p14="http://schemas.microsoft.com/office/powerpoint/2010/main" val="373874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76507A-C439-618F-81B3-C87B4B99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384"/>
            <a:ext cx="12192000" cy="61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19C65-2759-457B-035C-6A27255D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67" y="-1"/>
            <a:ext cx="834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8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172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PowerPoint Presentation</vt:lpstr>
      <vt:lpstr>Psalm 84:10 For better is one day in your courts than a thousand elsewhere. I would rather be a doorkeeper in the house of my God than dwell in the tents of wickedness.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jared owens</dc:creator>
  <cp:lastModifiedBy>jared owens</cp:lastModifiedBy>
  <cp:revision>3</cp:revision>
  <dcterms:created xsi:type="dcterms:W3CDTF">2026-03-06T17:18:54Z</dcterms:created>
  <dcterms:modified xsi:type="dcterms:W3CDTF">2026-03-08T11:06:10Z</dcterms:modified>
</cp:coreProperties>
</file>