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7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3/8/2026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5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3/8/2026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1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5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3/8/2026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3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05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3/8/2026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2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3/8/2026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3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3/8/2026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08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3/8/2026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0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43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82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4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05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7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6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26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5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0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155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51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199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3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8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5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2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0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30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2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55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3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3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11454&amp;picture=bacon-cheeseburge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4937-2D69-4DF4-FCCE-03FB609C2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D480B-F9E2-8B59-41BD-3DF9116B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2D72DA-9160-D954-A070-3C05DA6496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28742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EE82-0288-351D-DAAE-ACDAD08E6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 was providing consequences to deter people form committing murder. </a:t>
            </a:r>
          </a:p>
        </p:txBody>
      </p:sp>
    </p:spTree>
    <p:extLst>
      <p:ext uri="{BB962C8B-B14F-4D97-AF65-F5344CB8AC3E}">
        <p14:creationId xmlns:p14="http://schemas.microsoft.com/office/powerpoint/2010/main" val="407508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6DF1-747B-313A-26DF-9721F07BA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From the womb to the hardened criminal God values all human life.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4622E37-E89B-DCF0-CE13-0A0A8F823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4416-C4C5-BBD8-B451-DBA163F6E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Covenant: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Binding promise or solemn agreement.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B23CC2-E7D6-66AB-AC3B-8D656054E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51B7-B204-0EC4-FB7C-8FD4FA012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The beauty of God’s covenant is that it is not dependent on man.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289D1C-72AD-2F2F-A760-73ABFA432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D8EF7-35A6-2630-847B-77189E42338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873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77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AC98-FD13-51F6-ECDB-9EED337A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74" y="2665476"/>
            <a:ext cx="3855443" cy="1851106"/>
          </a:xfrm>
        </p:spPr>
        <p:txBody>
          <a:bodyPr anchor="b">
            <a:noAutofit/>
          </a:bodyPr>
          <a:lstStyle/>
          <a:p>
            <a:r>
              <a:rPr lang="en-US" sz="5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Gesheth</a:t>
            </a:r>
            <a:r>
              <a:rPr lang="en-US" sz="5400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Archers Bow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CEC054-5331-A947-A288-10F417FBCF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6047509"/>
            <a:ext cx="3401568" cy="26121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B1C07-F0FA-2275-8796-6CBE0024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81" r="-1" b="-1"/>
          <a:stretch>
            <a:fillRect/>
          </a:stretch>
        </p:blipFill>
        <p:spPr>
          <a:xfrm>
            <a:off x="4761780" y="10"/>
            <a:ext cx="7430219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8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E966-946C-1EE5-EC34-010C0D139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bow was meant to be a visible sign of God’s invisible grace.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D2667B-12E9-5BE0-3436-E7F40D47A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0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3CEB-6F3E-844B-6725-A3771E885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Noah’s worship was intentional.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87C0C-AF2B-E50C-55D6-F53BBEE95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E571-9B57-9976-8378-0751E2B65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lives are the altars from which we worship the Father.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991C6-6FCF-537A-4E26-F1170283D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BB67-2E67-7611-E475-2A768771C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FD3A5-D4B5-6C69-59CE-332F13A22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1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664E6-A43D-EA08-CAA1-B06D9768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145:3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8B37-AA51-2B0C-51D5-1AD0B7D8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“ Great is the Lord, and greatly to be praised, and his greatness is unsearchable.”</a:t>
            </a:r>
          </a:p>
        </p:txBody>
      </p:sp>
    </p:spTree>
    <p:extLst>
      <p:ext uri="{BB962C8B-B14F-4D97-AF65-F5344CB8AC3E}">
        <p14:creationId xmlns:p14="http://schemas.microsoft.com/office/powerpoint/2010/main" val="4305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F8A8-A6E7-CED2-3497-6BBBD08F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A754-B8C8-C575-5F2D-2BD740F6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548640"/>
            <a:ext cx="10653579" cy="459382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 You are king and your greatness is unsearchable!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Lord, I will tell of Your greatness because You have done ______ for me.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Lord, even though You alone satisfy the desire of every living thing, I confess that I try and find satisfaction in…..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Lord, in your greatness, sustain me as I ……</a:t>
            </a:r>
          </a:p>
        </p:txBody>
      </p:sp>
    </p:spTree>
    <p:extLst>
      <p:ext uri="{BB962C8B-B14F-4D97-AF65-F5344CB8AC3E}">
        <p14:creationId xmlns:p14="http://schemas.microsoft.com/office/powerpoint/2010/main" val="202618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05C4-F309-78A1-8790-102B4542B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Burnt Offering: </a:t>
            </a:r>
          </a:p>
          <a:p>
            <a:pPr lvl="4" algn="l"/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-Voluntary </a:t>
            </a:r>
            <a:b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-Atonement of sin</a:t>
            </a:r>
          </a:p>
          <a:p>
            <a:pPr lvl="4" algn="l"/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-Act of Gratitude </a:t>
            </a:r>
          </a:p>
        </p:txBody>
      </p:sp>
    </p:spTree>
    <p:extLst>
      <p:ext uri="{BB962C8B-B14F-4D97-AF65-F5344CB8AC3E}">
        <p14:creationId xmlns:p14="http://schemas.microsoft.com/office/powerpoint/2010/main" val="127054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9BC1-6480-E2AD-D36A-89C9D913E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/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Worship is the only appropriate response to God’s saving grace!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F4D9801-9CFC-E440-28A4-442167A68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5E5D-53EF-DBE9-8266-D5ADB9DBA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Right worship makes God’s heart happy.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BDF761-9C90-21A1-2CF5-0BFA1E8C1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8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D47D-9F7E-CADD-895B-02AA5BB49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In the promise we see God’s patience and grace.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AD44A5-75B4-9BEA-7240-B54356806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2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9CFB-03AA-6A58-E9B2-0C13248E7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In his abundant grace God patiently withholds his judgment of sin because he desires that not one should perish.</a:t>
            </a:r>
          </a:p>
        </p:txBody>
      </p:sp>
    </p:spTree>
    <p:extLst>
      <p:ext uri="{BB962C8B-B14F-4D97-AF65-F5344CB8AC3E}">
        <p14:creationId xmlns:p14="http://schemas.microsoft.com/office/powerpoint/2010/main" val="149326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1AE5AA-4514-03B5-B05B-4667D52C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254FA-1E8F-6F08-8B15-461849F5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645" y="1979572"/>
            <a:ext cx="6172200" cy="4124151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DEBF1DE-61F3-98A2-A6A7-A6CAE7F32D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8918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228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Neue Haas Grotesk Text Pro</vt:lpstr>
      <vt:lpstr>Helena</vt:lpstr>
      <vt:lpstr>PowerPoint Presentation</vt:lpstr>
      <vt:lpstr>Psalm 145:3</vt:lpstr>
      <vt:lpstr>PowerPoint Presentation</vt:lpstr>
      <vt:lpstr>Burnt Offering:  -Voluntary  -Atonement of sin -Act of Gratitude </vt:lpstr>
      <vt:lpstr>Worship is the only appropriate response to God’s saving grace!</vt:lpstr>
      <vt:lpstr>The Right worship makes God’s heart happy.</vt:lpstr>
      <vt:lpstr>In the promise we see God’s patience and grace.</vt:lpstr>
      <vt:lpstr>In his abundant grace God patiently withholds his judgment of sin because he desires that not one should perish.</vt:lpstr>
      <vt:lpstr>PowerPoint Presentation</vt:lpstr>
      <vt:lpstr>God was providing consequences to deter people form committing murder. </vt:lpstr>
      <vt:lpstr>From the womb to the hardened criminal God values all human life. </vt:lpstr>
      <vt:lpstr>Covenant:  Binding promise or solemn agreement.</vt:lpstr>
      <vt:lpstr>The beauty of God’s covenant is that it is not dependent on man. </vt:lpstr>
      <vt:lpstr>PowerPoint Presentation</vt:lpstr>
      <vt:lpstr>Gesheth:   Archers Bow </vt:lpstr>
      <vt:lpstr>The bow was meant to be a visible sign of God’s invisible grace.</vt:lpstr>
      <vt:lpstr>Noah’s worship was intentional. </vt:lpstr>
      <vt:lpstr>Our lives are the altars from which we worship the Father.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Maria Gebbink</cp:lastModifiedBy>
  <cp:revision>2</cp:revision>
  <dcterms:created xsi:type="dcterms:W3CDTF">2026-03-01T10:03:51Z</dcterms:created>
  <dcterms:modified xsi:type="dcterms:W3CDTF">2026-03-08T17:11:11Z</dcterms:modified>
</cp:coreProperties>
</file>