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handoutMasterIdLst>
    <p:handoutMasterId r:id="rId59"/>
  </p:handoutMasterIdLst>
  <p:sldIdLst>
    <p:sldId id="438" r:id="rId5"/>
    <p:sldId id="1100" r:id="rId6"/>
    <p:sldId id="1101" r:id="rId7"/>
    <p:sldId id="1202" r:id="rId8"/>
    <p:sldId id="1082" r:id="rId9"/>
    <p:sldId id="1102" r:id="rId10"/>
    <p:sldId id="1103" r:id="rId11"/>
    <p:sldId id="1104" r:id="rId12"/>
    <p:sldId id="1105" r:id="rId13"/>
    <p:sldId id="1106" r:id="rId14"/>
    <p:sldId id="1107" r:id="rId15"/>
    <p:sldId id="1121" r:id="rId16"/>
    <p:sldId id="1122" r:id="rId17"/>
    <p:sldId id="1123" r:id="rId18"/>
    <p:sldId id="1124" r:id="rId19"/>
    <p:sldId id="1125" r:id="rId20"/>
    <p:sldId id="1197" r:id="rId21"/>
    <p:sldId id="1154" r:id="rId22"/>
    <p:sldId id="1155" r:id="rId23"/>
    <p:sldId id="1198" r:id="rId24"/>
    <p:sldId id="1157" r:id="rId25"/>
    <p:sldId id="1192" r:id="rId26"/>
    <p:sldId id="1076" r:id="rId27"/>
    <p:sldId id="1159" r:id="rId28"/>
    <p:sldId id="1191" r:id="rId29"/>
    <p:sldId id="1193" r:id="rId30"/>
    <p:sldId id="1199" r:id="rId31"/>
    <p:sldId id="1194" r:id="rId32"/>
    <p:sldId id="1077" r:id="rId33"/>
    <p:sldId id="1200" r:id="rId34"/>
    <p:sldId id="1161" r:id="rId35"/>
    <p:sldId id="1162" r:id="rId36"/>
    <p:sldId id="1163" r:id="rId37"/>
    <p:sldId id="1164" r:id="rId38"/>
    <p:sldId id="1165" r:id="rId39"/>
    <p:sldId id="1148" r:id="rId40"/>
    <p:sldId id="1026" r:id="rId41"/>
    <p:sldId id="1027" r:id="rId42"/>
    <p:sldId id="1201" r:id="rId43"/>
    <p:sldId id="1180" r:id="rId44"/>
    <p:sldId id="1080" r:id="rId45"/>
    <p:sldId id="1181" r:id="rId46"/>
    <p:sldId id="1182" r:id="rId47"/>
    <p:sldId id="1183" r:id="rId48"/>
    <p:sldId id="1149" r:id="rId49"/>
    <p:sldId id="1184" r:id="rId50"/>
    <p:sldId id="1185" r:id="rId51"/>
    <p:sldId id="1096" r:id="rId52"/>
    <p:sldId id="1186" r:id="rId53"/>
    <p:sldId id="1187" r:id="rId54"/>
    <p:sldId id="1188" r:id="rId55"/>
    <p:sldId id="1189" r:id="rId56"/>
    <p:sldId id="1190" r:id="rId57"/>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D9E9"/>
    <a:srgbClr val="FFF3CC"/>
    <a:srgbClr val="CC3399"/>
    <a:srgbClr val="C99504"/>
    <a:srgbClr val="E3C2FC"/>
    <a:srgbClr val="F5801F"/>
    <a:srgbClr val="F5B033"/>
    <a:srgbClr val="E3960B"/>
    <a:srgbClr val="00B050"/>
    <a:srgbClr val="A3F0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2DD824-C499-4CEF-BDD9-8138286EE851}" v="15" dt="2026-03-06T09:15:27.1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99" autoAdjust="0"/>
    <p:restoredTop sz="94660"/>
  </p:normalViewPr>
  <p:slideViewPr>
    <p:cSldViewPr snapToGrid="0">
      <p:cViewPr>
        <p:scale>
          <a:sx n="76" d="100"/>
          <a:sy n="76" d="100"/>
        </p:scale>
        <p:origin x="514" y="374"/>
      </p:cViewPr>
      <p:guideLst>
        <p:guide orient="horz" pos="2115"/>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Martin" userId="34214532-c002-4a9a-b7f5-c3c0742f04cd" providerId="ADAL" clId="{999FA431-0D99-44F0-ADF0-5374EE7C5224}"/>
    <pc:docChg chg="undo custSel addSld modSld">
      <pc:chgData name="Lauren Martin" userId="34214532-c002-4a9a-b7f5-c3c0742f04cd" providerId="ADAL" clId="{999FA431-0D99-44F0-ADF0-5374EE7C5224}" dt="2026-03-06T09:22:19.659" v="122" actId="14100"/>
      <pc:docMkLst>
        <pc:docMk/>
      </pc:docMkLst>
      <pc:sldChg chg="modSp mod">
        <pc:chgData name="Lauren Martin" userId="34214532-c002-4a9a-b7f5-c3c0742f04cd" providerId="ADAL" clId="{999FA431-0D99-44F0-ADF0-5374EE7C5224}" dt="2026-03-06T09:21:43.714" v="118" actId="1076"/>
        <pc:sldMkLst>
          <pc:docMk/>
          <pc:sldMk cId="1934760328" sldId="1026"/>
        </pc:sldMkLst>
        <pc:spChg chg="mod">
          <ac:chgData name="Lauren Martin" userId="34214532-c002-4a9a-b7f5-c3c0742f04cd" providerId="ADAL" clId="{999FA431-0D99-44F0-ADF0-5374EE7C5224}" dt="2026-03-06T09:21:43.714" v="118" actId="1076"/>
          <ac:spMkLst>
            <pc:docMk/>
            <pc:sldMk cId="1934760328" sldId="1026"/>
            <ac:spMk id="6" creationId="{FC32BA73-C78E-64A6-494A-06D133CE1270}"/>
          </ac:spMkLst>
        </pc:spChg>
      </pc:sldChg>
      <pc:sldChg chg="modSp mod">
        <pc:chgData name="Lauren Martin" userId="34214532-c002-4a9a-b7f5-c3c0742f04cd" providerId="ADAL" clId="{999FA431-0D99-44F0-ADF0-5374EE7C5224}" dt="2026-03-06T09:21:49.938" v="119" actId="403"/>
        <pc:sldMkLst>
          <pc:docMk/>
          <pc:sldMk cId="1523887427" sldId="1027"/>
        </pc:sldMkLst>
        <pc:spChg chg="mod">
          <ac:chgData name="Lauren Martin" userId="34214532-c002-4a9a-b7f5-c3c0742f04cd" providerId="ADAL" clId="{999FA431-0D99-44F0-ADF0-5374EE7C5224}" dt="2026-03-06T09:21:49.938" v="119" actId="403"/>
          <ac:spMkLst>
            <pc:docMk/>
            <pc:sldMk cId="1523887427" sldId="1027"/>
            <ac:spMk id="4" creationId="{343AE1F4-7BA1-D5A2-FAC9-4B091504CE6D}"/>
          </ac:spMkLst>
        </pc:spChg>
      </pc:sldChg>
      <pc:sldChg chg="modSp mod">
        <pc:chgData name="Lauren Martin" userId="34214532-c002-4a9a-b7f5-c3c0742f04cd" providerId="ADAL" clId="{999FA431-0D99-44F0-ADF0-5374EE7C5224}" dt="2026-03-06T09:17:33.152" v="100" actId="20577"/>
        <pc:sldMkLst>
          <pc:docMk/>
          <pc:sldMk cId="874760257" sldId="1101"/>
        </pc:sldMkLst>
        <pc:spChg chg="mod">
          <ac:chgData name="Lauren Martin" userId="34214532-c002-4a9a-b7f5-c3c0742f04cd" providerId="ADAL" clId="{999FA431-0D99-44F0-ADF0-5374EE7C5224}" dt="2026-03-06T09:17:33.152" v="100" actId="20577"/>
          <ac:spMkLst>
            <pc:docMk/>
            <pc:sldMk cId="874760257" sldId="1101"/>
            <ac:spMk id="11" creationId="{2FC304BE-06B2-1DB5-44D2-2C551EE381C7}"/>
          </ac:spMkLst>
        </pc:spChg>
        <pc:picChg chg="mod">
          <ac:chgData name="Lauren Martin" userId="34214532-c002-4a9a-b7f5-c3c0742f04cd" providerId="ADAL" clId="{999FA431-0D99-44F0-ADF0-5374EE7C5224}" dt="2026-03-06T09:16:32.936" v="90" actId="14100"/>
          <ac:picMkLst>
            <pc:docMk/>
            <pc:sldMk cId="874760257" sldId="1101"/>
            <ac:picMk id="7" creationId="{BDC35294-3CC7-9340-BCF6-4A4BC159004B}"/>
          </ac:picMkLst>
        </pc:picChg>
      </pc:sldChg>
      <pc:sldChg chg="modSp mod">
        <pc:chgData name="Lauren Martin" userId="34214532-c002-4a9a-b7f5-c3c0742f04cd" providerId="ADAL" clId="{999FA431-0D99-44F0-ADF0-5374EE7C5224}" dt="2026-03-06T09:20:35.009" v="111" actId="1076"/>
        <pc:sldMkLst>
          <pc:docMk/>
          <pc:sldMk cId="410322290" sldId="1104"/>
        </pc:sldMkLst>
        <pc:spChg chg="mod">
          <ac:chgData name="Lauren Martin" userId="34214532-c002-4a9a-b7f5-c3c0742f04cd" providerId="ADAL" clId="{999FA431-0D99-44F0-ADF0-5374EE7C5224}" dt="2026-03-06T09:20:35.009" v="111" actId="1076"/>
          <ac:spMkLst>
            <pc:docMk/>
            <pc:sldMk cId="410322290" sldId="1104"/>
            <ac:spMk id="3" creationId="{00000000-0000-0000-0000-000000000000}"/>
          </ac:spMkLst>
        </pc:spChg>
      </pc:sldChg>
      <pc:sldChg chg="modSp mod">
        <pc:chgData name="Lauren Martin" userId="34214532-c002-4a9a-b7f5-c3c0742f04cd" providerId="ADAL" clId="{999FA431-0D99-44F0-ADF0-5374EE7C5224}" dt="2026-03-06T09:07:08.463" v="9" actId="1076"/>
        <pc:sldMkLst>
          <pc:docMk/>
          <pc:sldMk cId="1972737582" sldId="1125"/>
        </pc:sldMkLst>
        <pc:spChg chg="mod">
          <ac:chgData name="Lauren Martin" userId="34214532-c002-4a9a-b7f5-c3c0742f04cd" providerId="ADAL" clId="{999FA431-0D99-44F0-ADF0-5374EE7C5224}" dt="2026-03-06T09:07:08.463" v="9" actId="1076"/>
          <ac:spMkLst>
            <pc:docMk/>
            <pc:sldMk cId="1972737582" sldId="1125"/>
            <ac:spMk id="3" creationId="{00000000-0000-0000-0000-000000000000}"/>
          </ac:spMkLst>
        </pc:spChg>
        <pc:spChg chg="mod">
          <ac:chgData name="Lauren Martin" userId="34214532-c002-4a9a-b7f5-c3c0742f04cd" providerId="ADAL" clId="{999FA431-0D99-44F0-ADF0-5374EE7C5224}" dt="2026-03-06T09:07:05.278" v="8" actId="1076"/>
          <ac:spMkLst>
            <pc:docMk/>
            <pc:sldMk cId="1972737582" sldId="1125"/>
            <ac:spMk id="7" creationId="{678B433E-B475-47EF-8150-08199AC8C720}"/>
          </ac:spMkLst>
        </pc:spChg>
      </pc:sldChg>
      <pc:sldChg chg="modSp mod">
        <pc:chgData name="Lauren Martin" userId="34214532-c002-4a9a-b7f5-c3c0742f04cd" providerId="ADAL" clId="{999FA431-0D99-44F0-ADF0-5374EE7C5224}" dt="2026-03-06T09:06:17.722" v="1" actId="1076"/>
        <pc:sldMkLst>
          <pc:docMk/>
          <pc:sldMk cId="1062179513" sldId="1154"/>
        </pc:sldMkLst>
        <pc:spChg chg="mod">
          <ac:chgData name="Lauren Martin" userId="34214532-c002-4a9a-b7f5-c3c0742f04cd" providerId="ADAL" clId="{999FA431-0D99-44F0-ADF0-5374EE7C5224}" dt="2026-03-06T09:06:17.722" v="1" actId="1076"/>
          <ac:spMkLst>
            <pc:docMk/>
            <pc:sldMk cId="1062179513" sldId="1154"/>
            <ac:spMk id="6" creationId="{53CB43A4-9631-3E5E-C41F-421A9F968E0F}"/>
          </ac:spMkLst>
        </pc:spChg>
      </pc:sldChg>
      <pc:sldChg chg="modSp mod">
        <pc:chgData name="Lauren Martin" userId="34214532-c002-4a9a-b7f5-c3c0742f04cd" providerId="ADAL" clId="{999FA431-0D99-44F0-ADF0-5374EE7C5224}" dt="2026-03-06T09:06:35.753" v="3" actId="1076"/>
        <pc:sldMkLst>
          <pc:docMk/>
          <pc:sldMk cId="949437265" sldId="1155"/>
        </pc:sldMkLst>
        <pc:spChg chg="mod">
          <ac:chgData name="Lauren Martin" userId="34214532-c002-4a9a-b7f5-c3c0742f04cd" providerId="ADAL" clId="{999FA431-0D99-44F0-ADF0-5374EE7C5224}" dt="2026-03-06T09:06:35.753" v="3" actId="1076"/>
          <ac:spMkLst>
            <pc:docMk/>
            <pc:sldMk cId="949437265" sldId="1155"/>
            <ac:spMk id="3" creationId="{D429AABE-2897-3295-CDA3-182E7013A6F1}"/>
          </ac:spMkLst>
        </pc:spChg>
      </pc:sldChg>
      <pc:sldChg chg="modSp mod">
        <pc:chgData name="Lauren Martin" userId="34214532-c002-4a9a-b7f5-c3c0742f04cd" providerId="ADAL" clId="{999FA431-0D99-44F0-ADF0-5374EE7C5224}" dt="2026-03-06T09:07:33.283" v="13" actId="21"/>
        <pc:sldMkLst>
          <pc:docMk/>
          <pc:sldMk cId="1857144395" sldId="1157"/>
        </pc:sldMkLst>
        <pc:spChg chg="mod">
          <ac:chgData name="Lauren Martin" userId="34214532-c002-4a9a-b7f5-c3c0742f04cd" providerId="ADAL" clId="{999FA431-0D99-44F0-ADF0-5374EE7C5224}" dt="2026-03-06T09:07:33.283" v="13" actId="21"/>
          <ac:spMkLst>
            <pc:docMk/>
            <pc:sldMk cId="1857144395" sldId="1157"/>
            <ac:spMk id="4" creationId="{80649EAF-8C64-0168-29C3-2F6B29AB380E}"/>
          </ac:spMkLst>
        </pc:spChg>
      </pc:sldChg>
      <pc:sldChg chg="modSp mod">
        <pc:chgData name="Lauren Martin" userId="34214532-c002-4a9a-b7f5-c3c0742f04cd" providerId="ADAL" clId="{999FA431-0D99-44F0-ADF0-5374EE7C5224}" dt="2026-03-06T09:12:44.890" v="59" actId="1076"/>
        <pc:sldMkLst>
          <pc:docMk/>
          <pc:sldMk cId="2941565625" sldId="1159"/>
        </pc:sldMkLst>
        <pc:spChg chg="mod">
          <ac:chgData name="Lauren Martin" userId="34214532-c002-4a9a-b7f5-c3c0742f04cd" providerId="ADAL" clId="{999FA431-0D99-44F0-ADF0-5374EE7C5224}" dt="2026-03-06T09:12:23.040" v="57" actId="1076"/>
          <ac:spMkLst>
            <pc:docMk/>
            <pc:sldMk cId="2941565625" sldId="1159"/>
            <ac:spMk id="6" creationId="{AC15973D-3C4E-9EDF-200F-C63029E345B8}"/>
          </ac:spMkLst>
        </pc:spChg>
        <pc:spChg chg="mod">
          <ac:chgData name="Lauren Martin" userId="34214532-c002-4a9a-b7f5-c3c0742f04cd" providerId="ADAL" clId="{999FA431-0D99-44F0-ADF0-5374EE7C5224}" dt="2026-03-06T09:12:18.555" v="56" actId="1076"/>
          <ac:spMkLst>
            <pc:docMk/>
            <pc:sldMk cId="2941565625" sldId="1159"/>
            <ac:spMk id="7" creationId="{3DD19A40-4865-B484-5087-B84FF44F81A0}"/>
          </ac:spMkLst>
        </pc:spChg>
        <pc:spChg chg="mod">
          <ac:chgData name="Lauren Martin" userId="34214532-c002-4a9a-b7f5-c3c0742f04cd" providerId="ADAL" clId="{999FA431-0D99-44F0-ADF0-5374EE7C5224}" dt="2026-03-06T09:12:44.890" v="59" actId="1076"/>
          <ac:spMkLst>
            <pc:docMk/>
            <pc:sldMk cId="2941565625" sldId="1159"/>
            <ac:spMk id="11" creationId="{F0AABE07-BD74-E6AF-76D8-5667482A1A68}"/>
          </ac:spMkLst>
        </pc:spChg>
      </pc:sldChg>
      <pc:sldChg chg="modSp mod">
        <pc:chgData name="Lauren Martin" userId="34214532-c002-4a9a-b7f5-c3c0742f04cd" providerId="ADAL" clId="{999FA431-0D99-44F0-ADF0-5374EE7C5224}" dt="2026-03-06T09:21:08.948" v="112" actId="403"/>
        <pc:sldMkLst>
          <pc:docMk/>
          <pc:sldMk cId="2499239914" sldId="1163"/>
        </pc:sldMkLst>
        <pc:spChg chg="mod">
          <ac:chgData name="Lauren Martin" userId="34214532-c002-4a9a-b7f5-c3c0742f04cd" providerId="ADAL" clId="{999FA431-0D99-44F0-ADF0-5374EE7C5224}" dt="2026-03-06T09:21:08.948" v="112" actId="403"/>
          <ac:spMkLst>
            <pc:docMk/>
            <pc:sldMk cId="2499239914" sldId="1163"/>
            <ac:spMk id="4" creationId="{7C7028ED-E6AB-E939-25AC-8A3B376F5FF1}"/>
          </ac:spMkLst>
        </pc:spChg>
      </pc:sldChg>
      <pc:sldChg chg="modSp mod">
        <pc:chgData name="Lauren Martin" userId="34214532-c002-4a9a-b7f5-c3c0742f04cd" providerId="ADAL" clId="{999FA431-0D99-44F0-ADF0-5374EE7C5224}" dt="2026-03-06T09:21:23.773" v="114" actId="403"/>
        <pc:sldMkLst>
          <pc:docMk/>
          <pc:sldMk cId="3283913810" sldId="1164"/>
        </pc:sldMkLst>
        <pc:spChg chg="mod">
          <ac:chgData name="Lauren Martin" userId="34214532-c002-4a9a-b7f5-c3c0742f04cd" providerId="ADAL" clId="{999FA431-0D99-44F0-ADF0-5374EE7C5224}" dt="2026-03-06T09:21:23.773" v="114" actId="403"/>
          <ac:spMkLst>
            <pc:docMk/>
            <pc:sldMk cId="3283913810" sldId="1164"/>
            <ac:spMk id="2" creationId="{6FFAB5D8-5245-AB8B-877A-D6E438FD4380}"/>
          </ac:spMkLst>
        </pc:spChg>
      </pc:sldChg>
      <pc:sldChg chg="modSp mod">
        <pc:chgData name="Lauren Martin" userId="34214532-c002-4a9a-b7f5-c3c0742f04cd" providerId="ADAL" clId="{999FA431-0D99-44F0-ADF0-5374EE7C5224}" dt="2026-03-06T09:22:19.659" v="122" actId="14100"/>
        <pc:sldMkLst>
          <pc:docMk/>
          <pc:sldMk cId="655804522" sldId="1186"/>
        </pc:sldMkLst>
        <pc:spChg chg="mod">
          <ac:chgData name="Lauren Martin" userId="34214532-c002-4a9a-b7f5-c3c0742f04cd" providerId="ADAL" clId="{999FA431-0D99-44F0-ADF0-5374EE7C5224}" dt="2026-03-06T09:22:19.659" v="122" actId="14100"/>
          <ac:spMkLst>
            <pc:docMk/>
            <pc:sldMk cId="655804522" sldId="1186"/>
            <ac:spMk id="4" creationId="{CCA9633D-43D5-4FB6-7E44-76302AD96596}"/>
          </ac:spMkLst>
        </pc:spChg>
      </pc:sldChg>
      <pc:sldChg chg="modSp mod">
        <pc:chgData name="Lauren Martin" userId="34214532-c002-4a9a-b7f5-c3c0742f04cd" providerId="ADAL" clId="{999FA431-0D99-44F0-ADF0-5374EE7C5224}" dt="2026-03-06T09:14:05.910" v="70"/>
        <pc:sldMkLst>
          <pc:docMk/>
          <pc:sldMk cId="4254812681" sldId="1191"/>
        </pc:sldMkLst>
        <pc:spChg chg="mod">
          <ac:chgData name="Lauren Martin" userId="34214532-c002-4a9a-b7f5-c3c0742f04cd" providerId="ADAL" clId="{999FA431-0D99-44F0-ADF0-5374EE7C5224}" dt="2026-03-06T09:09:39.984" v="34" actId="1076"/>
          <ac:spMkLst>
            <pc:docMk/>
            <pc:sldMk cId="4254812681" sldId="1191"/>
            <ac:spMk id="2" creationId="{213D9A15-2715-AD3E-5E4C-2F8D02B03C56}"/>
          </ac:spMkLst>
        </pc:spChg>
        <pc:spChg chg="mod">
          <ac:chgData name="Lauren Martin" userId="34214532-c002-4a9a-b7f5-c3c0742f04cd" providerId="ADAL" clId="{999FA431-0D99-44F0-ADF0-5374EE7C5224}" dt="2026-03-06T09:14:05.910" v="70"/>
          <ac:spMkLst>
            <pc:docMk/>
            <pc:sldMk cId="4254812681" sldId="1191"/>
            <ac:spMk id="6" creationId="{EBBB5338-C700-1E80-141C-AD1CCA2B757C}"/>
          </ac:spMkLst>
        </pc:spChg>
      </pc:sldChg>
      <pc:sldChg chg="modSp mod">
        <pc:chgData name="Lauren Martin" userId="34214532-c002-4a9a-b7f5-c3c0742f04cd" providerId="ADAL" clId="{999FA431-0D99-44F0-ADF0-5374EE7C5224}" dt="2026-03-06T09:08:30.742" v="24" actId="1076"/>
        <pc:sldMkLst>
          <pc:docMk/>
          <pc:sldMk cId="1302828150" sldId="1192"/>
        </pc:sldMkLst>
        <pc:spChg chg="mod">
          <ac:chgData name="Lauren Martin" userId="34214532-c002-4a9a-b7f5-c3c0742f04cd" providerId="ADAL" clId="{999FA431-0D99-44F0-ADF0-5374EE7C5224}" dt="2026-03-06T09:08:24.074" v="22" actId="1076"/>
          <ac:spMkLst>
            <pc:docMk/>
            <pc:sldMk cId="1302828150" sldId="1192"/>
            <ac:spMk id="6" creationId="{8E6898E7-A780-8A43-22EC-C50EBC89B0AB}"/>
          </ac:spMkLst>
        </pc:spChg>
        <pc:spChg chg="mod">
          <ac:chgData name="Lauren Martin" userId="34214532-c002-4a9a-b7f5-c3c0742f04cd" providerId="ADAL" clId="{999FA431-0D99-44F0-ADF0-5374EE7C5224}" dt="2026-03-06T09:08:30.742" v="24" actId="1076"/>
          <ac:spMkLst>
            <pc:docMk/>
            <pc:sldMk cId="1302828150" sldId="1192"/>
            <ac:spMk id="7" creationId="{7F21191A-97FC-DEC0-D130-DF206002BA27}"/>
          </ac:spMkLst>
        </pc:spChg>
      </pc:sldChg>
      <pc:sldChg chg="modSp mod">
        <pc:chgData name="Lauren Martin" userId="34214532-c002-4a9a-b7f5-c3c0742f04cd" providerId="ADAL" clId="{999FA431-0D99-44F0-ADF0-5374EE7C5224}" dt="2026-03-06T09:15:58.029" v="88" actId="1076"/>
        <pc:sldMkLst>
          <pc:docMk/>
          <pc:sldMk cId="3345829320" sldId="1193"/>
        </pc:sldMkLst>
        <pc:spChg chg="mod">
          <ac:chgData name="Lauren Martin" userId="34214532-c002-4a9a-b7f5-c3c0742f04cd" providerId="ADAL" clId="{999FA431-0D99-44F0-ADF0-5374EE7C5224}" dt="2026-03-06T09:15:48.925" v="87" actId="1076"/>
          <ac:spMkLst>
            <pc:docMk/>
            <pc:sldMk cId="3345829320" sldId="1193"/>
            <ac:spMk id="2" creationId="{5D4158DD-05DA-CF7C-D79B-13FCC2D700B0}"/>
          </ac:spMkLst>
        </pc:spChg>
        <pc:spChg chg="mod">
          <ac:chgData name="Lauren Martin" userId="34214532-c002-4a9a-b7f5-c3c0742f04cd" providerId="ADAL" clId="{999FA431-0D99-44F0-ADF0-5374EE7C5224}" dt="2026-03-06T09:15:58.029" v="88" actId="1076"/>
          <ac:spMkLst>
            <pc:docMk/>
            <pc:sldMk cId="3345829320" sldId="1193"/>
            <ac:spMk id="6" creationId="{38044236-02DF-3CE1-5134-0A5679EA693D}"/>
          </ac:spMkLst>
        </pc:spChg>
      </pc:sldChg>
      <pc:sldChg chg="modSp mod">
        <pc:chgData name="Lauren Martin" userId="34214532-c002-4a9a-b7f5-c3c0742f04cd" providerId="ADAL" clId="{999FA431-0D99-44F0-ADF0-5374EE7C5224}" dt="2026-03-06T09:15:23.427" v="83" actId="21"/>
        <pc:sldMkLst>
          <pc:docMk/>
          <pc:sldMk cId="2329057811" sldId="1194"/>
        </pc:sldMkLst>
        <pc:spChg chg="mod">
          <ac:chgData name="Lauren Martin" userId="34214532-c002-4a9a-b7f5-c3c0742f04cd" providerId="ADAL" clId="{999FA431-0D99-44F0-ADF0-5374EE7C5224}" dt="2026-03-06T09:15:23.427" v="83" actId="21"/>
          <ac:spMkLst>
            <pc:docMk/>
            <pc:sldMk cId="2329057811" sldId="1194"/>
            <ac:spMk id="3" creationId="{792D42FA-8D42-37A1-0ACC-8D5C38479465}"/>
          </ac:spMkLst>
        </pc:spChg>
      </pc:sldChg>
      <pc:sldChg chg="modSp mod">
        <pc:chgData name="Lauren Martin" userId="34214532-c002-4a9a-b7f5-c3c0742f04cd" providerId="ADAL" clId="{999FA431-0D99-44F0-ADF0-5374EE7C5224}" dt="2026-03-06T09:07:17.588" v="11" actId="1076"/>
        <pc:sldMkLst>
          <pc:docMk/>
          <pc:sldMk cId="4000627018" sldId="1197"/>
        </pc:sldMkLst>
        <pc:spChg chg="mod">
          <ac:chgData name="Lauren Martin" userId="34214532-c002-4a9a-b7f5-c3c0742f04cd" providerId="ADAL" clId="{999FA431-0D99-44F0-ADF0-5374EE7C5224}" dt="2026-03-06T09:07:17.588" v="11" actId="1076"/>
          <ac:spMkLst>
            <pc:docMk/>
            <pc:sldMk cId="4000627018" sldId="1197"/>
            <ac:spMk id="3" creationId="{C78D6E07-5D4B-8090-12A5-B3A236E5EC9A}"/>
          </ac:spMkLst>
        </pc:spChg>
      </pc:sldChg>
      <pc:sldChg chg="modSp mod">
        <pc:chgData name="Lauren Martin" userId="34214532-c002-4a9a-b7f5-c3c0742f04cd" providerId="ADAL" clId="{999FA431-0D99-44F0-ADF0-5374EE7C5224}" dt="2026-03-06T09:06:43.485" v="5" actId="1076"/>
        <pc:sldMkLst>
          <pc:docMk/>
          <pc:sldMk cId="4135677512" sldId="1198"/>
        </pc:sldMkLst>
        <pc:spChg chg="mod">
          <ac:chgData name="Lauren Martin" userId="34214532-c002-4a9a-b7f5-c3c0742f04cd" providerId="ADAL" clId="{999FA431-0D99-44F0-ADF0-5374EE7C5224}" dt="2026-03-06T09:06:43.485" v="5" actId="1076"/>
          <ac:spMkLst>
            <pc:docMk/>
            <pc:sldMk cId="4135677512" sldId="1198"/>
            <ac:spMk id="3" creationId="{7FF7146A-D111-8446-3FCF-EA298BD9D0DF}"/>
          </ac:spMkLst>
        </pc:spChg>
      </pc:sldChg>
      <pc:sldChg chg="modSp mod">
        <pc:chgData name="Lauren Martin" userId="34214532-c002-4a9a-b7f5-c3c0742f04cd" providerId="ADAL" clId="{999FA431-0D99-44F0-ADF0-5374EE7C5224}" dt="2026-03-06T09:15:27.145" v="84"/>
        <pc:sldMkLst>
          <pc:docMk/>
          <pc:sldMk cId="2853418391" sldId="1199"/>
        </pc:sldMkLst>
        <pc:spChg chg="mod">
          <ac:chgData name="Lauren Martin" userId="34214532-c002-4a9a-b7f5-c3c0742f04cd" providerId="ADAL" clId="{999FA431-0D99-44F0-ADF0-5374EE7C5224}" dt="2026-03-06T09:10:50.435" v="43" actId="1076"/>
          <ac:spMkLst>
            <pc:docMk/>
            <pc:sldMk cId="2853418391" sldId="1199"/>
            <ac:spMk id="2" creationId="{190E4E09-835B-D285-0B7C-3CE2A802E522}"/>
          </ac:spMkLst>
        </pc:spChg>
        <pc:spChg chg="mod">
          <ac:chgData name="Lauren Martin" userId="34214532-c002-4a9a-b7f5-c3c0742f04cd" providerId="ADAL" clId="{999FA431-0D99-44F0-ADF0-5374EE7C5224}" dt="2026-03-06T09:15:27.145" v="84"/>
          <ac:spMkLst>
            <pc:docMk/>
            <pc:sldMk cId="2853418391" sldId="1199"/>
            <ac:spMk id="6" creationId="{8DBCF8C0-697D-EAFC-47B8-502430B3DB13}"/>
          </ac:spMkLst>
        </pc:spChg>
      </pc:sldChg>
      <pc:sldChg chg="modSp mod">
        <pc:chgData name="Lauren Martin" userId="34214532-c002-4a9a-b7f5-c3c0742f04cd" providerId="ADAL" clId="{999FA431-0D99-44F0-ADF0-5374EE7C5224}" dt="2026-03-06T09:21:57.960" v="120" actId="403"/>
        <pc:sldMkLst>
          <pc:docMk/>
          <pc:sldMk cId="1689776288" sldId="1201"/>
        </pc:sldMkLst>
        <pc:spChg chg="mod">
          <ac:chgData name="Lauren Martin" userId="34214532-c002-4a9a-b7f5-c3c0742f04cd" providerId="ADAL" clId="{999FA431-0D99-44F0-ADF0-5374EE7C5224}" dt="2026-03-06T09:21:57.960" v="120" actId="403"/>
          <ac:spMkLst>
            <pc:docMk/>
            <pc:sldMk cId="1689776288" sldId="1201"/>
            <ac:spMk id="4" creationId="{387DA81C-2BE6-A816-A12A-953C7AFF1CD6}"/>
          </ac:spMkLst>
        </pc:spChg>
      </pc:sldChg>
      <pc:sldChg chg="delSp modSp add mod">
        <pc:chgData name="Lauren Martin" userId="34214532-c002-4a9a-b7f5-c3c0742f04cd" providerId="ADAL" clId="{999FA431-0D99-44F0-ADF0-5374EE7C5224}" dt="2026-03-06T09:18:00.574" v="105" actId="1076"/>
        <pc:sldMkLst>
          <pc:docMk/>
          <pc:sldMk cId="1551765618" sldId="1202"/>
        </pc:sldMkLst>
        <pc:spChg chg="del">
          <ac:chgData name="Lauren Martin" userId="34214532-c002-4a9a-b7f5-c3c0742f04cd" providerId="ADAL" clId="{999FA431-0D99-44F0-ADF0-5374EE7C5224}" dt="2026-03-06T09:17:45.684" v="102" actId="478"/>
          <ac:spMkLst>
            <pc:docMk/>
            <pc:sldMk cId="1551765618" sldId="1202"/>
            <ac:spMk id="3" creationId="{1D6F4CE3-AFCE-A54D-2FDB-27FF238C670F}"/>
          </ac:spMkLst>
        </pc:spChg>
        <pc:spChg chg="mod">
          <ac:chgData name="Lauren Martin" userId="34214532-c002-4a9a-b7f5-c3c0742f04cd" providerId="ADAL" clId="{999FA431-0D99-44F0-ADF0-5374EE7C5224}" dt="2026-03-06T09:18:00.574" v="105" actId="1076"/>
          <ac:spMkLst>
            <pc:docMk/>
            <pc:sldMk cId="1551765618" sldId="1202"/>
            <ac:spMk id="8" creationId="{90E0D3DF-AFAC-E343-F3D1-2E48CCB55544}"/>
          </ac:spMkLst>
        </pc:spChg>
        <pc:spChg chg="mod">
          <ac:chgData name="Lauren Martin" userId="34214532-c002-4a9a-b7f5-c3c0742f04cd" providerId="ADAL" clId="{999FA431-0D99-44F0-ADF0-5374EE7C5224}" dt="2026-03-06T09:17:50.842" v="103" actId="1076"/>
          <ac:spMkLst>
            <pc:docMk/>
            <pc:sldMk cId="1551765618" sldId="1202"/>
            <ac:spMk id="11" creationId="{E748E5EA-2760-C0B7-4040-7808608961D2}"/>
          </ac:spMkLst>
        </pc:spChg>
        <pc:picChg chg="mod">
          <ac:chgData name="Lauren Martin" userId="34214532-c002-4a9a-b7f5-c3c0742f04cd" providerId="ADAL" clId="{999FA431-0D99-44F0-ADF0-5374EE7C5224}" dt="2026-03-06T09:17:56.034" v="104" actId="14100"/>
          <ac:picMkLst>
            <pc:docMk/>
            <pc:sldMk cId="1551765618" sldId="1202"/>
            <ac:picMk id="7" creationId="{BDF7B92F-67C0-8713-3BAD-DA4596EDBA52}"/>
          </ac:picMkLst>
        </pc:picChg>
      </pc:sldChg>
    </pc:docChg>
  </pc:docChgLst>
  <pc:docChgLst>
    <pc:chgData name="Kristine Cairns" userId="5e4ee97b-8760-41db-a6ac-3d744f799ed2" providerId="ADAL" clId="{1B61D458-BACD-4B75-AC5D-F7681FC0B457}"/>
    <pc:docChg chg="undo custSel addSld delSld modSld modMainMaster">
      <pc:chgData name="Kristine Cairns" userId="5e4ee97b-8760-41db-a6ac-3d744f799ed2" providerId="ADAL" clId="{1B61D458-BACD-4B75-AC5D-F7681FC0B457}" dt="2026-03-01T03:21:48.385" v="1263" actId="20577"/>
      <pc:docMkLst>
        <pc:docMk/>
      </pc:docMkLst>
      <pc:sldChg chg="modSp mod">
        <pc:chgData name="Kristine Cairns" userId="5e4ee97b-8760-41db-a6ac-3d744f799ed2" providerId="ADAL" clId="{1B61D458-BACD-4B75-AC5D-F7681FC0B457}" dt="2026-03-01T02:34:16.327" v="651" actId="20577"/>
        <pc:sldMkLst>
          <pc:docMk/>
          <pc:sldMk cId="3567630808" sldId="438"/>
        </pc:sldMkLst>
        <pc:spChg chg="mod">
          <ac:chgData name="Kristine Cairns" userId="5e4ee97b-8760-41db-a6ac-3d744f799ed2" providerId="ADAL" clId="{1B61D458-BACD-4B75-AC5D-F7681FC0B457}" dt="2026-03-01T02:34:16.327" v="651" actId="20577"/>
          <ac:spMkLst>
            <pc:docMk/>
            <pc:sldMk cId="3567630808" sldId="438"/>
            <ac:spMk id="4" creationId="{00000000-0000-0000-0000-000000000000}"/>
          </ac:spMkLst>
        </pc:spChg>
        <pc:graphicFrameChg chg="modGraphic">
          <ac:chgData name="Kristine Cairns" userId="5e4ee97b-8760-41db-a6ac-3d744f799ed2" providerId="ADAL" clId="{1B61D458-BACD-4B75-AC5D-F7681FC0B457}" dt="2026-02-28T23:43:34.781" v="219" actId="20577"/>
          <ac:graphicFrameMkLst>
            <pc:docMk/>
            <pc:sldMk cId="3567630808" sldId="438"/>
            <ac:graphicFrameMk id="2" creationId="{A3F0CAFF-F721-9681-D8AE-D9560DD1F677}"/>
          </ac:graphicFrameMkLst>
        </pc:graphicFrameChg>
      </pc:sldChg>
      <pc:sldChg chg="addSp delSp modSp mod">
        <pc:chgData name="Kristine Cairns" userId="5e4ee97b-8760-41db-a6ac-3d744f799ed2" providerId="ADAL" clId="{1B61D458-BACD-4B75-AC5D-F7681FC0B457}" dt="2026-03-01T03:21:48.385" v="1263" actId="20577"/>
        <pc:sldMkLst>
          <pc:docMk/>
          <pc:sldMk cId="1934760328" sldId="1026"/>
        </pc:sldMkLst>
        <pc:spChg chg="add mod">
          <ac:chgData name="Kristine Cairns" userId="5e4ee97b-8760-41db-a6ac-3d744f799ed2" providerId="ADAL" clId="{1B61D458-BACD-4B75-AC5D-F7681FC0B457}" dt="2026-03-01T03:21:48.385" v="1263" actId="20577"/>
          <ac:spMkLst>
            <pc:docMk/>
            <pc:sldMk cId="1934760328" sldId="1026"/>
            <ac:spMk id="6" creationId="{FC32BA73-C78E-64A6-494A-06D133CE1270}"/>
          </ac:spMkLst>
        </pc:spChg>
      </pc:sldChg>
      <pc:sldChg chg="addSp delSp modSp mod">
        <pc:chgData name="Kristine Cairns" userId="5e4ee97b-8760-41db-a6ac-3d744f799ed2" providerId="ADAL" clId="{1B61D458-BACD-4B75-AC5D-F7681FC0B457}" dt="2026-03-01T03:18:00.127" v="1176" actId="255"/>
        <pc:sldMkLst>
          <pc:docMk/>
          <pc:sldMk cId="1523887427" sldId="1027"/>
        </pc:sldMkLst>
        <pc:spChg chg="add mod">
          <ac:chgData name="Kristine Cairns" userId="5e4ee97b-8760-41db-a6ac-3d744f799ed2" providerId="ADAL" clId="{1B61D458-BACD-4B75-AC5D-F7681FC0B457}" dt="2026-03-01T03:18:00.127" v="1176" actId="255"/>
          <ac:spMkLst>
            <pc:docMk/>
            <pc:sldMk cId="1523887427" sldId="1027"/>
            <ac:spMk id="4" creationId="{343AE1F4-7BA1-D5A2-FAC9-4B091504CE6D}"/>
          </ac:spMkLst>
        </pc:spChg>
        <pc:spChg chg="mod">
          <ac:chgData name="Kristine Cairns" userId="5e4ee97b-8760-41db-a6ac-3d744f799ed2" providerId="ADAL" clId="{1B61D458-BACD-4B75-AC5D-F7681FC0B457}" dt="2026-03-01T03:16:34.614" v="1160" actId="20577"/>
          <ac:spMkLst>
            <pc:docMk/>
            <pc:sldMk cId="1523887427" sldId="1027"/>
            <ac:spMk id="5" creationId="{BA847410-C1E5-4F45-9C09-66F777F7D72D}"/>
          </ac:spMkLst>
        </pc:spChg>
      </pc:sldChg>
      <pc:sldChg chg="setBg">
        <pc:chgData name="Kristine Cairns" userId="5e4ee97b-8760-41db-a6ac-3d744f799ed2" providerId="ADAL" clId="{1B61D458-BACD-4B75-AC5D-F7681FC0B457}" dt="2026-02-28T23:49:09.865" v="222"/>
        <pc:sldMkLst>
          <pc:docMk/>
          <pc:sldMk cId="261024728" sldId="1080"/>
        </pc:sldMkLst>
      </pc:sldChg>
      <pc:sldChg chg="modSp mod">
        <pc:chgData name="Kristine Cairns" userId="5e4ee97b-8760-41db-a6ac-3d744f799ed2" providerId="ADAL" clId="{1B61D458-BACD-4B75-AC5D-F7681FC0B457}" dt="2026-02-28T23:57:52.345" v="494" actId="20577"/>
        <pc:sldMkLst>
          <pc:docMk/>
          <pc:sldMk cId="2375204597" sldId="1082"/>
        </pc:sldMkLst>
        <pc:spChg chg="mod">
          <ac:chgData name="Kristine Cairns" userId="5e4ee97b-8760-41db-a6ac-3d744f799ed2" providerId="ADAL" clId="{1B61D458-BACD-4B75-AC5D-F7681FC0B457}" dt="2026-02-28T23:57:52.345" v="494" actId="20577"/>
          <ac:spMkLst>
            <pc:docMk/>
            <pc:sldMk cId="2375204597" sldId="1082"/>
            <ac:spMk id="3" creationId="{CBC8BBD3-BD91-373C-942F-D704DA4BC69B}"/>
          </ac:spMkLst>
        </pc:spChg>
      </pc:sldChg>
      <pc:sldChg chg="setBg">
        <pc:chgData name="Kristine Cairns" userId="5e4ee97b-8760-41db-a6ac-3d744f799ed2" providerId="ADAL" clId="{1B61D458-BACD-4B75-AC5D-F7681FC0B457}" dt="2026-02-28T23:49:09.865" v="222"/>
        <pc:sldMkLst>
          <pc:docMk/>
          <pc:sldMk cId="1753621295" sldId="1100"/>
        </pc:sldMkLst>
      </pc:sldChg>
      <pc:sldChg chg="addSp delSp modSp mod setBg">
        <pc:chgData name="Kristine Cairns" userId="5e4ee97b-8760-41db-a6ac-3d744f799ed2" providerId="ADAL" clId="{1B61D458-BACD-4B75-AC5D-F7681FC0B457}" dt="2026-02-28T23:57:39.122" v="493" actId="20577"/>
        <pc:sldMkLst>
          <pc:docMk/>
          <pc:sldMk cId="874760257" sldId="1101"/>
        </pc:sldMkLst>
        <pc:spChg chg="mod">
          <ac:chgData name="Kristine Cairns" userId="5e4ee97b-8760-41db-a6ac-3d744f799ed2" providerId="ADAL" clId="{1B61D458-BACD-4B75-AC5D-F7681FC0B457}" dt="2026-02-28T23:56:04.301" v="250" actId="1076"/>
          <ac:spMkLst>
            <pc:docMk/>
            <pc:sldMk cId="874760257" sldId="1101"/>
            <ac:spMk id="8" creationId="{00000000-0000-0000-0000-000000000000}"/>
          </ac:spMkLst>
        </pc:spChg>
        <pc:spChg chg="add mod">
          <ac:chgData name="Kristine Cairns" userId="5e4ee97b-8760-41db-a6ac-3d744f799ed2" providerId="ADAL" clId="{1B61D458-BACD-4B75-AC5D-F7681FC0B457}" dt="2026-02-28T23:57:39.122" v="493" actId="20577"/>
          <ac:spMkLst>
            <pc:docMk/>
            <pc:sldMk cId="874760257" sldId="1101"/>
            <ac:spMk id="11" creationId="{2FC304BE-06B2-1DB5-44D2-2C551EE381C7}"/>
          </ac:spMkLst>
        </pc:spChg>
        <pc:picChg chg="add mod">
          <ac:chgData name="Kristine Cairns" userId="5e4ee97b-8760-41db-a6ac-3d744f799ed2" providerId="ADAL" clId="{1B61D458-BACD-4B75-AC5D-F7681FC0B457}" dt="2026-02-28T23:55:52.679" v="246" actId="1076"/>
          <ac:picMkLst>
            <pc:docMk/>
            <pc:sldMk cId="874760257" sldId="1101"/>
            <ac:picMk id="7" creationId="{BDC35294-3CC7-9340-BCF6-4A4BC159004B}"/>
          </ac:picMkLst>
        </pc:picChg>
      </pc:sldChg>
      <pc:sldChg chg="modSp mod">
        <pc:chgData name="Kristine Cairns" userId="5e4ee97b-8760-41db-a6ac-3d744f799ed2" providerId="ADAL" clId="{1B61D458-BACD-4B75-AC5D-F7681FC0B457}" dt="2026-03-01T02:36:01.214" v="663" actId="20577"/>
        <pc:sldMkLst>
          <pc:docMk/>
          <pc:sldMk cId="3457552760" sldId="1103"/>
        </pc:sldMkLst>
        <pc:spChg chg="mod">
          <ac:chgData name="Kristine Cairns" userId="5e4ee97b-8760-41db-a6ac-3d744f799ed2" providerId="ADAL" clId="{1B61D458-BACD-4B75-AC5D-F7681FC0B457}" dt="2026-03-01T02:36:01.214" v="663" actId="20577"/>
          <ac:spMkLst>
            <pc:docMk/>
            <pc:sldMk cId="3457552760" sldId="1103"/>
            <ac:spMk id="3" creationId="{00000000-0000-0000-0000-000000000000}"/>
          </ac:spMkLst>
        </pc:spChg>
      </pc:sldChg>
      <pc:sldChg chg="addSp delSp modSp mod">
        <pc:chgData name="Kristine Cairns" userId="5e4ee97b-8760-41db-a6ac-3d744f799ed2" providerId="ADAL" clId="{1B61D458-BACD-4B75-AC5D-F7681FC0B457}" dt="2026-03-01T02:37:06.888" v="676" actId="2710"/>
        <pc:sldMkLst>
          <pc:docMk/>
          <pc:sldMk cId="410322290" sldId="1104"/>
        </pc:sldMkLst>
        <pc:spChg chg="mod">
          <ac:chgData name="Kristine Cairns" userId="5e4ee97b-8760-41db-a6ac-3d744f799ed2" providerId="ADAL" clId="{1B61D458-BACD-4B75-AC5D-F7681FC0B457}" dt="2026-03-01T02:37:06.888" v="676" actId="2710"/>
          <ac:spMkLst>
            <pc:docMk/>
            <pc:sldMk cId="410322290" sldId="1104"/>
            <ac:spMk id="3" creationId="{00000000-0000-0000-0000-000000000000}"/>
          </ac:spMkLst>
        </pc:spChg>
      </pc:sldChg>
      <pc:sldChg chg="modSp mod">
        <pc:chgData name="Kristine Cairns" userId="5e4ee97b-8760-41db-a6ac-3d744f799ed2" providerId="ADAL" clId="{1B61D458-BACD-4B75-AC5D-F7681FC0B457}" dt="2026-03-01T02:39:07.462" v="686" actId="207"/>
        <pc:sldMkLst>
          <pc:docMk/>
          <pc:sldMk cId="1344201043" sldId="1105"/>
        </pc:sldMkLst>
        <pc:spChg chg="mod">
          <ac:chgData name="Kristine Cairns" userId="5e4ee97b-8760-41db-a6ac-3d744f799ed2" providerId="ADAL" clId="{1B61D458-BACD-4B75-AC5D-F7681FC0B457}" dt="2026-03-01T02:39:07.462" v="686" actId="207"/>
          <ac:spMkLst>
            <pc:docMk/>
            <pc:sldMk cId="1344201043" sldId="1105"/>
            <ac:spMk id="2" creationId="{00000000-0000-0000-0000-000000000000}"/>
          </ac:spMkLst>
        </pc:spChg>
      </pc:sldChg>
      <pc:sldChg chg="modSp mod">
        <pc:chgData name="Kristine Cairns" userId="5e4ee97b-8760-41db-a6ac-3d744f799ed2" providerId="ADAL" clId="{1B61D458-BACD-4B75-AC5D-F7681FC0B457}" dt="2026-03-01T02:40:24.369" v="701" actId="14100"/>
        <pc:sldMkLst>
          <pc:docMk/>
          <pc:sldMk cId="951677947" sldId="1106"/>
        </pc:sldMkLst>
        <pc:spChg chg="mod">
          <ac:chgData name="Kristine Cairns" userId="5e4ee97b-8760-41db-a6ac-3d744f799ed2" providerId="ADAL" clId="{1B61D458-BACD-4B75-AC5D-F7681FC0B457}" dt="2026-03-01T02:40:24.369" v="701" actId="14100"/>
          <ac:spMkLst>
            <pc:docMk/>
            <pc:sldMk cId="951677947" sldId="1106"/>
            <ac:spMk id="3" creationId="{00000000-0000-0000-0000-000000000000}"/>
          </ac:spMkLst>
        </pc:spChg>
      </pc:sldChg>
      <pc:sldChg chg="modSp mod">
        <pc:chgData name="Kristine Cairns" userId="5e4ee97b-8760-41db-a6ac-3d744f799ed2" providerId="ADAL" clId="{1B61D458-BACD-4B75-AC5D-F7681FC0B457}" dt="2026-02-28T23:58:25.826" v="499" actId="20577"/>
        <pc:sldMkLst>
          <pc:docMk/>
          <pc:sldMk cId="1801436793" sldId="1107"/>
        </pc:sldMkLst>
        <pc:spChg chg="mod">
          <ac:chgData name="Kristine Cairns" userId="5e4ee97b-8760-41db-a6ac-3d744f799ed2" providerId="ADAL" clId="{1B61D458-BACD-4B75-AC5D-F7681FC0B457}" dt="2026-02-28T23:58:25.826" v="499" actId="20577"/>
          <ac:spMkLst>
            <pc:docMk/>
            <pc:sldMk cId="1801436793" sldId="1107"/>
            <ac:spMk id="2" creationId="{9B656D89-6AA7-4266-B4E3-FA4060DF645D}"/>
          </ac:spMkLst>
        </pc:spChg>
      </pc:sldChg>
      <pc:sldChg chg="modSp mod">
        <pc:chgData name="Kristine Cairns" userId="5e4ee97b-8760-41db-a6ac-3d744f799ed2" providerId="ADAL" clId="{1B61D458-BACD-4B75-AC5D-F7681FC0B457}" dt="2026-02-28T23:59:28.532" v="509" actId="20577"/>
        <pc:sldMkLst>
          <pc:docMk/>
          <pc:sldMk cId="1323974658" sldId="1124"/>
        </pc:sldMkLst>
        <pc:spChg chg="mod">
          <ac:chgData name="Kristine Cairns" userId="5e4ee97b-8760-41db-a6ac-3d744f799ed2" providerId="ADAL" clId="{1B61D458-BACD-4B75-AC5D-F7681FC0B457}" dt="2026-02-28T23:59:28.532" v="509" actId="20577"/>
          <ac:spMkLst>
            <pc:docMk/>
            <pc:sldMk cId="1323974658" sldId="1124"/>
            <ac:spMk id="2" creationId="{00000000-0000-0000-0000-000000000000}"/>
          </ac:spMkLst>
        </pc:spChg>
      </pc:sldChg>
      <pc:sldChg chg="addSp delSp modSp mod">
        <pc:chgData name="Kristine Cairns" userId="5e4ee97b-8760-41db-a6ac-3d744f799ed2" providerId="ADAL" clId="{1B61D458-BACD-4B75-AC5D-F7681FC0B457}" dt="2026-03-01T00:07:15.055" v="627"/>
        <pc:sldMkLst>
          <pc:docMk/>
          <pc:sldMk cId="1972737582" sldId="1125"/>
        </pc:sldMkLst>
        <pc:spChg chg="mod">
          <ac:chgData name="Kristine Cairns" userId="5e4ee97b-8760-41db-a6ac-3d744f799ed2" providerId="ADAL" clId="{1B61D458-BACD-4B75-AC5D-F7681FC0B457}" dt="2026-03-01T00:01:21.162" v="550" actId="20577"/>
          <ac:spMkLst>
            <pc:docMk/>
            <pc:sldMk cId="1972737582" sldId="1125"/>
            <ac:spMk id="3" creationId="{00000000-0000-0000-0000-000000000000}"/>
          </ac:spMkLst>
        </pc:spChg>
        <pc:spChg chg="add mod">
          <ac:chgData name="Kristine Cairns" userId="5e4ee97b-8760-41db-a6ac-3d744f799ed2" providerId="ADAL" clId="{1B61D458-BACD-4B75-AC5D-F7681FC0B457}" dt="2026-03-01T00:07:15.055" v="627"/>
          <ac:spMkLst>
            <pc:docMk/>
            <pc:sldMk cId="1972737582" sldId="1125"/>
            <ac:spMk id="7" creationId="{678B433E-B475-47EF-8150-08199AC8C720}"/>
          </ac:spMkLst>
        </pc:spChg>
      </pc:sldChg>
      <pc:sldChg chg="setBg">
        <pc:chgData name="Kristine Cairns" userId="5e4ee97b-8760-41db-a6ac-3d744f799ed2" providerId="ADAL" clId="{1B61D458-BACD-4B75-AC5D-F7681FC0B457}" dt="2026-02-28T23:49:09.865" v="222"/>
        <pc:sldMkLst>
          <pc:docMk/>
          <pc:sldMk cId="3731548369" sldId="1149"/>
        </pc:sldMkLst>
      </pc:sldChg>
      <pc:sldChg chg="modSp mod">
        <pc:chgData name="Kristine Cairns" userId="5e4ee97b-8760-41db-a6ac-3d744f799ed2" providerId="ADAL" clId="{1B61D458-BACD-4B75-AC5D-F7681FC0B457}" dt="2026-03-01T00:03:05.361" v="572" actId="113"/>
        <pc:sldMkLst>
          <pc:docMk/>
          <pc:sldMk cId="1062179513" sldId="1154"/>
        </pc:sldMkLst>
        <pc:spChg chg="mod">
          <ac:chgData name="Kristine Cairns" userId="5e4ee97b-8760-41db-a6ac-3d744f799ed2" providerId="ADAL" clId="{1B61D458-BACD-4B75-AC5D-F7681FC0B457}" dt="2026-03-01T00:02:06" v="561" actId="20577"/>
          <ac:spMkLst>
            <pc:docMk/>
            <pc:sldMk cId="1062179513" sldId="1154"/>
            <ac:spMk id="3" creationId="{F3ABC77F-A785-653E-F132-EC54274C3CC6}"/>
          </ac:spMkLst>
        </pc:spChg>
        <pc:spChg chg="mod">
          <ac:chgData name="Kristine Cairns" userId="5e4ee97b-8760-41db-a6ac-3d744f799ed2" providerId="ADAL" clId="{1B61D458-BACD-4B75-AC5D-F7681FC0B457}" dt="2026-03-01T00:03:05.361" v="572" actId="113"/>
          <ac:spMkLst>
            <pc:docMk/>
            <pc:sldMk cId="1062179513" sldId="1154"/>
            <ac:spMk id="6" creationId="{53CB43A4-9631-3E5E-C41F-421A9F968E0F}"/>
          </ac:spMkLst>
        </pc:spChg>
      </pc:sldChg>
      <pc:sldChg chg="addSp delSp modSp mod">
        <pc:chgData name="Kristine Cairns" userId="5e4ee97b-8760-41db-a6ac-3d744f799ed2" providerId="ADAL" clId="{1B61D458-BACD-4B75-AC5D-F7681FC0B457}" dt="2026-03-01T00:04:03.676" v="581" actId="113"/>
        <pc:sldMkLst>
          <pc:docMk/>
          <pc:sldMk cId="949437265" sldId="1155"/>
        </pc:sldMkLst>
        <pc:spChg chg="add mod">
          <ac:chgData name="Kristine Cairns" userId="5e4ee97b-8760-41db-a6ac-3d744f799ed2" providerId="ADAL" clId="{1B61D458-BACD-4B75-AC5D-F7681FC0B457}" dt="2026-03-01T00:04:03.676" v="581" actId="113"/>
          <ac:spMkLst>
            <pc:docMk/>
            <pc:sldMk cId="949437265" sldId="1155"/>
            <ac:spMk id="3" creationId="{D429AABE-2897-3295-CDA3-182E7013A6F1}"/>
          </ac:spMkLst>
        </pc:spChg>
      </pc:sldChg>
      <pc:sldChg chg="modSp mod">
        <pc:chgData name="Kristine Cairns" userId="5e4ee97b-8760-41db-a6ac-3d744f799ed2" providerId="ADAL" clId="{1B61D458-BACD-4B75-AC5D-F7681FC0B457}" dt="2026-03-01T00:06:12.401" v="617" actId="1076"/>
        <pc:sldMkLst>
          <pc:docMk/>
          <pc:sldMk cId="1857144395" sldId="1157"/>
        </pc:sldMkLst>
        <pc:spChg chg="mod">
          <ac:chgData name="Kristine Cairns" userId="5e4ee97b-8760-41db-a6ac-3d744f799ed2" providerId="ADAL" clId="{1B61D458-BACD-4B75-AC5D-F7681FC0B457}" dt="2026-03-01T00:05:26.173" v="610" actId="20577"/>
          <ac:spMkLst>
            <pc:docMk/>
            <pc:sldMk cId="1857144395" sldId="1157"/>
            <ac:spMk id="3" creationId="{75882D0F-0826-C649-648B-0C1075CFC63B}"/>
          </ac:spMkLst>
        </pc:spChg>
        <pc:spChg chg="mod">
          <ac:chgData name="Kristine Cairns" userId="5e4ee97b-8760-41db-a6ac-3d744f799ed2" providerId="ADAL" clId="{1B61D458-BACD-4B75-AC5D-F7681FC0B457}" dt="2026-03-01T00:06:12.401" v="617" actId="1076"/>
          <ac:spMkLst>
            <pc:docMk/>
            <pc:sldMk cId="1857144395" sldId="1157"/>
            <ac:spMk id="4" creationId="{80649EAF-8C64-0168-29C3-2F6B29AB380E}"/>
          </ac:spMkLst>
        </pc:spChg>
      </pc:sldChg>
      <pc:sldChg chg="addSp delSp modSp mod">
        <pc:chgData name="Kristine Cairns" userId="5e4ee97b-8760-41db-a6ac-3d744f799ed2" providerId="ADAL" clId="{1B61D458-BACD-4B75-AC5D-F7681FC0B457}" dt="2026-03-01T02:43:02.271" v="713" actId="1076"/>
        <pc:sldMkLst>
          <pc:docMk/>
          <pc:sldMk cId="2941565625" sldId="1159"/>
        </pc:sldMkLst>
        <pc:spChg chg="add mod">
          <ac:chgData name="Kristine Cairns" userId="5e4ee97b-8760-41db-a6ac-3d744f799ed2" providerId="ADAL" clId="{1B61D458-BACD-4B75-AC5D-F7681FC0B457}" dt="2026-03-01T02:43:02.271" v="713" actId="1076"/>
          <ac:spMkLst>
            <pc:docMk/>
            <pc:sldMk cId="2941565625" sldId="1159"/>
            <ac:spMk id="6" creationId="{AC15973D-3C4E-9EDF-200F-C63029E345B8}"/>
          </ac:spMkLst>
        </pc:spChg>
        <pc:spChg chg="mod">
          <ac:chgData name="Kristine Cairns" userId="5e4ee97b-8760-41db-a6ac-3d744f799ed2" providerId="ADAL" clId="{1B61D458-BACD-4B75-AC5D-F7681FC0B457}" dt="2026-03-01T00:07:53.018" v="641" actId="5793"/>
          <ac:spMkLst>
            <pc:docMk/>
            <pc:sldMk cId="2941565625" sldId="1159"/>
            <ac:spMk id="7" creationId="{3DD19A40-4865-B484-5087-B84FF44F81A0}"/>
          </ac:spMkLst>
        </pc:spChg>
        <pc:spChg chg="mod">
          <ac:chgData name="Kristine Cairns" userId="5e4ee97b-8760-41db-a6ac-3d744f799ed2" providerId="ADAL" clId="{1B61D458-BACD-4B75-AC5D-F7681FC0B457}" dt="2026-03-01T02:42:52.764" v="712" actId="1076"/>
          <ac:spMkLst>
            <pc:docMk/>
            <pc:sldMk cId="2941565625" sldId="1159"/>
            <ac:spMk id="11" creationId="{F0AABE07-BD74-E6AF-76D8-5667482A1A68}"/>
          </ac:spMkLst>
        </pc:spChg>
      </pc:sldChg>
      <pc:sldChg chg="modSp mod">
        <pc:chgData name="Kristine Cairns" userId="5e4ee97b-8760-41db-a6ac-3d744f799ed2" providerId="ADAL" clId="{1B61D458-BACD-4B75-AC5D-F7681FC0B457}" dt="2026-03-01T02:57:24.990" v="795" actId="20577"/>
        <pc:sldMkLst>
          <pc:docMk/>
          <pc:sldMk cId="2771296199" sldId="1161"/>
        </pc:sldMkLst>
        <pc:spChg chg="mod">
          <ac:chgData name="Kristine Cairns" userId="5e4ee97b-8760-41db-a6ac-3d744f799ed2" providerId="ADAL" clId="{1B61D458-BACD-4B75-AC5D-F7681FC0B457}" dt="2026-03-01T02:57:24.990" v="795" actId="20577"/>
          <ac:spMkLst>
            <pc:docMk/>
            <pc:sldMk cId="2771296199" sldId="1161"/>
            <ac:spMk id="3" creationId="{3B431639-ED23-448F-AED9-9F17CE38DE4F}"/>
          </ac:spMkLst>
        </pc:spChg>
      </pc:sldChg>
      <pc:sldChg chg="modSp mod">
        <pc:chgData name="Kristine Cairns" userId="5e4ee97b-8760-41db-a6ac-3d744f799ed2" providerId="ADAL" clId="{1B61D458-BACD-4B75-AC5D-F7681FC0B457}" dt="2026-03-01T02:58:32.705" v="809" actId="20577"/>
        <pc:sldMkLst>
          <pc:docMk/>
          <pc:sldMk cId="2499239914" sldId="1163"/>
        </pc:sldMkLst>
        <pc:spChg chg="mod">
          <ac:chgData name="Kristine Cairns" userId="5e4ee97b-8760-41db-a6ac-3d744f799ed2" providerId="ADAL" clId="{1B61D458-BACD-4B75-AC5D-F7681FC0B457}" dt="2026-03-01T02:58:32.705" v="809" actId="20577"/>
          <ac:spMkLst>
            <pc:docMk/>
            <pc:sldMk cId="2499239914" sldId="1163"/>
            <ac:spMk id="4" creationId="{7C7028ED-E6AB-E939-25AC-8A3B376F5FF1}"/>
          </ac:spMkLst>
        </pc:spChg>
      </pc:sldChg>
      <pc:sldChg chg="addSp delSp modSp mod setBg">
        <pc:chgData name="Kristine Cairns" userId="5e4ee97b-8760-41db-a6ac-3d744f799ed2" providerId="ADAL" clId="{1B61D458-BACD-4B75-AC5D-F7681FC0B457}" dt="2026-03-01T03:15:42.224" v="1116" actId="1076"/>
        <pc:sldMkLst>
          <pc:docMk/>
          <pc:sldMk cId="683501845" sldId="1181"/>
        </pc:sldMkLst>
        <pc:picChg chg="add mod">
          <ac:chgData name="Kristine Cairns" userId="5e4ee97b-8760-41db-a6ac-3d744f799ed2" providerId="ADAL" clId="{1B61D458-BACD-4B75-AC5D-F7681FC0B457}" dt="2026-03-01T03:15:42.224" v="1116" actId="1076"/>
          <ac:picMkLst>
            <pc:docMk/>
            <pc:sldMk cId="683501845" sldId="1181"/>
            <ac:picMk id="6" creationId="{EFC0737A-1DDE-DA64-B819-1CD9FC30395E}"/>
          </ac:picMkLst>
        </pc:picChg>
      </pc:sldChg>
      <pc:sldChg chg="modSp mod">
        <pc:chgData name="Kristine Cairns" userId="5e4ee97b-8760-41db-a6ac-3d744f799ed2" providerId="ADAL" clId="{1B61D458-BACD-4B75-AC5D-F7681FC0B457}" dt="2026-03-01T03:15:15.740" v="1111" actId="14100"/>
        <pc:sldMkLst>
          <pc:docMk/>
          <pc:sldMk cId="3633357162" sldId="1182"/>
        </pc:sldMkLst>
        <pc:spChg chg="mod">
          <ac:chgData name="Kristine Cairns" userId="5e4ee97b-8760-41db-a6ac-3d744f799ed2" providerId="ADAL" clId="{1B61D458-BACD-4B75-AC5D-F7681FC0B457}" dt="2026-03-01T03:15:15.740" v="1111" actId="14100"/>
          <ac:spMkLst>
            <pc:docMk/>
            <pc:sldMk cId="3633357162" sldId="1182"/>
            <ac:spMk id="3" creationId="{00000000-0000-0000-0000-000000000000}"/>
          </ac:spMkLst>
        </pc:spChg>
        <pc:spChg chg="mod">
          <ac:chgData name="Kristine Cairns" userId="5e4ee97b-8760-41db-a6ac-3d744f799ed2" providerId="ADAL" clId="{1B61D458-BACD-4B75-AC5D-F7681FC0B457}" dt="2026-03-01T03:14:35.764" v="1093" actId="114"/>
          <ac:spMkLst>
            <pc:docMk/>
            <pc:sldMk cId="3633357162" sldId="1182"/>
            <ac:spMk id="4" creationId="{5DB57E1C-3493-5C5F-2928-69452F7C154D}"/>
          </ac:spMkLst>
        </pc:spChg>
      </pc:sldChg>
      <pc:sldChg chg="modSp mod">
        <pc:chgData name="Kristine Cairns" userId="5e4ee97b-8760-41db-a6ac-3d744f799ed2" providerId="ADAL" clId="{1B61D458-BACD-4B75-AC5D-F7681FC0B457}" dt="2026-03-01T03:05:54.523" v="1046" actId="113"/>
        <pc:sldMkLst>
          <pc:docMk/>
          <pc:sldMk cId="2582763919" sldId="1183"/>
        </pc:sldMkLst>
        <pc:spChg chg="mod">
          <ac:chgData name="Kristine Cairns" userId="5e4ee97b-8760-41db-a6ac-3d744f799ed2" providerId="ADAL" clId="{1B61D458-BACD-4B75-AC5D-F7681FC0B457}" dt="2026-03-01T03:05:54.523" v="1046" actId="113"/>
          <ac:spMkLst>
            <pc:docMk/>
            <pc:sldMk cId="2582763919" sldId="1183"/>
            <ac:spMk id="2" creationId="{93F294E1-B4C8-90AC-7D2C-E55FA7ADFC45}"/>
          </ac:spMkLst>
        </pc:spChg>
      </pc:sldChg>
      <pc:sldChg chg="modSp mod">
        <pc:chgData name="Kristine Cairns" userId="5e4ee97b-8760-41db-a6ac-3d744f799ed2" providerId="ADAL" clId="{1B61D458-BACD-4B75-AC5D-F7681FC0B457}" dt="2026-03-01T03:04:25.868" v="1034" actId="20577"/>
        <pc:sldMkLst>
          <pc:docMk/>
          <pc:sldMk cId="633962247" sldId="1184"/>
        </pc:sldMkLst>
        <pc:spChg chg="mod">
          <ac:chgData name="Kristine Cairns" userId="5e4ee97b-8760-41db-a6ac-3d744f799ed2" providerId="ADAL" clId="{1B61D458-BACD-4B75-AC5D-F7681FC0B457}" dt="2026-03-01T03:04:25.868" v="1034" actId="20577"/>
          <ac:spMkLst>
            <pc:docMk/>
            <pc:sldMk cId="633962247" sldId="1184"/>
            <ac:spMk id="3" creationId="{00000000-0000-0000-0000-000000000000}"/>
          </ac:spMkLst>
        </pc:spChg>
      </pc:sldChg>
      <pc:sldChg chg="modSp mod">
        <pc:chgData name="Kristine Cairns" userId="5e4ee97b-8760-41db-a6ac-3d744f799ed2" providerId="ADAL" clId="{1B61D458-BACD-4B75-AC5D-F7681FC0B457}" dt="2026-03-01T03:04:15.543" v="1033" actId="20577"/>
        <pc:sldMkLst>
          <pc:docMk/>
          <pc:sldMk cId="2756729206" sldId="1185"/>
        </pc:sldMkLst>
        <pc:spChg chg="mod">
          <ac:chgData name="Kristine Cairns" userId="5e4ee97b-8760-41db-a6ac-3d744f799ed2" providerId="ADAL" clId="{1B61D458-BACD-4B75-AC5D-F7681FC0B457}" dt="2026-03-01T03:04:15.543" v="1033" actId="20577"/>
          <ac:spMkLst>
            <pc:docMk/>
            <pc:sldMk cId="2756729206" sldId="1185"/>
            <ac:spMk id="3" creationId="{00000000-0000-0000-0000-000000000000}"/>
          </ac:spMkLst>
        </pc:spChg>
      </pc:sldChg>
      <pc:sldChg chg="modSp mod">
        <pc:chgData name="Kristine Cairns" userId="5e4ee97b-8760-41db-a6ac-3d744f799ed2" providerId="ADAL" clId="{1B61D458-BACD-4B75-AC5D-F7681FC0B457}" dt="2026-03-01T03:03:38.668" v="1028" actId="20577"/>
        <pc:sldMkLst>
          <pc:docMk/>
          <pc:sldMk cId="655804522" sldId="1186"/>
        </pc:sldMkLst>
        <pc:spChg chg="mod">
          <ac:chgData name="Kristine Cairns" userId="5e4ee97b-8760-41db-a6ac-3d744f799ed2" providerId="ADAL" clId="{1B61D458-BACD-4B75-AC5D-F7681FC0B457}" dt="2026-03-01T03:03:38.668" v="1028" actId="20577"/>
          <ac:spMkLst>
            <pc:docMk/>
            <pc:sldMk cId="655804522" sldId="1186"/>
            <ac:spMk id="4" creationId="{CCA9633D-43D5-4FB6-7E44-76302AD96596}"/>
          </ac:spMkLst>
        </pc:spChg>
      </pc:sldChg>
      <pc:sldChg chg="modSp mod">
        <pc:chgData name="Kristine Cairns" userId="5e4ee97b-8760-41db-a6ac-3d744f799ed2" providerId="ADAL" clId="{1B61D458-BACD-4B75-AC5D-F7681FC0B457}" dt="2026-03-01T03:01:58.695" v="1009" actId="20577"/>
        <pc:sldMkLst>
          <pc:docMk/>
          <pc:sldMk cId="3221435103" sldId="1188"/>
        </pc:sldMkLst>
        <pc:spChg chg="mod">
          <ac:chgData name="Kristine Cairns" userId="5e4ee97b-8760-41db-a6ac-3d744f799ed2" providerId="ADAL" clId="{1B61D458-BACD-4B75-AC5D-F7681FC0B457}" dt="2026-03-01T02:59:20.932" v="815" actId="20577"/>
          <ac:spMkLst>
            <pc:docMk/>
            <pc:sldMk cId="3221435103" sldId="1188"/>
            <ac:spMk id="8" creationId="{7912087A-1A4D-9918-1F75-57904D76CC8F}"/>
          </ac:spMkLst>
        </pc:spChg>
        <pc:graphicFrameChg chg="modGraphic">
          <ac:chgData name="Kristine Cairns" userId="5e4ee97b-8760-41db-a6ac-3d744f799ed2" providerId="ADAL" clId="{1B61D458-BACD-4B75-AC5D-F7681FC0B457}" dt="2026-03-01T03:01:58.695" v="1009" actId="20577"/>
          <ac:graphicFrameMkLst>
            <pc:docMk/>
            <pc:sldMk cId="3221435103" sldId="1188"/>
            <ac:graphicFrameMk id="6" creationId="{96D40C7E-6458-BAF9-8673-5B48AA0C8152}"/>
          </ac:graphicFrameMkLst>
        </pc:graphicFrameChg>
      </pc:sldChg>
      <pc:sldChg chg="addSp delSp modSp mod">
        <pc:chgData name="Kristine Cairns" userId="5e4ee97b-8760-41db-a6ac-3d744f799ed2" providerId="ADAL" clId="{1B61D458-BACD-4B75-AC5D-F7681FC0B457}" dt="2026-03-01T03:03:21.807" v="1027" actId="207"/>
        <pc:sldMkLst>
          <pc:docMk/>
          <pc:sldMk cId="3546767446" sldId="1190"/>
        </pc:sldMkLst>
        <pc:spChg chg="mod">
          <ac:chgData name="Kristine Cairns" userId="5e4ee97b-8760-41db-a6ac-3d744f799ed2" providerId="ADAL" clId="{1B61D458-BACD-4B75-AC5D-F7681FC0B457}" dt="2026-03-01T03:03:21.807" v="1027" actId="207"/>
          <ac:spMkLst>
            <pc:docMk/>
            <pc:sldMk cId="3546767446" sldId="1190"/>
            <ac:spMk id="7" creationId="{FBCFD97D-2C97-37FF-356C-A993317B1DEE}"/>
          </ac:spMkLst>
        </pc:spChg>
        <pc:picChg chg="add mod">
          <ac:chgData name="Kristine Cairns" userId="5e4ee97b-8760-41db-a6ac-3d744f799ed2" providerId="ADAL" clId="{1B61D458-BACD-4B75-AC5D-F7681FC0B457}" dt="2026-03-01T03:02:56.976" v="1015" actId="1076"/>
          <ac:picMkLst>
            <pc:docMk/>
            <pc:sldMk cId="3546767446" sldId="1190"/>
            <ac:picMk id="6" creationId="{4F00D7ED-C93F-B4A4-AC35-CF5C18C4A0A0}"/>
          </ac:picMkLst>
        </pc:picChg>
      </pc:sldChg>
      <pc:sldChg chg="addSp delSp modSp mod">
        <pc:chgData name="Kristine Cairns" userId="5e4ee97b-8760-41db-a6ac-3d744f799ed2" providerId="ADAL" clId="{1B61D458-BACD-4B75-AC5D-F7681FC0B457}" dt="2026-03-01T02:44:06.731" v="722" actId="20577"/>
        <pc:sldMkLst>
          <pc:docMk/>
          <pc:sldMk cId="4254812681" sldId="1191"/>
        </pc:sldMkLst>
        <pc:spChg chg="add mod">
          <ac:chgData name="Kristine Cairns" userId="5e4ee97b-8760-41db-a6ac-3d744f799ed2" providerId="ADAL" clId="{1B61D458-BACD-4B75-AC5D-F7681FC0B457}" dt="2026-03-01T02:44:06.731" v="722" actId="20577"/>
          <ac:spMkLst>
            <pc:docMk/>
            <pc:sldMk cId="4254812681" sldId="1191"/>
            <ac:spMk id="6" creationId="{EBBB5338-C700-1E80-141C-AD1CCA2B757C}"/>
          </ac:spMkLst>
        </pc:spChg>
      </pc:sldChg>
      <pc:sldChg chg="addSp delSp modSp mod">
        <pc:chgData name="Kristine Cairns" userId="5e4ee97b-8760-41db-a6ac-3d744f799ed2" providerId="ADAL" clId="{1B61D458-BACD-4B75-AC5D-F7681FC0B457}" dt="2026-03-01T00:07:28.538" v="629"/>
        <pc:sldMkLst>
          <pc:docMk/>
          <pc:sldMk cId="1302828150" sldId="1192"/>
        </pc:sldMkLst>
        <pc:spChg chg="add mod">
          <ac:chgData name="Kristine Cairns" userId="5e4ee97b-8760-41db-a6ac-3d744f799ed2" providerId="ADAL" clId="{1B61D458-BACD-4B75-AC5D-F7681FC0B457}" dt="2026-03-01T00:06:55.526" v="625" actId="2710"/>
          <ac:spMkLst>
            <pc:docMk/>
            <pc:sldMk cId="1302828150" sldId="1192"/>
            <ac:spMk id="6" creationId="{8E6898E7-A780-8A43-22EC-C50EBC89B0AB}"/>
          </ac:spMkLst>
        </pc:spChg>
        <pc:spChg chg="add mod">
          <ac:chgData name="Kristine Cairns" userId="5e4ee97b-8760-41db-a6ac-3d744f799ed2" providerId="ADAL" clId="{1B61D458-BACD-4B75-AC5D-F7681FC0B457}" dt="2026-03-01T00:07:28.538" v="629"/>
          <ac:spMkLst>
            <pc:docMk/>
            <pc:sldMk cId="1302828150" sldId="1192"/>
            <ac:spMk id="7" creationId="{7F21191A-97FC-DEC0-D130-DF206002BA27}"/>
          </ac:spMkLst>
        </pc:spChg>
      </pc:sldChg>
      <pc:sldChg chg="addSp delSp modSp mod">
        <pc:chgData name="Kristine Cairns" userId="5e4ee97b-8760-41db-a6ac-3d744f799ed2" providerId="ADAL" clId="{1B61D458-BACD-4B75-AC5D-F7681FC0B457}" dt="2026-03-01T02:45:10.234" v="732" actId="1076"/>
        <pc:sldMkLst>
          <pc:docMk/>
          <pc:sldMk cId="3345829320" sldId="1193"/>
        </pc:sldMkLst>
        <pc:spChg chg="add mod">
          <ac:chgData name="Kristine Cairns" userId="5e4ee97b-8760-41db-a6ac-3d744f799ed2" providerId="ADAL" clId="{1B61D458-BACD-4B75-AC5D-F7681FC0B457}" dt="2026-03-01T02:45:10.234" v="732" actId="1076"/>
          <ac:spMkLst>
            <pc:docMk/>
            <pc:sldMk cId="3345829320" sldId="1193"/>
            <ac:spMk id="6" creationId="{38044236-02DF-3CE1-5134-0A5679EA693D}"/>
          </ac:spMkLst>
        </pc:spChg>
      </pc:sldChg>
      <pc:sldChg chg="addSp delSp modSp mod">
        <pc:chgData name="Kristine Cairns" userId="5e4ee97b-8760-41db-a6ac-3d744f799ed2" providerId="ADAL" clId="{1B61D458-BACD-4B75-AC5D-F7681FC0B457}" dt="2026-03-01T02:47:05.541" v="747" actId="1076"/>
        <pc:sldMkLst>
          <pc:docMk/>
          <pc:sldMk cId="2329057811" sldId="1194"/>
        </pc:sldMkLst>
        <pc:spChg chg="add mod">
          <ac:chgData name="Kristine Cairns" userId="5e4ee97b-8760-41db-a6ac-3d744f799ed2" providerId="ADAL" clId="{1B61D458-BACD-4B75-AC5D-F7681FC0B457}" dt="2026-03-01T02:47:05.541" v="747" actId="1076"/>
          <ac:spMkLst>
            <pc:docMk/>
            <pc:sldMk cId="2329057811" sldId="1194"/>
            <ac:spMk id="3" creationId="{792D42FA-8D42-37A1-0ACC-8D5C38479465}"/>
          </ac:spMkLst>
        </pc:spChg>
      </pc:sldChg>
      <pc:sldChg chg="delSp modSp add mod">
        <pc:chgData name="Kristine Cairns" userId="5e4ee97b-8760-41db-a6ac-3d744f799ed2" providerId="ADAL" clId="{1B61D458-BACD-4B75-AC5D-F7681FC0B457}" dt="2026-03-01T00:01:52.738" v="556" actId="1076"/>
        <pc:sldMkLst>
          <pc:docMk/>
          <pc:sldMk cId="4000627018" sldId="1197"/>
        </pc:sldMkLst>
        <pc:spChg chg="mod">
          <ac:chgData name="Kristine Cairns" userId="5e4ee97b-8760-41db-a6ac-3d744f799ed2" providerId="ADAL" clId="{1B61D458-BACD-4B75-AC5D-F7681FC0B457}" dt="2026-03-01T00:01:52.738" v="556" actId="1076"/>
          <ac:spMkLst>
            <pc:docMk/>
            <pc:sldMk cId="4000627018" sldId="1197"/>
            <ac:spMk id="3" creationId="{C78D6E07-5D4B-8090-12A5-B3A236E5EC9A}"/>
          </ac:spMkLst>
        </pc:spChg>
      </pc:sldChg>
      <pc:sldChg chg="modSp add mod">
        <pc:chgData name="Kristine Cairns" userId="5e4ee97b-8760-41db-a6ac-3d744f799ed2" providerId="ADAL" clId="{1B61D458-BACD-4B75-AC5D-F7681FC0B457}" dt="2026-03-01T00:05:06.843" v="590" actId="113"/>
        <pc:sldMkLst>
          <pc:docMk/>
          <pc:sldMk cId="4135677512" sldId="1198"/>
        </pc:sldMkLst>
        <pc:spChg chg="mod">
          <ac:chgData name="Kristine Cairns" userId="5e4ee97b-8760-41db-a6ac-3d744f799ed2" providerId="ADAL" clId="{1B61D458-BACD-4B75-AC5D-F7681FC0B457}" dt="2026-03-01T00:05:06.843" v="590" actId="113"/>
          <ac:spMkLst>
            <pc:docMk/>
            <pc:sldMk cId="4135677512" sldId="1198"/>
            <ac:spMk id="3" creationId="{7FF7146A-D111-8446-3FCF-EA298BD9D0DF}"/>
          </ac:spMkLst>
        </pc:spChg>
      </pc:sldChg>
      <pc:sldChg chg="modSp add mod">
        <pc:chgData name="Kristine Cairns" userId="5e4ee97b-8760-41db-a6ac-3d744f799ed2" providerId="ADAL" clId="{1B61D458-BACD-4B75-AC5D-F7681FC0B457}" dt="2026-03-01T02:46:19.735" v="740" actId="1076"/>
        <pc:sldMkLst>
          <pc:docMk/>
          <pc:sldMk cId="2853418391" sldId="1199"/>
        </pc:sldMkLst>
        <pc:spChg chg="mod">
          <ac:chgData name="Kristine Cairns" userId="5e4ee97b-8760-41db-a6ac-3d744f799ed2" providerId="ADAL" clId="{1B61D458-BACD-4B75-AC5D-F7681FC0B457}" dt="2026-03-01T02:46:19.735" v="740" actId="1076"/>
          <ac:spMkLst>
            <pc:docMk/>
            <pc:sldMk cId="2853418391" sldId="1199"/>
            <ac:spMk id="6" creationId="{8DBCF8C0-697D-EAFC-47B8-502430B3DB13}"/>
          </ac:spMkLst>
        </pc:spChg>
      </pc:sldChg>
      <pc:sldChg chg="modSp add mod">
        <pc:chgData name="Kristine Cairns" userId="5e4ee97b-8760-41db-a6ac-3d744f799ed2" providerId="ADAL" clId="{1B61D458-BACD-4B75-AC5D-F7681FC0B457}" dt="2026-03-01T02:57:00.058" v="794"/>
        <pc:sldMkLst>
          <pc:docMk/>
          <pc:sldMk cId="1405929708" sldId="1200"/>
        </pc:sldMkLst>
        <pc:spChg chg="mod">
          <ac:chgData name="Kristine Cairns" userId="5e4ee97b-8760-41db-a6ac-3d744f799ed2" providerId="ADAL" clId="{1B61D458-BACD-4B75-AC5D-F7681FC0B457}" dt="2026-03-01T02:57:00.058" v="794"/>
          <ac:spMkLst>
            <pc:docMk/>
            <pc:sldMk cId="1405929708" sldId="1200"/>
            <ac:spMk id="4" creationId="{A64D88EB-19E9-D602-EC87-E7A60CB2FF65}"/>
          </ac:spMkLst>
        </pc:spChg>
        <pc:spChg chg="mod">
          <ac:chgData name="Kristine Cairns" userId="5e4ee97b-8760-41db-a6ac-3d744f799ed2" providerId="ADAL" clId="{1B61D458-BACD-4B75-AC5D-F7681FC0B457}" dt="2026-03-01T02:51:39.644" v="755" actId="207"/>
          <ac:spMkLst>
            <pc:docMk/>
            <pc:sldMk cId="1405929708" sldId="1200"/>
            <ac:spMk id="5" creationId="{45778826-7C60-ABB3-4AD2-60B01924D0B8}"/>
          </ac:spMkLst>
        </pc:spChg>
      </pc:sldChg>
      <pc:sldChg chg="delSp modSp add mod">
        <pc:chgData name="Kristine Cairns" userId="5e4ee97b-8760-41db-a6ac-3d744f799ed2" providerId="ADAL" clId="{1B61D458-BACD-4B75-AC5D-F7681FC0B457}" dt="2026-03-01T03:18:25.533" v="1181" actId="1076"/>
        <pc:sldMkLst>
          <pc:docMk/>
          <pc:sldMk cId="1689776288" sldId="1201"/>
        </pc:sldMkLst>
        <pc:spChg chg="mod">
          <ac:chgData name="Kristine Cairns" userId="5e4ee97b-8760-41db-a6ac-3d744f799ed2" providerId="ADAL" clId="{1B61D458-BACD-4B75-AC5D-F7681FC0B457}" dt="2026-03-01T03:18:25.533" v="1181" actId="1076"/>
          <ac:spMkLst>
            <pc:docMk/>
            <pc:sldMk cId="1689776288" sldId="1201"/>
            <ac:spMk id="4" creationId="{387DA81C-2BE6-A816-A12A-953C7AFF1CD6}"/>
          </ac:spMkLst>
        </pc:spChg>
      </pc:sldChg>
      <pc:sldMasterChg chg="setBg modSldLayout">
        <pc:chgData name="Kristine Cairns" userId="5e4ee97b-8760-41db-a6ac-3d744f799ed2" providerId="ADAL" clId="{1B61D458-BACD-4B75-AC5D-F7681FC0B457}" dt="2026-02-28T23:49:09.865" v="222"/>
        <pc:sldMasterMkLst>
          <pc:docMk/>
          <pc:sldMasterMk cId="2573750265" sldId="2147483648"/>
        </pc:sldMasterMkLst>
        <pc:sldLayoutChg chg="setBg">
          <pc:chgData name="Kristine Cairns" userId="5e4ee97b-8760-41db-a6ac-3d744f799ed2" providerId="ADAL" clId="{1B61D458-BACD-4B75-AC5D-F7681FC0B457}" dt="2026-02-28T23:49:09.865" v="222"/>
          <pc:sldLayoutMkLst>
            <pc:docMk/>
            <pc:sldMasterMk cId="2573750265" sldId="2147483648"/>
            <pc:sldLayoutMk cId="4050639799" sldId="2147483649"/>
          </pc:sldLayoutMkLst>
        </pc:sldLayoutChg>
        <pc:sldLayoutChg chg="setBg">
          <pc:chgData name="Kristine Cairns" userId="5e4ee97b-8760-41db-a6ac-3d744f799ed2" providerId="ADAL" clId="{1B61D458-BACD-4B75-AC5D-F7681FC0B457}" dt="2026-02-28T23:49:09.865" v="222"/>
          <pc:sldLayoutMkLst>
            <pc:docMk/>
            <pc:sldMasterMk cId="2573750265" sldId="2147483648"/>
            <pc:sldLayoutMk cId="1452291744" sldId="2147483650"/>
          </pc:sldLayoutMkLst>
        </pc:sldLayoutChg>
        <pc:sldLayoutChg chg="setBg">
          <pc:chgData name="Kristine Cairns" userId="5e4ee97b-8760-41db-a6ac-3d744f799ed2" providerId="ADAL" clId="{1B61D458-BACD-4B75-AC5D-F7681FC0B457}" dt="2026-02-28T23:49:09.865" v="222"/>
          <pc:sldLayoutMkLst>
            <pc:docMk/>
            <pc:sldMasterMk cId="2573750265" sldId="2147483648"/>
            <pc:sldLayoutMk cId="3288425591" sldId="2147483651"/>
          </pc:sldLayoutMkLst>
        </pc:sldLayoutChg>
        <pc:sldLayoutChg chg="setBg">
          <pc:chgData name="Kristine Cairns" userId="5e4ee97b-8760-41db-a6ac-3d744f799ed2" providerId="ADAL" clId="{1B61D458-BACD-4B75-AC5D-F7681FC0B457}" dt="2026-02-28T23:49:09.865" v="222"/>
          <pc:sldLayoutMkLst>
            <pc:docMk/>
            <pc:sldMasterMk cId="2573750265" sldId="2147483648"/>
            <pc:sldLayoutMk cId="2743082523" sldId="2147483652"/>
          </pc:sldLayoutMkLst>
        </pc:sldLayoutChg>
        <pc:sldLayoutChg chg="setBg">
          <pc:chgData name="Kristine Cairns" userId="5e4ee97b-8760-41db-a6ac-3d744f799ed2" providerId="ADAL" clId="{1B61D458-BACD-4B75-AC5D-F7681FC0B457}" dt="2026-02-28T23:49:09.865" v="222"/>
          <pc:sldLayoutMkLst>
            <pc:docMk/>
            <pc:sldMasterMk cId="2573750265" sldId="2147483648"/>
            <pc:sldLayoutMk cId="2402617604" sldId="2147483653"/>
          </pc:sldLayoutMkLst>
        </pc:sldLayoutChg>
        <pc:sldLayoutChg chg="setBg">
          <pc:chgData name="Kristine Cairns" userId="5e4ee97b-8760-41db-a6ac-3d744f799ed2" providerId="ADAL" clId="{1B61D458-BACD-4B75-AC5D-F7681FC0B457}" dt="2026-02-28T23:49:09.865" v="222"/>
          <pc:sldLayoutMkLst>
            <pc:docMk/>
            <pc:sldMasterMk cId="2573750265" sldId="2147483648"/>
            <pc:sldLayoutMk cId="1771964696" sldId="2147483654"/>
          </pc:sldLayoutMkLst>
        </pc:sldLayoutChg>
        <pc:sldLayoutChg chg="setBg">
          <pc:chgData name="Kristine Cairns" userId="5e4ee97b-8760-41db-a6ac-3d744f799ed2" providerId="ADAL" clId="{1B61D458-BACD-4B75-AC5D-F7681FC0B457}" dt="2026-02-28T23:49:09.865" v="222"/>
          <pc:sldLayoutMkLst>
            <pc:docMk/>
            <pc:sldMasterMk cId="2573750265" sldId="2147483648"/>
            <pc:sldLayoutMk cId="3604906016" sldId="2147483655"/>
          </pc:sldLayoutMkLst>
        </pc:sldLayoutChg>
        <pc:sldLayoutChg chg="setBg">
          <pc:chgData name="Kristine Cairns" userId="5e4ee97b-8760-41db-a6ac-3d744f799ed2" providerId="ADAL" clId="{1B61D458-BACD-4B75-AC5D-F7681FC0B457}" dt="2026-02-28T23:49:09.865" v="222"/>
          <pc:sldLayoutMkLst>
            <pc:docMk/>
            <pc:sldMasterMk cId="2573750265" sldId="2147483648"/>
            <pc:sldLayoutMk cId="1510321315" sldId="2147483656"/>
          </pc:sldLayoutMkLst>
        </pc:sldLayoutChg>
        <pc:sldLayoutChg chg="setBg">
          <pc:chgData name="Kristine Cairns" userId="5e4ee97b-8760-41db-a6ac-3d744f799ed2" providerId="ADAL" clId="{1B61D458-BACD-4B75-AC5D-F7681FC0B457}" dt="2026-02-28T23:49:09.865" v="222"/>
          <pc:sldLayoutMkLst>
            <pc:docMk/>
            <pc:sldMasterMk cId="2573750265" sldId="2147483648"/>
            <pc:sldLayoutMk cId="511668029" sldId="2147483657"/>
          </pc:sldLayoutMkLst>
        </pc:sldLayoutChg>
        <pc:sldLayoutChg chg="setBg">
          <pc:chgData name="Kristine Cairns" userId="5e4ee97b-8760-41db-a6ac-3d744f799ed2" providerId="ADAL" clId="{1B61D458-BACD-4B75-AC5D-F7681FC0B457}" dt="2026-02-28T23:49:09.865" v="222"/>
          <pc:sldLayoutMkLst>
            <pc:docMk/>
            <pc:sldMasterMk cId="2573750265" sldId="2147483648"/>
            <pc:sldLayoutMk cId="1108897823" sldId="2147483658"/>
          </pc:sldLayoutMkLst>
        </pc:sldLayoutChg>
        <pc:sldLayoutChg chg="setBg">
          <pc:chgData name="Kristine Cairns" userId="5e4ee97b-8760-41db-a6ac-3d744f799ed2" providerId="ADAL" clId="{1B61D458-BACD-4B75-AC5D-F7681FC0B457}" dt="2026-02-28T23:49:09.865" v="222"/>
          <pc:sldLayoutMkLst>
            <pc:docMk/>
            <pc:sldMasterMk cId="2573750265" sldId="2147483648"/>
            <pc:sldLayoutMk cId="1576415906" sldId="2147483659"/>
          </pc:sldLayoutMkLst>
        </pc:sldLayoutChg>
      </pc:sldMasterChg>
    </pc:docChg>
  </pc:docChgLst>
  <pc:docChgLst>
    <pc:chgData name="Viki" userId="S::bogvlc_hotmail.com#ext#@dioceseofbrisbane.onmicrosoft.com::79387dd6-701e-4999-b7de-924cac764073" providerId="AD" clId="Web-{DA876D09-A653-A0B1-A93E-66948296170A}"/>
    <pc:docChg chg="delSld modSld">
      <pc:chgData name="Viki" userId="S::bogvlc_hotmail.com#ext#@dioceseofbrisbane.onmicrosoft.com::79387dd6-701e-4999-b7de-924cac764073" providerId="AD" clId="Web-{DA876D09-A653-A0B1-A93E-66948296170A}" dt="2026-03-01T09:12:39.613" v="107" actId="20577"/>
      <pc:docMkLst>
        <pc:docMk/>
      </pc:docMkLst>
      <pc:sldChg chg="modSp">
        <pc:chgData name="Viki" userId="S::bogvlc_hotmail.com#ext#@dioceseofbrisbane.onmicrosoft.com::79387dd6-701e-4999-b7de-924cac764073" providerId="AD" clId="Web-{DA876D09-A653-A0B1-A93E-66948296170A}" dt="2026-03-01T08:57:26.161" v="8" actId="20577"/>
        <pc:sldMkLst>
          <pc:docMk/>
          <pc:sldMk cId="3567630808" sldId="438"/>
        </pc:sldMkLst>
        <pc:spChg chg="mod">
          <ac:chgData name="Viki" userId="S::bogvlc_hotmail.com#ext#@dioceseofbrisbane.onmicrosoft.com::79387dd6-701e-4999-b7de-924cac764073" providerId="AD" clId="Web-{DA876D09-A653-A0B1-A93E-66948296170A}" dt="2026-03-01T08:57:26.161" v="8" actId="20577"/>
          <ac:spMkLst>
            <pc:docMk/>
            <pc:sldMk cId="3567630808" sldId="438"/>
            <ac:spMk id="7" creationId="{69862248-D4FC-A4D3-ED9D-2108CC3F6118}"/>
          </ac:spMkLst>
        </pc:spChg>
      </pc:sldChg>
      <pc:sldChg chg="modSp">
        <pc:chgData name="Viki" userId="S::bogvlc_hotmail.com#ext#@dioceseofbrisbane.onmicrosoft.com::79387dd6-701e-4999-b7de-924cac764073" providerId="AD" clId="Web-{DA876D09-A653-A0B1-A93E-66948296170A}" dt="2026-03-01T08:58:14.849" v="16" actId="20577"/>
        <pc:sldMkLst>
          <pc:docMk/>
          <pc:sldMk cId="2375204597" sldId="1082"/>
        </pc:sldMkLst>
        <pc:spChg chg="mod">
          <ac:chgData name="Viki" userId="S::bogvlc_hotmail.com#ext#@dioceseofbrisbane.onmicrosoft.com::79387dd6-701e-4999-b7de-924cac764073" providerId="AD" clId="Web-{DA876D09-A653-A0B1-A93E-66948296170A}" dt="2026-03-01T08:58:14.849" v="16" actId="20577"/>
          <ac:spMkLst>
            <pc:docMk/>
            <pc:sldMk cId="2375204597" sldId="1082"/>
            <ac:spMk id="3" creationId="{CBC8BBD3-BD91-373C-942F-D704DA4BC69B}"/>
          </ac:spMkLst>
        </pc:spChg>
      </pc:sldChg>
      <pc:sldChg chg="modSp">
        <pc:chgData name="Viki" userId="S::bogvlc_hotmail.com#ext#@dioceseofbrisbane.onmicrosoft.com::79387dd6-701e-4999-b7de-924cac764073" providerId="AD" clId="Web-{DA876D09-A653-A0B1-A93E-66948296170A}" dt="2026-03-01T09:06:18.050" v="86" actId="20577"/>
        <pc:sldMkLst>
          <pc:docMk/>
          <pc:sldMk cId="1801436793" sldId="1107"/>
        </pc:sldMkLst>
        <pc:spChg chg="mod">
          <ac:chgData name="Viki" userId="S::bogvlc_hotmail.com#ext#@dioceseofbrisbane.onmicrosoft.com::79387dd6-701e-4999-b7de-924cac764073" providerId="AD" clId="Web-{DA876D09-A653-A0B1-A93E-66948296170A}" dt="2026-03-01T09:06:18.050" v="86" actId="20577"/>
          <ac:spMkLst>
            <pc:docMk/>
            <pc:sldMk cId="1801436793" sldId="1107"/>
            <ac:spMk id="2" creationId="{9B656D89-6AA7-4266-B4E3-FA4060DF645D}"/>
          </ac:spMkLst>
        </pc:spChg>
      </pc:sldChg>
      <pc:sldChg chg="modSp">
        <pc:chgData name="Viki" userId="S::bogvlc_hotmail.com#ext#@dioceseofbrisbane.onmicrosoft.com::79387dd6-701e-4999-b7de-924cac764073" providerId="AD" clId="Web-{DA876D09-A653-A0B1-A93E-66948296170A}" dt="2026-03-01T09:04:21.276" v="60" actId="20577"/>
        <pc:sldMkLst>
          <pc:docMk/>
          <pc:sldMk cId="949437265" sldId="1155"/>
        </pc:sldMkLst>
        <pc:spChg chg="mod">
          <ac:chgData name="Viki" userId="S::bogvlc_hotmail.com#ext#@dioceseofbrisbane.onmicrosoft.com::79387dd6-701e-4999-b7de-924cac764073" providerId="AD" clId="Web-{DA876D09-A653-A0B1-A93E-66948296170A}" dt="2026-03-01T09:04:21.276" v="60" actId="20577"/>
          <ac:spMkLst>
            <pc:docMk/>
            <pc:sldMk cId="949437265" sldId="1155"/>
            <ac:spMk id="3" creationId="{D429AABE-2897-3295-CDA3-182E7013A6F1}"/>
          </ac:spMkLst>
        </pc:spChg>
      </pc:sldChg>
      <pc:sldChg chg="modSp">
        <pc:chgData name="Viki" userId="S::bogvlc_hotmail.com#ext#@dioceseofbrisbane.onmicrosoft.com::79387dd6-701e-4999-b7de-924cac764073" providerId="AD" clId="Web-{DA876D09-A653-A0B1-A93E-66948296170A}" dt="2026-03-01T09:06:07.939" v="82" actId="20577"/>
        <pc:sldMkLst>
          <pc:docMk/>
          <pc:sldMk cId="2771296199" sldId="1161"/>
        </pc:sldMkLst>
        <pc:spChg chg="mod">
          <ac:chgData name="Viki" userId="S::bogvlc_hotmail.com#ext#@dioceseofbrisbane.onmicrosoft.com::79387dd6-701e-4999-b7de-924cac764073" providerId="AD" clId="Web-{DA876D09-A653-A0B1-A93E-66948296170A}" dt="2026-03-01T09:06:07.939" v="82" actId="20577"/>
          <ac:spMkLst>
            <pc:docMk/>
            <pc:sldMk cId="2771296199" sldId="1161"/>
            <ac:spMk id="3" creationId="{3B431639-ED23-448F-AED9-9F17CE38DE4F}"/>
          </ac:spMkLst>
        </pc:spChg>
      </pc:sldChg>
      <pc:sldChg chg="modSp">
        <pc:chgData name="Viki" userId="S::bogvlc_hotmail.com#ext#@dioceseofbrisbane.onmicrosoft.com::79387dd6-701e-4999-b7de-924cac764073" providerId="AD" clId="Web-{DA876D09-A653-A0B1-A93E-66948296170A}" dt="2026-03-01T09:09:50.311" v="89" actId="20577"/>
        <pc:sldMkLst>
          <pc:docMk/>
          <pc:sldMk cId="3633357162" sldId="1182"/>
        </pc:sldMkLst>
        <pc:spChg chg="mod">
          <ac:chgData name="Viki" userId="S::bogvlc_hotmail.com#ext#@dioceseofbrisbane.onmicrosoft.com::79387dd6-701e-4999-b7de-924cac764073" providerId="AD" clId="Web-{DA876D09-A653-A0B1-A93E-66948296170A}" dt="2026-03-01T09:09:40.842" v="87" actId="20577"/>
          <ac:spMkLst>
            <pc:docMk/>
            <pc:sldMk cId="3633357162" sldId="1182"/>
            <ac:spMk id="3" creationId="{00000000-0000-0000-0000-000000000000}"/>
          </ac:spMkLst>
        </pc:spChg>
        <pc:spChg chg="mod">
          <ac:chgData name="Viki" userId="S::bogvlc_hotmail.com#ext#@dioceseofbrisbane.onmicrosoft.com::79387dd6-701e-4999-b7de-924cac764073" providerId="AD" clId="Web-{DA876D09-A653-A0B1-A93E-66948296170A}" dt="2026-03-01T09:09:50.311" v="89" actId="20577"/>
          <ac:spMkLst>
            <pc:docMk/>
            <pc:sldMk cId="3633357162" sldId="1182"/>
            <ac:spMk id="4" creationId="{5DB57E1C-3493-5C5F-2928-69452F7C154D}"/>
          </ac:spMkLst>
        </pc:spChg>
      </pc:sldChg>
      <pc:sldChg chg="modSp">
        <pc:chgData name="Viki" userId="S::bogvlc_hotmail.com#ext#@dioceseofbrisbane.onmicrosoft.com::79387dd6-701e-4999-b7de-924cac764073" providerId="AD" clId="Web-{DA876D09-A653-A0B1-A93E-66948296170A}" dt="2026-03-01T09:11:28.877" v="106" actId="20577"/>
        <pc:sldMkLst>
          <pc:docMk/>
          <pc:sldMk cId="633962247" sldId="1184"/>
        </pc:sldMkLst>
        <pc:spChg chg="mod">
          <ac:chgData name="Viki" userId="S::bogvlc_hotmail.com#ext#@dioceseofbrisbane.onmicrosoft.com::79387dd6-701e-4999-b7de-924cac764073" providerId="AD" clId="Web-{DA876D09-A653-A0B1-A93E-66948296170A}" dt="2026-03-01T09:11:28.877" v="106" actId="20577"/>
          <ac:spMkLst>
            <pc:docMk/>
            <pc:sldMk cId="633962247" sldId="1184"/>
            <ac:spMk id="3" creationId="{00000000-0000-0000-0000-000000000000}"/>
          </ac:spMkLst>
        </pc:spChg>
      </pc:sldChg>
      <pc:sldChg chg="modSp">
        <pc:chgData name="Viki" userId="S::bogvlc_hotmail.com#ext#@dioceseofbrisbane.onmicrosoft.com::79387dd6-701e-4999-b7de-924cac764073" providerId="AD" clId="Web-{DA876D09-A653-A0B1-A93E-66948296170A}" dt="2026-03-01T09:12:39.613" v="107" actId="20577"/>
        <pc:sldMkLst>
          <pc:docMk/>
          <pc:sldMk cId="3221435103" sldId="1188"/>
        </pc:sldMkLst>
        <pc:spChg chg="mod">
          <ac:chgData name="Viki" userId="S::bogvlc_hotmail.com#ext#@dioceseofbrisbane.onmicrosoft.com::79387dd6-701e-4999-b7de-924cac764073" providerId="AD" clId="Web-{DA876D09-A653-A0B1-A93E-66948296170A}" dt="2026-03-01T09:12:39.613" v="107" actId="20577"/>
          <ac:spMkLst>
            <pc:docMk/>
            <pc:sldMk cId="3221435103" sldId="1188"/>
            <ac:spMk id="5" creationId="{7912087A-1A4D-9918-1F75-57904D76CC8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6/03/2026</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6/03/2026</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a:t>Used Lent 2022</a:t>
            </a:r>
          </a:p>
        </p:txBody>
      </p:sp>
      <p:sp>
        <p:nvSpPr>
          <p:cNvPr id="4" name="Slide Number Placeholder 3"/>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1355111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40</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42</a:t>
            </a:fld>
            <a:endParaRPr lang="en-AU"/>
          </a:p>
        </p:txBody>
      </p:sp>
    </p:spTree>
    <p:extLst>
      <p:ext uri="{BB962C8B-B14F-4D97-AF65-F5344CB8AC3E}">
        <p14:creationId xmlns:p14="http://schemas.microsoft.com/office/powerpoint/2010/main" val="1674807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45</a:t>
            </a:fld>
            <a:endParaRPr lang="en-AU"/>
          </a:p>
        </p:txBody>
      </p:sp>
    </p:spTree>
    <p:extLst>
      <p:ext uri="{BB962C8B-B14F-4D97-AF65-F5344CB8AC3E}">
        <p14:creationId xmlns:p14="http://schemas.microsoft.com/office/powerpoint/2010/main" val="3745202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47</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51</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53</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11</a:t>
            </a:fld>
            <a:endParaRPr lang="en-AU"/>
          </a:p>
        </p:txBody>
      </p:sp>
    </p:spTree>
    <p:extLst>
      <p:ext uri="{BB962C8B-B14F-4D97-AF65-F5344CB8AC3E}">
        <p14:creationId xmlns:p14="http://schemas.microsoft.com/office/powerpoint/2010/main" val="388245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21</a:t>
            </a:fld>
            <a:endParaRPr lang="en-AU"/>
          </a:p>
        </p:txBody>
      </p:sp>
    </p:spTree>
    <p:extLst>
      <p:ext uri="{BB962C8B-B14F-4D97-AF65-F5344CB8AC3E}">
        <p14:creationId xmlns:p14="http://schemas.microsoft.com/office/powerpoint/2010/main" val="3240064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24</a:t>
            </a:fld>
            <a:endParaRPr lang="en-AU"/>
          </a:p>
        </p:txBody>
      </p:sp>
    </p:spTree>
    <p:extLst>
      <p:ext uri="{BB962C8B-B14F-4D97-AF65-F5344CB8AC3E}">
        <p14:creationId xmlns:p14="http://schemas.microsoft.com/office/powerpoint/2010/main" val="295230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26</a:t>
            </a:fld>
            <a:endParaRPr lang="en-AU"/>
          </a:p>
        </p:txBody>
      </p:sp>
    </p:spTree>
    <p:extLst>
      <p:ext uri="{BB962C8B-B14F-4D97-AF65-F5344CB8AC3E}">
        <p14:creationId xmlns:p14="http://schemas.microsoft.com/office/powerpoint/2010/main" val="2083273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30</a:t>
            </a:fld>
            <a:endParaRPr lang="en-AU"/>
          </a:p>
        </p:txBody>
      </p:sp>
    </p:spTree>
    <p:extLst>
      <p:ext uri="{BB962C8B-B14F-4D97-AF65-F5344CB8AC3E}">
        <p14:creationId xmlns:p14="http://schemas.microsoft.com/office/powerpoint/2010/main" val="2143647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33</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38</a:t>
            </a:fld>
            <a:endParaRPr lang="en-AU"/>
          </a:p>
        </p:txBody>
      </p:sp>
    </p:spTree>
    <p:extLst>
      <p:ext uri="{BB962C8B-B14F-4D97-AF65-F5344CB8AC3E}">
        <p14:creationId xmlns:p14="http://schemas.microsoft.com/office/powerpoint/2010/main" val="3321845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4894B-32E9-F634-5BA7-A152A158B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42832-B76C-C421-BA12-DDF6BBD173E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0E8CCF2-F479-E5DD-F0EB-AC7D7403394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877A486-9166-F045-789C-67477ECD2A12}"/>
              </a:ext>
            </a:extLst>
          </p:cNvPr>
          <p:cNvSpPr>
            <a:spLocks noGrp="1"/>
          </p:cNvSpPr>
          <p:nvPr>
            <p:ph type="sldNum" sz="quarter" idx="5"/>
          </p:nvPr>
        </p:nvSpPr>
        <p:spPr/>
        <p:txBody>
          <a:bodyPr/>
          <a:lstStyle/>
          <a:p>
            <a:fld id="{39BD0D58-009C-4B34-BD04-760FE23A9F8A}" type="slidenum">
              <a:rPr lang="en-AU" smtClean="0"/>
              <a:t>39</a:t>
            </a:fld>
            <a:endParaRPr lang="en-AU"/>
          </a:p>
        </p:txBody>
      </p:sp>
    </p:spTree>
    <p:extLst>
      <p:ext uri="{BB962C8B-B14F-4D97-AF65-F5344CB8AC3E}">
        <p14:creationId xmlns:p14="http://schemas.microsoft.com/office/powerpoint/2010/main" val="31848928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6/03/2026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6/03/2026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6/03/2026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6/03/2026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6/03/2026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6/03/2026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6/03/2026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6/03/2026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6/03/2026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6/03/2026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6/03/2026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t="-32000" b="-3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6/03/2026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u2Li7FrW9HY"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s://www.youtube.com/watch?v=3Rifby1tVE8"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s://www.youtube.com/watch?v=bZH13wFGffg"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mailto:jgrant@stjohnscathedral.com.au" TargetMode="External"/><Relationship Id="rId2" Type="http://schemas.openxmlformats.org/officeDocument/2006/relationships/hyperlink" Target="https://holyhermits.com.au/events/a-lenten-study" TargetMode="External"/><Relationship Id="rId1" Type="http://schemas.openxmlformats.org/officeDocument/2006/relationships/slideLayout" Target="../slideLayouts/slideLayout7.xml"/><Relationship Id="rId4" Type="http://schemas.openxmlformats.org/officeDocument/2006/relationships/hyperlink" Target="https://holyhermits.com.au/event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40XnnmvaQ2I" TargetMode="External"/><Relationship Id="rId2" Type="http://schemas.openxmlformats.org/officeDocument/2006/relationships/hyperlink" Target="https://www.youtube.com/watch?v=ukA2xvsA1qg"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8359" y="198073"/>
            <a:ext cx="7670042" cy="2955104"/>
          </a:xfrm>
          <a:prstGeom prst="rect">
            <a:avLst/>
          </a:prstGeom>
          <a:noFill/>
        </p:spPr>
        <p:txBody>
          <a:bodyPr wrap="square" lIns="91440" tIns="45720" rIns="91440" bIns="45720" rtlCol="0" anchor="t">
            <a:spAutoFit/>
          </a:bodyPr>
          <a:lstStyle/>
          <a:p>
            <a:pPr algn="ctr"/>
            <a:r>
              <a:rPr lang="en-AU" sz="2400" b="1">
                <a:solidFill>
                  <a:srgbClr val="7030A0"/>
                </a:solidFill>
                <a:latin typeface="Comic Sans MS"/>
                <a:cs typeface="MV Boli"/>
              </a:rPr>
              <a:t>Leader: Welcome to Holy Hermits Online Worship </a:t>
            </a:r>
          </a:p>
          <a:p>
            <a:pPr algn="ctr"/>
            <a:r>
              <a:rPr lang="en-AU" sz="3600" b="1">
                <a:solidFill>
                  <a:srgbClr val="7030A0"/>
                </a:solidFill>
                <a:latin typeface="Comic Sans MS"/>
                <a:cs typeface="MV Boli"/>
              </a:rPr>
              <a:t>3</a:t>
            </a:r>
            <a:r>
              <a:rPr lang="en-AU" sz="3600" b="1" baseline="30000">
                <a:solidFill>
                  <a:srgbClr val="7030A0"/>
                </a:solidFill>
                <a:latin typeface="Comic Sans MS"/>
                <a:cs typeface="MV Boli"/>
              </a:rPr>
              <a:t>rd</a:t>
            </a:r>
            <a:r>
              <a:rPr lang="en-AU" sz="3600" b="1">
                <a:solidFill>
                  <a:srgbClr val="7030A0"/>
                </a:solidFill>
                <a:latin typeface="Comic Sans MS"/>
                <a:cs typeface="MV Boli"/>
              </a:rPr>
              <a:t> Sunday in Lent</a:t>
            </a:r>
          </a:p>
          <a:p>
            <a:pPr algn="ctr">
              <a:lnSpc>
                <a:spcPct val="150000"/>
              </a:lnSpc>
            </a:pPr>
            <a:r>
              <a:rPr lang="en-AU" sz="3600" b="1">
                <a:solidFill>
                  <a:srgbClr val="7030A0"/>
                </a:solidFill>
                <a:latin typeface="Comic Sans MS"/>
                <a:cs typeface="MV Boli"/>
              </a:rPr>
              <a:t>Today we are remembering </a:t>
            </a:r>
          </a:p>
          <a:p>
            <a:pPr algn="ctr">
              <a:lnSpc>
                <a:spcPct val="150000"/>
              </a:lnSpc>
            </a:pPr>
            <a:r>
              <a:rPr lang="en-AU" sz="3600" b="1">
                <a:solidFill>
                  <a:srgbClr val="7030A0"/>
                </a:solidFill>
                <a:latin typeface="Comic Sans MS"/>
                <a:cs typeface="MV Boli"/>
              </a:rPr>
              <a:t>Holy Hermit Luke the Younger</a:t>
            </a:r>
          </a:p>
        </p:txBody>
      </p:sp>
      <p:sp>
        <p:nvSpPr>
          <p:cNvPr id="7" name="TextBox 6">
            <a:extLst>
              <a:ext uri="{FF2B5EF4-FFF2-40B4-BE49-F238E27FC236}">
                <a16:creationId xmlns:a16="http://schemas.microsoft.com/office/drawing/2014/main" id="{69862248-D4FC-A4D3-ED9D-2108CC3F6118}"/>
              </a:ext>
            </a:extLst>
          </p:cNvPr>
          <p:cNvSpPr txBox="1"/>
          <p:nvPr/>
        </p:nvSpPr>
        <p:spPr>
          <a:xfrm rot="16200000">
            <a:off x="-1035006" y="4795881"/>
            <a:ext cx="3174267" cy="276999"/>
          </a:xfrm>
          <a:prstGeom prst="rect">
            <a:avLst/>
          </a:prstGeom>
          <a:noFill/>
        </p:spPr>
        <p:txBody>
          <a:bodyPr wrap="none" lIns="91440" tIns="45720" rIns="91440" bIns="45720" rtlCol="0" anchor="t">
            <a:spAutoFit/>
          </a:bodyPr>
          <a:lstStyle/>
          <a:p>
            <a:r>
              <a:rPr lang="en-US" sz="1200">
                <a:solidFill>
                  <a:srgbClr val="7030A0"/>
                </a:solidFill>
                <a:latin typeface="Comic Sans MS"/>
              </a:rPr>
              <a:t>Prep: 1/03/2026  Proofed: 01/03/2026 </a:t>
            </a:r>
            <a:endParaRPr lang="en-US" sz="1200">
              <a:solidFill>
                <a:schemeClr val="accent3"/>
              </a:solidFill>
              <a:latin typeface="Comic Sans MS"/>
              <a:cs typeface="Times New Roman"/>
            </a:endParaRPr>
          </a:p>
        </p:txBody>
      </p:sp>
      <p:graphicFrame>
        <p:nvGraphicFramePr>
          <p:cNvPr id="2" name="Table 1">
            <a:extLst>
              <a:ext uri="{FF2B5EF4-FFF2-40B4-BE49-F238E27FC236}">
                <a16:creationId xmlns:a16="http://schemas.microsoft.com/office/drawing/2014/main" id="{A3F0CAFF-F721-9681-D8AE-D9560DD1F677}"/>
              </a:ext>
            </a:extLst>
          </p:cNvPr>
          <p:cNvGraphicFramePr>
            <a:graphicFrameLocks noGrp="1"/>
          </p:cNvGraphicFramePr>
          <p:nvPr>
            <p:extLst>
              <p:ext uri="{D42A27DB-BD31-4B8C-83A1-F6EECF244321}">
                <p14:modId xmlns:p14="http://schemas.microsoft.com/office/powerpoint/2010/main" val="4219064769"/>
              </p:ext>
            </p:extLst>
          </p:nvPr>
        </p:nvGraphicFramePr>
        <p:xfrm>
          <a:off x="1291797" y="3637476"/>
          <a:ext cx="10699560" cy="2593807"/>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a:solidFill>
                            <a:srgbClr val="7030A0"/>
                          </a:solidFill>
                          <a:latin typeface="Comic Sans MS"/>
                        </a:rPr>
                        <a:t>Service Prep: Kristine</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7030A0"/>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a:solidFill>
                            <a:srgbClr val="7030A0"/>
                          </a:solidFill>
                          <a:latin typeface="Comic Sans MS"/>
                        </a:rPr>
                        <a:t>First Reader: Phil</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1800" b="0" i="0">
                          <a:solidFill>
                            <a:srgbClr val="7030A0"/>
                          </a:solidFill>
                          <a:latin typeface="Comic Sans MS"/>
                        </a:rPr>
                        <a:t>Music: Wiggles </a:t>
                      </a:r>
                      <a:r>
                        <a:rPr lang="en-AU" sz="1800" b="0" i="0" u="none" strike="noStrike" kern="1200">
                          <a:solidFill>
                            <a:schemeClr val="tx1"/>
                          </a:solidFill>
                          <a:effectLst/>
                          <a:latin typeface="+mn-lt"/>
                          <a:ea typeface="+mn-ea"/>
                          <a:cs typeface="+mn-cs"/>
                        </a:rPr>
                        <a:t>🐶</a:t>
                      </a:r>
                      <a:endParaRPr lang="en-AU" sz="1800" b="0" i="0">
                        <a:solidFill>
                          <a:srgbClr val="7030A0"/>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7030A0"/>
                          </a:solidFill>
                          <a:latin typeface="Comic Sans MS"/>
                        </a:rPr>
                        <a:t>Welcomer: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a:solidFill>
                            <a:srgbClr val="7030A0"/>
                          </a:solidFill>
                          <a:latin typeface="Comic Sans MS"/>
                        </a:rPr>
                        <a:t>Second Reader: Helen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1800" b="0" i="0">
                          <a:solidFill>
                            <a:srgbClr val="7030A0"/>
                          </a:solidFill>
                          <a:latin typeface="Comic Sans MS"/>
                        </a:rPr>
                        <a:t>Proof-reader: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7030A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a:solidFill>
                            <a:srgbClr val="7030A0"/>
                          </a:solidFill>
                          <a:latin typeface="Comic Sans MS"/>
                        </a:rPr>
                        <a:t>Preacher: Flashback</a:t>
                      </a:r>
                      <a:endParaRPr lang="en-US">
                        <a:solidFill>
                          <a:srgbClr val="7030A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1800" b="0" i="0">
                          <a:solidFill>
                            <a:srgbClr val="7030A0"/>
                          </a:solidFill>
                          <a:latin typeface="Comic Sans MS"/>
                        </a:rPr>
                        <a:t>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7030A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a:solidFill>
                            <a:srgbClr val="7030A0"/>
                          </a:solidFill>
                          <a:latin typeface="Comic Sans MS"/>
                        </a:rPr>
                        <a:t>Fellowship: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7030A0"/>
                          </a:solidFill>
                          <a:latin typeface="Comic Sans MS"/>
                        </a:rPr>
                        <a:t>Backup Broadcaster: Kieron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7030A0"/>
                          </a:solidFill>
                          <a:latin typeface="Comic Sans MS"/>
                        </a:rPr>
                        <a:t>Leader: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a:solidFill>
                            <a:srgbClr val="7030A0"/>
                          </a:solidFill>
                          <a:latin typeface="Comic Sans MS"/>
                        </a:rPr>
                        <a:t>Safety Officer: Leonie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7030A0"/>
                          </a:solidFill>
                          <a:latin typeface="Comic Sans MS"/>
                        </a:rPr>
                        <a:t>Zoom Buttons: Kieron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7030A0"/>
                          </a:solidFill>
                          <a:latin typeface="Comic Sans MS"/>
                        </a:rPr>
                        <a:t>Cantor: Roselyn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1800" b="0" i="0">
                          <a:solidFill>
                            <a:srgbClr val="7030A0"/>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8056" y="1286704"/>
            <a:ext cx="11091672" cy="4545155"/>
          </a:xfrm>
          <a:prstGeom prst="rect">
            <a:avLst/>
          </a:prstGeom>
        </p:spPr>
        <p:txBody>
          <a:bodyPr wrap="square" lIns="91440" tIns="45720" rIns="91440" bIns="45720" anchor="t">
            <a:spAutoFit/>
          </a:bodyPr>
          <a:lstStyle/>
          <a:p>
            <a:pPr>
              <a:lnSpc>
                <a:spcPct val="150000"/>
              </a:lnSpc>
            </a:pPr>
            <a:r>
              <a:rPr lang="en-AU" sz="2800" b="1">
                <a:solidFill>
                  <a:srgbClr val="7030A0"/>
                </a:solidFill>
                <a:latin typeface="Comic Sans MS"/>
                <a:ea typeface="Tahoma"/>
                <a:cs typeface="Tahoma"/>
              </a:rPr>
              <a:t>All:</a:t>
            </a:r>
          </a:p>
          <a:p>
            <a:pPr>
              <a:lnSpc>
                <a:spcPct val="150000"/>
              </a:lnSpc>
            </a:pPr>
            <a:r>
              <a:rPr lang="en-AU" sz="2800" b="1">
                <a:latin typeface="Comic Sans MS"/>
                <a:ea typeface="Tahoma"/>
                <a:cs typeface="Tahoma"/>
              </a:rPr>
              <a:t>Almighty God, whose arms are open to all,</a:t>
            </a:r>
          </a:p>
          <a:p>
            <a:pPr>
              <a:lnSpc>
                <a:spcPct val="150000"/>
              </a:lnSpc>
            </a:pPr>
            <a:r>
              <a:rPr lang="en-AU" sz="2800" b="1">
                <a:latin typeface="Comic Sans MS"/>
                <a:ea typeface="Tahoma"/>
                <a:cs typeface="Tahoma"/>
              </a:rPr>
              <a:t>we gather to meet with you and hear your word for us today;</a:t>
            </a:r>
          </a:p>
          <a:p>
            <a:pPr>
              <a:lnSpc>
                <a:spcPct val="150000"/>
              </a:lnSpc>
            </a:pPr>
            <a:r>
              <a:rPr lang="en-AU" sz="2800" b="1">
                <a:latin typeface="Comic Sans MS"/>
                <a:ea typeface="Tahoma"/>
                <a:cs typeface="Tahoma"/>
              </a:rPr>
              <a:t>for you know us, all we have done and all that we are.</a:t>
            </a:r>
          </a:p>
          <a:p>
            <a:pPr>
              <a:lnSpc>
                <a:spcPct val="150000"/>
              </a:lnSpc>
            </a:pPr>
            <a:r>
              <a:rPr lang="en-AU" sz="2800" b="1">
                <a:latin typeface="Comic Sans MS"/>
                <a:ea typeface="Tahoma"/>
                <a:cs typeface="Tahoma"/>
              </a:rPr>
              <a:t>You offer us ‘living water’, all that we need for our lives today.</a:t>
            </a:r>
          </a:p>
          <a:p>
            <a:pPr>
              <a:lnSpc>
                <a:spcPct val="150000"/>
              </a:lnSpc>
            </a:pPr>
            <a:r>
              <a:rPr lang="en-AU" sz="2800" b="1">
                <a:latin typeface="Comic Sans MS"/>
                <a:ea typeface="Tahoma"/>
                <a:cs typeface="Tahoma"/>
              </a:rPr>
              <a:t>Amen. </a:t>
            </a:r>
            <a:endParaRPr lang="en-GB" sz="2800" b="1">
              <a:latin typeface="Comic Sans MS" panose="030F0902030302020204" pitchFamily="66" charset="0"/>
            </a:endParaRPr>
          </a:p>
        </p:txBody>
      </p:sp>
      <p:sp>
        <p:nvSpPr>
          <p:cNvPr id="4" name="TextBox 3"/>
          <p:cNvSpPr txBox="1"/>
          <p:nvPr/>
        </p:nvSpPr>
        <p:spPr>
          <a:xfrm>
            <a:off x="834788" y="379810"/>
            <a:ext cx="10522423" cy="523220"/>
          </a:xfrm>
          <a:prstGeom prst="rect">
            <a:avLst/>
          </a:prstGeom>
          <a:noFill/>
        </p:spPr>
        <p:txBody>
          <a:bodyPr wrap="square" lIns="91440" tIns="45720" rIns="91440" bIns="45720" rtlCol="0" anchor="t">
            <a:spAutoFit/>
          </a:bodyPr>
          <a:lstStyle/>
          <a:p>
            <a:pPr algn="ctr"/>
            <a:r>
              <a:rPr lang="en-US" sz="2800" b="1">
                <a:solidFill>
                  <a:srgbClr val="7030A0"/>
                </a:solidFill>
                <a:latin typeface="Comic Sans MS"/>
              </a:rPr>
              <a:t>Leader: </a:t>
            </a:r>
            <a:r>
              <a:rPr lang="en-US" sz="2800">
                <a:latin typeface="Comic Sans MS"/>
              </a:rPr>
              <a:t>We pray the prayer of approach together</a:t>
            </a:r>
            <a:endParaRPr lang="en-US" sz="2800" i="1">
              <a:latin typeface="Comic Sans MS"/>
            </a:endParaRPr>
          </a:p>
        </p:txBody>
      </p:sp>
    </p:spTree>
    <p:extLst>
      <p:ext uri="{BB962C8B-B14F-4D97-AF65-F5344CB8AC3E}">
        <p14:creationId xmlns:p14="http://schemas.microsoft.com/office/powerpoint/2010/main" val="951677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1544" y="1484784"/>
            <a:ext cx="7632848" cy="707886"/>
          </a:xfrm>
          <a:prstGeom prst="rect">
            <a:avLst/>
          </a:prstGeom>
          <a:noFill/>
        </p:spPr>
        <p:txBody>
          <a:bodyPr wrap="square" lIns="91440" tIns="45720" rIns="91440" bIns="45720" rtlCol="0" anchor="t">
            <a:spAutoFit/>
          </a:bodyPr>
          <a:lstStyle/>
          <a:p>
            <a:pPr algn="ctr"/>
            <a:endParaRPr lang="en-US" sz="4000">
              <a:solidFill>
                <a:srgbClr val="00B050"/>
              </a:solidFill>
              <a:latin typeface="Comic Sans MS"/>
              <a:cs typeface="Times New Roman"/>
            </a:endParaRPr>
          </a:p>
        </p:txBody>
      </p:sp>
      <p:sp>
        <p:nvSpPr>
          <p:cNvPr id="2" name="TextBox 1">
            <a:extLst>
              <a:ext uri="{FF2B5EF4-FFF2-40B4-BE49-F238E27FC236}">
                <a16:creationId xmlns:a16="http://schemas.microsoft.com/office/drawing/2014/main" id="{9B656D89-6AA7-4266-B4E3-FA4060DF645D}"/>
              </a:ext>
            </a:extLst>
          </p:cNvPr>
          <p:cNvSpPr txBox="1"/>
          <p:nvPr/>
        </p:nvSpPr>
        <p:spPr>
          <a:xfrm>
            <a:off x="760636" y="967097"/>
            <a:ext cx="10785371"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solidFill>
                <a:srgbClr val="7030A0"/>
              </a:solidFill>
              <a:latin typeface="Comic Sans MS" panose="030F0902030302020204" pitchFamily="66" charset="0"/>
              <a:cs typeface="Segoe UI"/>
            </a:endParaRPr>
          </a:p>
          <a:p>
            <a:pPr algn="ctr"/>
            <a:r>
              <a:rPr lang="en-GB" sz="4000" b="1">
                <a:solidFill>
                  <a:srgbClr val="7030A0"/>
                </a:solidFill>
                <a:latin typeface="Comic Sans MS"/>
              </a:rPr>
              <a:t>Our First Hymn is</a:t>
            </a:r>
          </a:p>
          <a:p>
            <a:pPr algn="ctr"/>
            <a:endParaRPr lang="en-GB" sz="4000" b="1">
              <a:solidFill>
                <a:srgbClr val="7030A0"/>
              </a:solidFill>
              <a:latin typeface="Comic Sans MS"/>
              <a:cs typeface="Segoe UI"/>
            </a:endParaRPr>
          </a:p>
          <a:p>
            <a:pPr algn="ctr"/>
            <a:r>
              <a:rPr lang="en-GB" sz="4000" b="1">
                <a:solidFill>
                  <a:srgbClr val="7030A0"/>
                </a:solidFill>
                <a:latin typeface="Comic Sans MS"/>
                <a:cs typeface="Segoe UI"/>
              </a:rPr>
              <a:t>In These Days of Lenten Journey</a:t>
            </a:r>
          </a:p>
          <a:p>
            <a:pPr algn="ctr"/>
            <a:endParaRPr lang="en-GB" sz="4000" b="1">
              <a:solidFill>
                <a:srgbClr val="7030A0"/>
              </a:solidFill>
              <a:latin typeface="Comic Sans MS"/>
              <a:cs typeface="Segoe UI"/>
            </a:endParaRPr>
          </a:p>
          <a:p>
            <a:pPr algn="ctr"/>
            <a:r>
              <a:rPr lang="en-GB" sz="2400">
                <a:solidFill>
                  <a:srgbClr val="7030A0"/>
                </a:solidFill>
                <a:ea typeface="+mn-lt"/>
                <a:cs typeface="+mn-lt"/>
                <a:hlinkClick r:id="rId3"/>
              </a:rPr>
              <a:t>https://www.youtube.com/watch?v=u2Li7FrW9HY</a:t>
            </a:r>
            <a:endParaRPr lang="en-GB" sz="2400"/>
          </a:p>
          <a:p>
            <a:pPr algn="ctr"/>
            <a:endParaRPr lang="en-US" sz="4000">
              <a:solidFill>
                <a:srgbClr val="7030A0"/>
              </a:solidFill>
              <a:latin typeface="Comic Sans MS" panose="030F0702030302020204" pitchFamily="66" charset="0"/>
              <a:cs typeface="Segoe UI"/>
            </a:endParaRPr>
          </a:p>
          <a:p>
            <a:pPr algn="ctr"/>
            <a:r>
              <a:rPr lang="en-US" sz="2800" b="0" i="0" u="none" strike="noStrike">
                <a:solidFill>
                  <a:srgbClr val="7030A0"/>
                </a:solidFill>
                <a:effectLst/>
                <a:latin typeface="Comic Sans MS"/>
              </a:rPr>
              <a:t>We stay on mute</a:t>
            </a:r>
            <a:endParaRPr lang="en-US" sz="2800">
              <a:solidFill>
                <a:srgbClr val="7030A0"/>
              </a:solidFill>
              <a:latin typeface="Comic Sans MS"/>
              <a:cs typeface="Times New Roman"/>
            </a:endParaRPr>
          </a:p>
          <a:p>
            <a:pPr algn="ctr"/>
            <a:r>
              <a:rPr lang="en-US" sz="2800">
                <a:solidFill>
                  <a:srgbClr val="7030A0"/>
                </a:solidFill>
                <a:latin typeface="Comic Sans MS"/>
                <a:cs typeface="Segoe UI"/>
              </a:rPr>
              <a:t>Leader and Cantor mute</a:t>
            </a:r>
          </a:p>
        </p:txBody>
      </p:sp>
    </p:spTree>
    <p:extLst>
      <p:ext uri="{BB962C8B-B14F-4D97-AF65-F5344CB8AC3E}">
        <p14:creationId xmlns:p14="http://schemas.microsoft.com/office/powerpoint/2010/main" val="1801436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12</a:t>
            </a:fld>
            <a:endParaRPr lang="en-AU" altLang="en-US">
              <a:solidFill>
                <a:prstClr val="black">
                  <a:tint val="75000"/>
                </a:prstClr>
              </a:solidFill>
            </a:endParaRPr>
          </a:p>
        </p:txBody>
      </p:sp>
      <p:sp>
        <p:nvSpPr>
          <p:cNvPr id="3" name="Rectangle 2"/>
          <p:cNvSpPr/>
          <p:nvPr/>
        </p:nvSpPr>
        <p:spPr>
          <a:xfrm>
            <a:off x="839416" y="548680"/>
            <a:ext cx="10511069" cy="5201745"/>
          </a:xfrm>
          <a:prstGeom prst="rect">
            <a:avLst/>
          </a:prstGeom>
        </p:spPr>
        <p:txBody>
          <a:bodyPr wrap="square" lIns="91440" tIns="45720" rIns="91440" bIns="45720" anchor="t">
            <a:spAutoFit/>
          </a:bodyPr>
          <a:lstStyle/>
          <a:p>
            <a:pPr algn="ctr">
              <a:lnSpc>
                <a:spcPct val="150000"/>
              </a:lnSpc>
            </a:pPr>
            <a:r>
              <a:rPr lang="en-AU" sz="3200" b="1" dirty="0">
                <a:solidFill>
                  <a:srgbClr val="7030A0"/>
                </a:solidFill>
                <a:latin typeface="Comic Sans MS"/>
              </a:rPr>
              <a:t>The Deacon Introduces Confession</a:t>
            </a:r>
            <a:r>
              <a:rPr lang="en-US" sz="3200" b="1" dirty="0">
                <a:solidFill>
                  <a:srgbClr val="7030A0"/>
                </a:solidFill>
                <a:latin typeface="Comic Sans MS"/>
              </a:rPr>
              <a:t>​</a:t>
            </a:r>
            <a:endParaRPr lang="en-US" sz="3200" b="1" dirty="0">
              <a:solidFill>
                <a:srgbClr val="7030A0"/>
              </a:solidFill>
              <a:cs typeface="Times New Roman"/>
            </a:endParaRPr>
          </a:p>
          <a:p>
            <a:pPr algn="ctr">
              <a:lnSpc>
                <a:spcPct val="150000"/>
              </a:lnSpc>
            </a:pPr>
            <a:endParaRPr lang="en-US" sz="2400" dirty="0">
              <a:solidFill>
                <a:srgbClr val="F5801F"/>
              </a:solidFill>
              <a:latin typeface="Comic Sans MS"/>
              <a:ea typeface="Tahoma"/>
              <a:cs typeface="Tahoma"/>
            </a:endParaRPr>
          </a:p>
          <a:p>
            <a:pPr>
              <a:lnSpc>
                <a:spcPct val="150000"/>
              </a:lnSpc>
            </a:pPr>
            <a:r>
              <a:rPr lang="en-AU" sz="2400" dirty="0">
                <a:latin typeface="Comic Sans MS"/>
                <a:ea typeface="Tahoma"/>
                <a:cs typeface="Tahoma"/>
              </a:rPr>
              <a:t>The Lord comes, bringing to light things now hidden in darkness, and disclosing the purposes of the heart.</a:t>
            </a:r>
            <a:endParaRPr lang="en-AU" sz="2400" dirty="0">
              <a:latin typeface="Comic Sans MS"/>
            </a:endParaRPr>
          </a:p>
          <a:p>
            <a:pPr>
              <a:lnSpc>
                <a:spcPct val="150000"/>
              </a:lnSpc>
            </a:pPr>
            <a:r>
              <a:rPr lang="en-AU" sz="2400" dirty="0">
                <a:latin typeface="Times New Roman"/>
                <a:cs typeface="Times New Roman"/>
              </a:rPr>
              <a:t>​​</a:t>
            </a:r>
          </a:p>
          <a:p>
            <a:pPr fontAlgn="base">
              <a:lnSpc>
                <a:spcPct val="150000"/>
              </a:lnSpc>
            </a:pPr>
            <a:r>
              <a:rPr lang="en-US" sz="2400" b="1" dirty="0">
                <a:solidFill>
                  <a:srgbClr val="7030A0"/>
                </a:solidFill>
                <a:latin typeface="Comic Sans MS"/>
              </a:rPr>
              <a:t>Silence may be kept.​..</a:t>
            </a:r>
          </a:p>
          <a:p>
            <a:pPr fontAlgn="base">
              <a:lnSpc>
                <a:spcPct val="150000"/>
              </a:lnSpc>
            </a:pPr>
            <a:r>
              <a:rPr lang="en-AU" sz="2400" dirty="0">
                <a:latin typeface="Times New Roman"/>
                <a:cs typeface="Times New Roman"/>
              </a:rPr>
              <a:t>​</a:t>
            </a:r>
          </a:p>
          <a:p>
            <a:pPr>
              <a:lnSpc>
                <a:spcPct val="150000"/>
              </a:lnSpc>
            </a:pPr>
            <a:r>
              <a:rPr lang="en-AU" sz="2400" dirty="0">
                <a:latin typeface="Comic Sans MS"/>
                <a:ea typeface="Tahoma"/>
                <a:cs typeface="Tahoma"/>
              </a:rPr>
              <a:t>Let us open our hearts and prepare for his coming, confessing our sins in penitence and faith.</a:t>
            </a:r>
          </a:p>
        </p:txBody>
      </p:sp>
    </p:spTree>
    <p:extLst>
      <p:ext uri="{BB962C8B-B14F-4D97-AF65-F5344CB8AC3E}">
        <p14:creationId xmlns:p14="http://schemas.microsoft.com/office/powerpoint/2010/main" val="3810468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13</a:t>
            </a:fld>
            <a:endParaRPr lang="en-AU" altLang="en-US">
              <a:solidFill>
                <a:prstClr val="black">
                  <a:tint val="75000"/>
                </a:prstClr>
              </a:solidFill>
            </a:endParaRPr>
          </a:p>
        </p:txBody>
      </p:sp>
      <p:sp>
        <p:nvSpPr>
          <p:cNvPr id="3" name="Rectangle 2"/>
          <p:cNvSpPr/>
          <p:nvPr/>
        </p:nvSpPr>
        <p:spPr>
          <a:xfrm>
            <a:off x="1316477" y="618423"/>
            <a:ext cx="9632071" cy="5621154"/>
          </a:xfrm>
          <a:prstGeom prst="rect">
            <a:avLst/>
          </a:prstGeom>
        </p:spPr>
        <p:txBody>
          <a:bodyPr wrap="square" lIns="91440" tIns="45720" rIns="91440" bIns="45720" anchor="t">
            <a:spAutoFit/>
          </a:bodyPr>
          <a:lstStyle/>
          <a:p>
            <a:r>
              <a:rPr lang="en-AU" sz="2800" b="1">
                <a:solidFill>
                  <a:srgbClr val="7030A0"/>
                </a:solidFill>
                <a:latin typeface="Comic Sans MS"/>
              </a:rPr>
              <a:t>All: ​</a:t>
            </a:r>
            <a:r>
              <a:rPr lang="en-AU" sz="2800" b="1">
                <a:solidFill>
                  <a:srgbClr val="000000"/>
                </a:solidFill>
                <a:latin typeface="Comic Sans MS"/>
              </a:rPr>
              <a:t>Merciful God, our maker and our judge, </a:t>
            </a:r>
            <a:r>
              <a:rPr lang="en-US" sz="2800">
                <a:solidFill>
                  <a:srgbClr val="000000"/>
                </a:solidFill>
                <a:latin typeface="Comic Sans MS"/>
              </a:rPr>
              <a:t>​</a:t>
            </a:r>
          </a:p>
          <a:p>
            <a:pPr fontAlgn="base">
              <a:lnSpc>
                <a:spcPct val="150000"/>
              </a:lnSpc>
            </a:pPr>
            <a:r>
              <a:rPr lang="en-AU" sz="2800" b="1">
                <a:solidFill>
                  <a:srgbClr val="000000"/>
                </a:solidFill>
                <a:latin typeface="Comic Sans MS"/>
              </a:rPr>
              <a:t>we have sinned against you </a:t>
            </a:r>
            <a:r>
              <a:rPr lang="en-AU" sz="2800">
                <a:solidFill>
                  <a:srgbClr val="000000"/>
                </a:solidFill>
                <a:latin typeface="Comic Sans MS"/>
              </a:rPr>
              <a:t>​</a:t>
            </a:r>
            <a:r>
              <a:rPr lang="en-AU" sz="2800" b="1">
                <a:solidFill>
                  <a:srgbClr val="000000"/>
                </a:solidFill>
                <a:latin typeface="Comic Sans MS"/>
              </a:rPr>
              <a:t>in thought, word, and deed, </a:t>
            </a:r>
            <a:r>
              <a:rPr lang="en-AU" sz="2800">
                <a:solidFill>
                  <a:srgbClr val="000000"/>
                </a:solidFill>
                <a:latin typeface="Comic Sans MS"/>
              </a:rPr>
              <a:t>​</a:t>
            </a:r>
            <a:r>
              <a:rPr lang="en-AU" sz="2800" b="1">
                <a:solidFill>
                  <a:srgbClr val="000000"/>
                </a:solidFill>
                <a:latin typeface="Comic Sans MS"/>
              </a:rPr>
              <a:t>and in what we have failed to do: </a:t>
            </a:r>
            <a:r>
              <a:rPr lang="en-AU" sz="2800">
                <a:solidFill>
                  <a:srgbClr val="000000"/>
                </a:solidFill>
                <a:latin typeface="Comic Sans MS"/>
              </a:rPr>
              <a:t>​</a:t>
            </a:r>
          </a:p>
          <a:p>
            <a:pPr fontAlgn="base">
              <a:lnSpc>
                <a:spcPct val="150000"/>
              </a:lnSpc>
            </a:pPr>
            <a:r>
              <a:rPr lang="en-AU" sz="2800" b="1">
                <a:solidFill>
                  <a:srgbClr val="000000"/>
                </a:solidFill>
                <a:latin typeface="Comic Sans MS"/>
              </a:rPr>
              <a:t>we have not loved you with our whole heart; </a:t>
            </a:r>
            <a:r>
              <a:rPr lang="en-AU" sz="2800">
                <a:solidFill>
                  <a:srgbClr val="000000"/>
                </a:solidFill>
                <a:latin typeface="Comic Sans MS"/>
              </a:rPr>
              <a:t>​</a:t>
            </a:r>
          </a:p>
          <a:p>
            <a:pPr fontAlgn="base">
              <a:lnSpc>
                <a:spcPct val="150000"/>
              </a:lnSpc>
            </a:pPr>
            <a:r>
              <a:rPr lang="en-AU" sz="2800" b="1">
                <a:solidFill>
                  <a:srgbClr val="000000"/>
                </a:solidFill>
                <a:latin typeface="Comic Sans MS"/>
              </a:rPr>
              <a:t>we have not loved our neighbours as ourselves; </a:t>
            </a:r>
            <a:r>
              <a:rPr lang="en-AU" sz="2800">
                <a:solidFill>
                  <a:srgbClr val="000000"/>
                </a:solidFill>
                <a:latin typeface="Comic Sans MS"/>
              </a:rPr>
              <a:t>​</a:t>
            </a:r>
          </a:p>
          <a:p>
            <a:pPr fontAlgn="base">
              <a:lnSpc>
                <a:spcPct val="150000"/>
              </a:lnSpc>
            </a:pPr>
            <a:r>
              <a:rPr lang="en-AU" sz="2800" b="1">
                <a:solidFill>
                  <a:srgbClr val="000000"/>
                </a:solidFill>
                <a:latin typeface="Comic Sans MS"/>
              </a:rPr>
              <a:t>we repent, and are sorry for all our sins.</a:t>
            </a:r>
            <a:r>
              <a:rPr lang="en-AU" sz="2800">
                <a:solidFill>
                  <a:srgbClr val="000000"/>
                </a:solidFill>
                <a:latin typeface="Comic Sans MS"/>
              </a:rPr>
              <a:t>​</a:t>
            </a:r>
          </a:p>
          <a:p>
            <a:pPr fontAlgn="base">
              <a:lnSpc>
                <a:spcPct val="150000"/>
              </a:lnSpc>
            </a:pPr>
            <a:r>
              <a:rPr lang="en-AU" sz="2800" b="1">
                <a:solidFill>
                  <a:srgbClr val="000000"/>
                </a:solidFill>
                <a:latin typeface="Comic Sans MS"/>
              </a:rPr>
              <a:t>Father, forgive us. Strengthen us to love and obey you in newness of life; </a:t>
            </a:r>
            <a:r>
              <a:rPr lang="en-AU" sz="2800">
                <a:solidFill>
                  <a:srgbClr val="000000"/>
                </a:solidFill>
                <a:latin typeface="Comic Sans MS"/>
              </a:rPr>
              <a:t>​</a:t>
            </a:r>
            <a:r>
              <a:rPr lang="en-AU" sz="2800" b="1">
                <a:solidFill>
                  <a:srgbClr val="000000"/>
                </a:solidFill>
                <a:latin typeface="Comic Sans MS"/>
              </a:rPr>
              <a:t>through Jesus Christ our Lord. </a:t>
            </a:r>
            <a:r>
              <a:rPr lang="en-AU" sz="2800">
                <a:solidFill>
                  <a:srgbClr val="000000"/>
                </a:solidFill>
                <a:latin typeface="Comic Sans MS"/>
              </a:rPr>
              <a:t>​</a:t>
            </a:r>
            <a:r>
              <a:rPr lang="en-AU" sz="2800" b="1">
                <a:solidFill>
                  <a:srgbClr val="000000"/>
                </a:solidFill>
                <a:latin typeface="Comic Sans MS"/>
              </a:rPr>
              <a:t>Amen.</a:t>
            </a:r>
            <a:r>
              <a:rPr lang="en-AU" sz="2800">
                <a:solidFill>
                  <a:srgbClr val="000000"/>
                </a:solidFill>
                <a:latin typeface="Comic Sans MS"/>
              </a:rPr>
              <a:t>​</a:t>
            </a:r>
            <a:endParaRPr lang="en-AU" sz="2800" b="0" i="0">
              <a:solidFill>
                <a:srgbClr val="000000"/>
              </a:solidFill>
              <a:effectLst/>
              <a:latin typeface="Comic Sans MS"/>
            </a:endParaRPr>
          </a:p>
        </p:txBody>
      </p:sp>
    </p:spTree>
    <p:extLst>
      <p:ext uri="{BB962C8B-B14F-4D97-AF65-F5344CB8AC3E}">
        <p14:creationId xmlns:p14="http://schemas.microsoft.com/office/powerpoint/2010/main" val="239481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14</a:t>
            </a:fld>
            <a:endParaRPr lang="en-AU" altLang="en-US">
              <a:solidFill>
                <a:prstClr val="black">
                  <a:tint val="75000"/>
                </a:prstClr>
              </a:solidFill>
            </a:endParaRPr>
          </a:p>
        </p:txBody>
      </p:sp>
      <p:sp>
        <p:nvSpPr>
          <p:cNvPr id="3" name="Rectangle 2"/>
          <p:cNvSpPr/>
          <p:nvPr/>
        </p:nvSpPr>
        <p:spPr>
          <a:xfrm>
            <a:off x="609600" y="127962"/>
            <a:ext cx="10804634" cy="6262484"/>
          </a:xfrm>
          <a:prstGeom prst="rect">
            <a:avLst/>
          </a:prstGeom>
        </p:spPr>
        <p:txBody>
          <a:bodyPr wrap="square" lIns="91440" tIns="45720" rIns="91440" bIns="45720" anchor="t">
            <a:spAutoFit/>
          </a:bodyPr>
          <a:lstStyle/>
          <a:p>
            <a:pPr algn="ctr">
              <a:lnSpc>
                <a:spcPct val="150000"/>
              </a:lnSpc>
            </a:pPr>
            <a:r>
              <a:rPr lang="en-AU" sz="3200" b="1" dirty="0">
                <a:solidFill>
                  <a:srgbClr val="7030A0"/>
                </a:solidFill>
                <a:latin typeface="Comic Sans MS"/>
              </a:rPr>
              <a:t>Words of Assurance offered by the Deacon</a:t>
            </a:r>
            <a:endParaRPr lang="en-US" b="1" dirty="0">
              <a:solidFill>
                <a:srgbClr val="7030A0"/>
              </a:solidFill>
              <a:cs typeface="Times New Roman"/>
            </a:endParaRPr>
          </a:p>
          <a:p>
            <a:pPr algn="ctr">
              <a:lnSpc>
                <a:spcPct val="150000"/>
              </a:lnSpc>
            </a:pPr>
            <a:endParaRPr lang="en-AU" dirty="0">
              <a:cs typeface="Times New Roman"/>
            </a:endParaRPr>
          </a:p>
          <a:p>
            <a:pPr>
              <a:lnSpc>
                <a:spcPct val="150000"/>
              </a:lnSpc>
            </a:pPr>
            <a:r>
              <a:rPr lang="en-AU" sz="2400" dirty="0">
                <a:latin typeface="Comic Sans MS"/>
              </a:rPr>
              <a:t>These words of assurance from the First Letter of John declare that: </a:t>
            </a:r>
            <a:endParaRPr lang="en-AU" sz="2400" dirty="0">
              <a:latin typeface="Times New Roman"/>
              <a:cs typeface="Times New Roman"/>
            </a:endParaRPr>
          </a:p>
          <a:p>
            <a:pPr>
              <a:lnSpc>
                <a:spcPct val="150000"/>
              </a:lnSpc>
            </a:pPr>
            <a:endParaRPr lang="en-AU" sz="1600" dirty="0">
              <a:latin typeface="Comic Sans MS"/>
            </a:endParaRPr>
          </a:p>
          <a:p>
            <a:pPr>
              <a:lnSpc>
                <a:spcPct val="150000"/>
              </a:lnSpc>
            </a:pPr>
            <a:r>
              <a:rPr lang="en-AU" sz="2400" dirty="0">
                <a:latin typeface="Comic Sans MS"/>
              </a:rPr>
              <a:t>If anyone sins, we have an advocate with the Father, Jesus Christ the righteous. He is the perfect offering for our sin, and not for ours only, but for the sins of the whole world. </a:t>
            </a:r>
            <a:endParaRPr lang="en-AU" sz="2400" dirty="0">
              <a:solidFill>
                <a:srgbClr val="7030A0"/>
              </a:solidFill>
              <a:latin typeface="Times New Roman"/>
              <a:cs typeface="Times New Roman"/>
            </a:endParaRPr>
          </a:p>
          <a:p>
            <a:pPr algn="r">
              <a:lnSpc>
                <a:spcPct val="150000"/>
              </a:lnSpc>
            </a:pPr>
            <a:r>
              <a:rPr lang="en-AU" sz="2400" b="1" dirty="0">
                <a:solidFill>
                  <a:srgbClr val="7030A0"/>
                </a:solidFill>
                <a:latin typeface="Comic Sans MS"/>
              </a:rPr>
              <a:t>(1 John 2: 1-2)</a:t>
            </a:r>
            <a:endParaRPr lang="en-AU" sz="2400" b="1" dirty="0">
              <a:solidFill>
                <a:srgbClr val="7030A0"/>
              </a:solidFill>
              <a:cs typeface="Times New Roman"/>
            </a:endParaRPr>
          </a:p>
          <a:p>
            <a:pPr algn="r">
              <a:lnSpc>
                <a:spcPct val="150000"/>
              </a:lnSpc>
            </a:pPr>
            <a:endParaRPr lang="en-AU" sz="1050" dirty="0">
              <a:solidFill>
                <a:srgbClr val="7030A0"/>
              </a:solidFill>
              <a:latin typeface="Comic Sans MS"/>
            </a:endParaRPr>
          </a:p>
          <a:p>
            <a:pPr>
              <a:lnSpc>
                <a:spcPct val="150000"/>
              </a:lnSpc>
            </a:pPr>
            <a:r>
              <a:rPr lang="en-AU" sz="2400" dirty="0">
                <a:latin typeface="Comic Sans MS"/>
              </a:rPr>
              <a:t>In this is love, not that we loved God, but that he loved us and sent his Son to be the perfect offering for our sins. </a:t>
            </a:r>
          </a:p>
          <a:p>
            <a:pPr algn="r">
              <a:lnSpc>
                <a:spcPct val="150000"/>
              </a:lnSpc>
            </a:pPr>
            <a:r>
              <a:rPr lang="en-AU" sz="2400" b="1" dirty="0">
                <a:solidFill>
                  <a:srgbClr val="7030A0"/>
                </a:solidFill>
                <a:latin typeface="Comic Sans MS"/>
              </a:rPr>
              <a:t>(1 John 4:10)</a:t>
            </a:r>
            <a:endParaRPr lang="en-AU" sz="2400" b="1" dirty="0">
              <a:solidFill>
                <a:srgbClr val="7030A0"/>
              </a:solidFill>
              <a:cs typeface="Times New Roman"/>
            </a:endParaRPr>
          </a:p>
        </p:txBody>
      </p:sp>
    </p:spTree>
    <p:extLst>
      <p:ext uri="{BB962C8B-B14F-4D97-AF65-F5344CB8AC3E}">
        <p14:creationId xmlns:p14="http://schemas.microsoft.com/office/powerpoint/2010/main" val="1523252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1" y="162821"/>
            <a:ext cx="5638998" cy="584775"/>
          </a:xfrm>
          <a:prstGeom prst="rect">
            <a:avLst/>
          </a:prstGeom>
        </p:spPr>
        <p:txBody>
          <a:bodyPr wrap="square" lIns="91440" tIns="45720" rIns="91440" bIns="45720" anchor="t">
            <a:spAutoFit/>
          </a:bodyPr>
          <a:lstStyle/>
          <a:p>
            <a:pPr algn="ctr"/>
            <a:r>
              <a:rPr lang="en-US" sz="3200" b="1" kern="0">
                <a:solidFill>
                  <a:srgbClr val="7030A0"/>
                </a:solidFill>
                <a:latin typeface="Comic Sans MS"/>
              </a:rPr>
              <a:t>Collect</a:t>
            </a:r>
          </a:p>
        </p:txBody>
      </p:sp>
      <p:sp>
        <p:nvSpPr>
          <p:cNvPr id="2" name="Rectangle 1"/>
          <p:cNvSpPr/>
          <p:nvPr/>
        </p:nvSpPr>
        <p:spPr>
          <a:xfrm>
            <a:off x="1452282" y="747430"/>
            <a:ext cx="8821271" cy="5663410"/>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US" sz="2800" b="1" dirty="0">
                <a:solidFill>
                  <a:srgbClr val="7030A0"/>
                </a:solidFill>
                <a:latin typeface="Comic Sans MS" panose="030F0902030302020204" pitchFamily="66" charset="0"/>
                <a:ea typeface="+mn-lt"/>
                <a:cs typeface="+mn-lt"/>
              </a:rPr>
              <a:t>Leader: </a:t>
            </a:r>
            <a:r>
              <a:rPr lang="en-AU" sz="2400" dirty="0">
                <a:latin typeface="Comic Sans MS" panose="030F0702030302020204" pitchFamily="66" charset="0"/>
              </a:rPr>
              <a:t>O God, the fountain of life,</a:t>
            </a:r>
          </a:p>
          <a:p>
            <a:pPr>
              <a:lnSpc>
                <a:spcPct val="150000"/>
              </a:lnSpc>
            </a:pPr>
            <a:r>
              <a:rPr lang="en-AU" sz="2400" dirty="0">
                <a:latin typeface="Comic Sans MS" panose="030F0702030302020204" pitchFamily="66" charset="0"/>
              </a:rPr>
              <a:t>to a humanity parched with thirst</a:t>
            </a:r>
          </a:p>
          <a:p>
            <a:pPr>
              <a:lnSpc>
                <a:spcPct val="150000"/>
              </a:lnSpc>
            </a:pPr>
            <a:r>
              <a:rPr lang="en-AU" sz="2400" dirty="0">
                <a:latin typeface="Comic Sans MS" panose="030F0702030302020204" pitchFamily="66" charset="0"/>
              </a:rPr>
              <a:t>you offer the living water that springs from the Rock,</a:t>
            </a:r>
          </a:p>
          <a:p>
            <a:pPr>
              <a:lnSpc>
                <a:spcPct val="150000"/>
              </a:lnSpc>
            </a:pPr>
            <a:r>
              <a:rPr lang="en-AU" sz="2400" dirty="0">
                <a:latin typeface="Comic Sans MS" panose="030F0702030302020204" pitchFamily="66" charset="0"/>
              </a:rPr>
              <a:t>our Saviour Jesus Christ:</a:t>
            </a:r>
          </a:p>
          <a:p>
            <a:pPr>
              <a:lnSpc>
                <a:spcPct val="150000"/>
              </a:lnSpc>
            </a:pPr>
            <a:r>
              <a:rPr lang="en-AU" sz="2400" dirty="0">
                <a:latin typeface="Comic Sans MS" panose="030F0702030302020204" pitchFamily="66" charset="0"/>
              </a:rPr>
              <a:t>stir up within your people the gift of your Spirit,</a:t>
            </a:r>
          </a:p>
          <a:p>
            <a:pPr>
              <a:lnSpc>
                <a:spcPct val="150000"/>
              </a:lnSpc>
            </a:pPr>
            <a:r>
              <a:rPr lang="en-AU" sz="2400" dirty="0">
                <a:latin typeface="Comic Sans MS" panose="030F0702030302020204" pitchFamily="66" charset="0"/>
              </a:rPr>
              <a:t>that we may profess our faith with freshness</a:t>
            </a:r>
          </a:p>
          <a:p>
            <a:pPr>
              <a:lnSpc>
                <a:spcPct val="150000"/>
              </a:lnSpc>
            </a:pPr>
            <a:r>
              <a:rPr lang="en-AU" sz="2400" dirty="0">
                <a:latin typeface="Comic Sans MS" panose="030F0702030302020204" pitchFamily="66" charset="0"/>
              </a:rPr>
              <a:t>and announce with joy the wonder of your love.</a:t>
            </a:r>
          </a:p>
          <a:p>
            <a:pPr>
              <a:lnSpc>
                <a:spcPct val="150000"/>
              </a:lnSpc>
            </a:pPr>
            <a:r>
              <a:rPr lang="en-AU" sz="2400" dirty="0">
                <a:latin typeface="Comic Sans MS" panose="030F0702030302020204" pitchFamily="66" charset="0"/>
              </a:rPr>
              <a:t>We ask this through our Lord Jesus Christ,</a:t>
            </a:r>
          </a:p>
          <a:p>
            <a:pPr>
              <a:lnSpc>
                <a:spcPct val="150000"/>
              </a:lnSpc>
            </a:pPr>
            <a:r>
              <a:rPr lang="en-AU" sz="2400" dirty="0">
                <a:latin typeface="Comic Sans MS" panose="030F0702030302020204" pitchFamily="66" charset="0"/>
              </a:rPr>
              <a:t>who lives and reigns with you in the unity of the Holy Spirit,</a:t>
            </a:r>
          </a:p>
          <a:p>
            <a:pPr>
              <a:lnSpc>
                <a:spcPct val="150000"/>
              </a:lnSpc>
            </a:pPr>
            <a:r>
              <a:rPr lang="en-AU" sz="2400" dirty="0">
                <a:latin typeface="Comic Sans MS" panose="030F0702030302020204" pitchFamily="66" charset="0"/>
              </a:rPr>
              <a:t>one God, for ever and ever. </a:t>
            </a:r>
            <a:r>
              <a:rPr lang="en-AU" sz="2400" b="1" dirty="0">
                <a:latin typeface="Comic Sans MS" panose="030F0702030302020204" pitchFamily="66" charset="0"/>
              </a:rPr>
              <a:t>Amen</a:t>
            </a:r>
            <a:r>
              <a:rPr lang="en-AU" sz="2400" dirty="0">
                <a:latin typeface="Comic Sans MS" panose="030F0702030302020204" pitchFamily="66" charset="0"/>
              </a:rPr>
              <a:t>.</a:t>
            </a:r>
          </a:p>
        </p:txBody>
      </p:sp>
    </p:spTree>
    <p:extLst>
      <p:ext uri="{BB962C8B-B14F-4D97-AF65-F5344CB8AC3E}">
        <p14:creationId xmlns:p14="http://schemas.microsoft.com/office/powerpoint/2010/main" val="1323974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3668" y="1682194"/>
            <a:ext cx="10604238" cy="4960653"/>
          </a:xfrm>
          <a:prstGeom prst="rect">
            <a:avLst/>
          </a:prstGeom>
        </p:spPr>
        <p:txBody>
          <a:bodyPr wrap="square" lIns="91440" tIns="45720" rIns="91440" bIns="45720" anchor="t">
            <a:spAutoFit/>
          </a:bodyPr>
          <a:lstStyle/>
          <a:p>
            <a:pPr>
              <a:spcBef>
                <a:spcPts val="450"/>
              </a:spcBef>
              <a:spcAft>
                <a:spcPts val="450"/>
              </a:spcAft>
            </a:pPr>
            <a:r>
              <a:rPr lang="en-US" sz="2400" b="1" dirty="0">
                <a:solidFill>
                  <a:srgbClr val="7030A0"/>
                </a:solidFill>
                <a:latin typeface="Comic Sans MS"/>
                <a:ea typeface="Tahoma"/>
                <a:cs typeface="Tahoma"/>
              </a:rPr>
              <a:t>Reader 1: </a:t>
            </a:r>
            <a:r>
              <a:rPr lang="en-US" sz="2400" dirty="0">
                <a:latin typeface="Comic Sans MS"/>
                <a:ea typeface="Tahoma"/>
                <a:cs typeface="Tahoma"/>
              </a:rPr>
              <a:t>The 1</a:t>
            </a:r>
            <a:r>
              <a:rPr lang="en-US" sz="2400" baseline="30000" dirty="0">
                <a:latin typeface="Comic Sans MS"/>
                <a:ea typeface="Tahoma"/>
                <a:cs typeface="Tahoma"/>
              </a:rPr>
              <a:t>st</a:t>
            </a:r>
            <a:r>
              <a:rPr lang="en-US" sz="2400" dirty="0">
                <a:latin typeface="Comic Sans MS"/>
                <a:ea typeface="Tahoma"/>
                <a:cs typeface="Tahoma"/>
              </a:rPr>
              <a:t> Reading is from </a:t>
            </a:r>
            <a:r>
              <a:rPr lang="en-US" sz="2400" dirty="0">
                <a:solidFill>
                  <a:srgbClr val="333333"/>
                </a:solidFill>
                <a:latin typeface="Comic Sans MS" panose="030F0902030302020204" pitchFamily="66" charset="0"/>
                <a:ea typeface="Tahoma"/>
                <a:cs typeface="Tahoma"/>
              </a:rPr>
              <a:t>Exodus 17.1-7</a:t>
            </a:r>
          </a:p>
          <a:p>
            <a:pPr>
              <a:lnSpc>
                <a:spcPct val="150000"/>
              </a:lnSpc>
              <a:spcBef>
                <a:spcPts val="450"/>
              </a:spcBef>
              <a:spcAft>
                <a:spcPts val="450"/>
              </a:spcAft>
            </a:pPr>
            <a:r>
              <a:rPr lang="en-AU" sz="2400" b="1" baseline="30000" dirty="0">
                <a:latin typeface="Comic Sans MS" panose="030F0702030302020204" pitchFamily="66" charset="0"/>
              </a:rPr>
              <a:t>1</a:t>
            </a:r>
            <a:r>
              <a:rPr lang="en-AU" sz="2400" dirty="0">
                <a:latin typeface="Comic Sans MS" panose="030F0702030302020204" pitchFamily="66" charset="0"/>
              </a:rPr>
              <a:t> From the wilderness of Sin the whole congregation of the Israelites journeyed by stages, as the L</a:t>
            </a:r>
            <a:r>
              <a:rPr lang="en-AU" sz="2400" cap="small" dirty="0">
                <a:latin typeface="Comic Sans MS" panose="030F0702030302020204" pitchFamily="66" charset="0"/>
              </a:rPr>
              <a:t>ord</a:t>
            </a:r>
            <a:r>
              <a:rPr lang="en-AU" sz="2400" dirty="0">
                <a:latin typeface="Comic Sans MS" panose="030F0702030302020204" pitchFamily="66" charset="0"/>
              </a:rPr>
              <a:t> commanded. They camped at Rephidim, but there was no water for the people to drink. </a:t>
            </a:r>
            <a:r>
              <a:rPr lang="en-AU" sz="2400" b="1" baseline="30000" dirty="0">
                <a:latin typeface="Comic Sans MS" panose="030F0702030302020204" pitchFamily="66" charset="0"/>
              </a:rPr>
              <a:t>2</a:t>
            </a:r>
            <a:r>
              <a:rPr lang="en-AU" sz="2400" dirty="0">
                <a:latin typeface="Comic Sans MS" panose="030F0702030302020204" pitchFamily="66" charset="0"/>
              </a:rPr>
              <a:t> The people quarrelled with Moses, and said, ‘Give us water to drink.’ Moses said to them, ‘Why do you quarrel with me? Why do you test the L</a:t>
            </a:r>
            <a:r>
              <a:rPr lang="en-AU" sz="2400" cap="small" dirty="0">
                <a:latin typeface="Comic Sans MS" panose="030F0702030302020204" pitchFamily="66" charset="0"/>
              </a:rPr>
              <a:t>ord</a:t>
            </a:r>
            <a:r>
              <a:rPr lang="en-AU" sz="2400" dirty="0">
                <a:latin typeface="Comic Sans MS" panose="030F0702030302020204" pitchFamily="66" charset="0"/>
              </a:rPr>
              <a:t> ?’ </a:t>
            </a:r>
            <a:r>
              <a:rPr lang="en-AU" sz="2400" b="1" baseline="30000" dirty="0">
                <a:latin typeface="Comic Sans MS" panose="030F0702030302020204" pitchFamily="66" charset="0"/>
              </a:rPr>
              <a:t>3</a:t>
            </a:r>
            <a:r>
              <a:rPr lang="en-AU" sz="2400" dirty="0">
                <a:latin typeface="Comic Sans MS" panose="030F0702030302020204" pitchFamily="66" charset="0"/>
              </a:rPr>
              <a:t> But the people thirsted there for water; and the people complained against Moses and said, ‘Why did you bring us out of Egypt, to kill us and our children and livestock with thirst?’ </a:t>
            </a:r>
            <a:endParaRPr lang="en-US" altLang="en-US" sz="2400" dirty="0">
              <a:latin typeface="Comic Sans MS" panose="030F0702030302020204" pitchFamily="66" charset="0"/>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731412" y="215153"/>
            <a:ext cx="10703220"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400" b="1">
                <a:solidFill>
                  <a:srgbClr val="7030A0"/>
                </a:solidFill>
                <a:latin typeface="Comic Sans MS"/>
              </a:rPr>
              <a:t>The 1st reader unmutes </a:t>
            </a:r>
            <a:endParaRPr lang="en-GB" sz="2200" b="1">
              <a:solidFill>
                <a:srgbClr val="7030A0"/>
              </a:solidFill>
              <a:latin typeface="Comic Sans MS"/>
            </a:endParaRPr>
          </a:p>
          <a:p>
            <a:pPr algn="l"/>
            <a:r>
              <a:rPr lang="en-GB" sz="2400" b="1">
                <a:solidFill>
                  <a:srgbClr val="7030A0"/>
                </a:solidFill>
                <a:latin typeface="Comic Sans MS"/>
              </a:rPr>
              <a:t>Leader: </a:t>
            </a:r>
            <a:r>
              <a:rPr lang="en-GB" sz="2400">
                <a:latin typeface="Comic Sans MS"/>
              </a:rPr>
              <a:t>I invite the 1st reader  to unmute and offer the 1st lesson when ready.</a:t>
            </a:r>
            <a:endParaRPr lang="en-US" sz="2400"/>
          </a:p>
        </p:txBody>
      </p:sp>
      <p:sp>
        <p:nvSpPr>
          <p:cNvPr id="4" name="Rectangle 1">
            <a:extLst>
              <a:ext uri="{FF2B5EF4-FFF2-40B4-BE49-F238E27FC236}">
                <a16:creationId xmlns:a16="http://schemas.microsoft.com/office/drawing/2014/main" id="{546F7BE0-2977-DE9B-A590-C431DA4F55F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41499C82-7C47-0208-1C7E-E0BFAF5273EF}"/>
              </a:ext>
            </a:extLst>
          </p:cNvPr>
          <p:cNvSpPr>
            <a:spLocks noChangeArrowheads="1"/>
          </p:cNvSpPr>
          <p:nvPr/>
        </p:nvSpPr>
        <p:spPr bwMode="auto">
          <a:xfrm>
            <a:off x="0" y="89794"/>
            <a:ext cx="126638" cy="2776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333333"/>
                </a:solidFill>
                <a:effectLst/>
                <a:latin typeface="Tahoma" panose="020B060403050404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EBA96C7E-AD79-2643-C38F-9E3BB66776A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3">
            <a:extLst>
              <a:ext uri="{FF2B5EF4-FFF2-40B4-BE49-F238E27FC236}">
                <a16:creationId xmlns:a16="http://schemas.microsoft.com/office/drawing/2014/main" id="{305D7E19-066E-F0BF-5917-1EEF525D7B4C}"/>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4">
            <a:extLst>
              <a:ext uri="{FF2B5EF4-FFF2-40B4-BE49-F238E27FC236}">
                <a16:creationId xmlns:a16="http://schemas.microsoft.com/office/drawing/2014/main" id="{025DD2F3-AC5E-ECBD-4788-D3166A1FB253}"/>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B660CA12-0B40-AF3A-2CB7-0C086EAABAE6}"/>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678B433E-B475-47EF-8150-08199AC8C720}"/>
              </a:ext>
            </a:extLst>
          </p:cNvPr>
          <p:cNvSpPr/>
          <p:nvPr/>
        </p:nvSpPr>
        <p:spPr>
          <a:xfrm>
            <a:off x="7303610" y="6242737"/>
            <a:ext cx="2035498"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Tree>
    <p:extLst>
      <p:ext uri="{BB962C8B-B14F-4D97-AF65-F5344CB8AC3E}">
        <p14:creationId xmlns:p14="http://schemas.microsoft.com/office/powerpoint/2010/main" val="1972737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3766C-F33A-C046-8D2C-FC180FB9A0B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78D6E07-5D4B-8090-12A5-B3A236E5EC9A}"/>
              </a:ext>
            </a:extLst>
          </p:cNvPr>
          <p:cNvSpPr/>
          <p:nvPr/>
        </p:nvSpPr>
        <p:spPr>
          <a:xfrm>
            <a:off x="793881" y="920460"/>
            <a:ext cx="10604238" cy="5017079"/>
          </a:xfrm>
          <a:prstGeom prst="rect">
            <a:avLst/>
          </a:prstGeom>
        </p:spPr>
        <p:txBody>
          <a:bodyPr wrap="square" lIns="91440" tIns="45720" rIns="91440" bIns="45720" anchor="t">
            <a:spAutoFit/>
          </a:bodyPr>
          <a:lstStyle/>
          <a:p>
            <a:pPr>
              <a:lnSpc>
                <a:spcPct val="150000"/>
              </a:lnSpc>
              <a:spcBef>
                <a:spcPts val="450"/>
              </a:spcBef>
              <a:spcAft>
                <a:spcPts val="450"/>
              </a:spcAft>
            </a:pPr>
            <a:r>
              <a:rPr lang="en-AU" sz="2400" b="1" baseline="30000" dirty="0">
                <a:latin typeface="Comic Sans MS" panose="030F0702030302020204" pitchFamily="66" charset="0"/>
              </a:rPr>
              <a:t>4</a:t>
            </a:r>
            <a:r>
              <a:rPr lang="en-AU" sz="2400" dirty="0">
                <a:latin typeface="Comic Sans MS" panose="030F0702030302020204" pitchFamily="66" charset="0"/>
              </a:rPr>
              <a:t> So Moses cried out to the L</a:t>
            </a:r>
            <a:r>
              <a:rPr lang="en-AU" sz="2400" cap="small" dirty="0">
                <a:latin typeface="Comic Sans MS" panose="030F0702030302020204" pitchFamily="66" charset="0"/>
              </a:rPr>
              <a:t>ord</a:t>
            </a:r>
            <a:r>
              <a:rPr lang="en-AU" sz="2400" dirty="0">
                <a:latin typeface="Comic Sans MS" panose="030F0702030302020204" pitchFamily="66" charset="0"/>
              </a:rPr>
              <a:t> , ‘What shall I do with this people? They are almost ready to stone me.’ </a:t>
            </a:r>
            <a:r>
              <a:rPr lang="en-AU" sz="2400" b="1" baseline="30000" dirty="0">
                <a:latin typeface="Comic Sans MS" panose="030F0702030302020204" pitchFamily="66" charset="0"/>
              </a:rPr>
              <a:t>5</a:t>
            </a:r>
            <a:r>
              <a:rPr lang="en-AU" sz="2400" dirty="0">
                <a:latin typeface="Comic Sans MS" panose="030F0702030302020204" pitchFamily="66" charset="0"/>
              </a:rPr>
              <a:t> The L</a:t>
            </a:r>
            <a:r>
              <a:rPr lang="en-AU" sz="2400" cap="small" dirty="0">
                <a:latin typeface="Comic Sans MS" panose="030F0702030302020204" pitchFamily="66" charset="0"/>
              </a:rPr>
              <a:t>ord</a:t>
            </a:r>
            <a:r>
              <a:rPr lang="en-AU" sz="2400" dirty="0">
                <a:latin typeface="Comic Sans MS" panose="030F0702030302020204" pitchFamily="66" charset="0"/>
              </a:rPr>
              <a:t> said to Moses, ‘Go on ahead of the people, and take some of the elders of Israel with you; take in your hand the staff with which you struck the Nile, and go. </a:t>
            </a:r>
            <a:r>
              <a:rPr lang="en-AU" sz="2400" b="1" baseline="30000" dirty="0">
                <a:latin typeface="Comic Sans MS" panose="030F0702030302020204" pitchFamily="66" charset="0"/>
              </a:rPr>
              <a:t>6</a:t>
            </a:r>
            <a:r>
              <a:rPr lang="en-AU" sz="2400" dirty="0">
                <a:latin typeface="Comic Sans MS" panose="030F0702030302020204" pitchFamily="66" charset="0"/>
              </a:rPr>
              <a:t> I will be standing there in front of you on the rock at Horeb. Strike the rock, and water will come out of it, so that the people may drink.’ Moses did so, in the sight of the elders of Israel. </a:t>
            </a:r>
            <a:r>
              <a:rPr lang="en-AU" sz="2400" b="1" baseline="30000" dirty="0">
                <a:latin typeface="Comic Sans MS" panose="030F0702030302020204" pitchFamily="66" charset="0"/>
              </a:rPr>
              <a:t>7</a:t>
            </a:r>
            <a:r>
              <a:rPr lang="en-AU" sz="2400" dirty="0">
                <a:latin typeface="Comic Sans MS" panose="030F0702030302020204" pitchFamily="66" charset="0"/>
              </a:rPr>
              <a:t> He called the place Massah and Meribah, because the Israelites quarrelled and tested the L</a:t>
            </a:r>
            <a:r>
              <a:rPr lang="en-AU" sz="2400" cap="small" dirty="0">
                <a:latin typeface="Comic Sans MS" panose="030F0702030302020204" pitchFamily="66" charset="0"/>
              </a:rPr>
              <a:t>ord</a:t>
            </a:r>
            <a:r>
              <a:rPr lang="en-AU" sz="2400" dirty="0">
                <a:latin typeface="Comic Sans MS" panose="030F0702030302020204" pitchFamily="66" charset="0"/>
              </a:rPr>
              <a:t> , saying, ‘Is the L</a:t>
            </a:r>
            <a:r>
              <a:rPr lang="en-AU" sz="2400" cap="small" dirty="0">
                <a:latin typeface="Comic Sans MS" panose="030F0702030302020204" pitchFamily="66" charset="0"/>
              </a:rPr>
              <a:t>ord</a:t>
            </a:r>
            <a:r>
              <a:rPr lang="en-AU" sz="2400" dirty="0">
                <a:latin typeface="Comic Sans MS" panose="030F0702030302020204" pitchFamily="66" charset="0"/>
              </a:rPr>
              <a:t> among us or not?’</a:t>
            </a:r>
            <a:endParaRPr lang="en-US" altLang="en-US" sz="2400" dirty="0">
              <a:latin typeface="Comic Sans MS" panose="030F0702030302020204" pitchFamily="66" charset="0"/>
            </a:endParaRPr>
          </a:p>
        </p:txBody>
      </p:sp>
      <p:sp>
        <p:nvSpPr>
          <p:cNvPr id="4" name="Rectangle 1">
            <a:extLst>
              <a:ext uri="{FF2B5EF4-FFF2-40B4-BE49-F238E27FC236}">
                <a16:creationId xmlns:a16="http://schemas.microsoft.com/office/drawing/2014/main" id="{94728307-CCCF-9B75-16ED-7918B001B09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AA100A28-FFA9-E096-8F7F-F9E35A113213}"/>
              </a:ext>
            </a:extLst>
          </p:cNvPr>
          <p:cNvSpPr>
            <a:spLocks noChangeArrowheads="1"/>
          </p:cNvSpPr>
          <p:nvPr/>
        </p:nvSpPr>
        <p:spPr bwMode="auto">
          <a:xfrm>
            <a:off x="0" y="89794"/>
            <a:ext cx="126638" cy="2776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333333"/>
                </a:solidFill>
                <a:effectLst/>
                <a:latin typeface="Tahoma" panose="020B060403050404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3FD596C2-527B-D06B-41D5-E16A529DB4FF}"/>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3">
            <a:extLst>
              <a:ext uri="{FF2B5EF4-FFF2-40B4-BE49-F238E27FC236}">
                <a16:creationId xmlns:a16="http://schemas.microsoft.com/office/drawing/2014/main" id="{49075D2C-AEB7-ECF3-B564-BA40E1824883}"/>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4">
            <a:extLst>
              <a:ext uri="{FF2B5EF4-FFF2-40B4-BE49-F238E27FC236}">
                <a16:creationId xmlns:a16="http://schemas.microsoft.com/office/drawing/2014/main" id="{23BC2FD9-ED9D-D96F-244E-F894E810B78F}"/>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D95CD4F5-7075-778D-DFE2-520F9693813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TextBox 14">
            <a:extLst>
              <a:ext uri="{FF2B5EF4-FFF2-40B4-BE49-F238E27FC236}">
                <a16:creationId xmlns:a16="http://schemas.microsoft.com/office/drawing/2014/main" id="{898D368A-1BAC-156B-2DA6-E97FDE772A25}"/>
              </a:ext>
            </a:extLst>
          </p:cNvPr>
          <p:cNvSpPr txBox="1"/>
          <p:nvPr/>
        </p:nvSpPr>
        <p:spPr>
          <a:xfrm>
            <a:off x="2441032" y="6227640"/>
            <a:ext cx="6973529" cy="461665"/>
          </a:xfrm>
          <a:prstGeom prst="rect">
            <a:avLst/>
          </a:prstGeom>
          <a:noFill/>
        </p:spPr>
        <p:txBody>
          <a:bodyPr wrap="square">
            <a:spAutoFit/>
          </a:bodyPr>
          <a:lstStyle/>
          <a:p>
            <a:pPr algn="ctr"/>
            <a:r>
              <a:rPr lang="en-US" sz="2400">
                <a:latin typeface="Comic Sans MS"/>
                <a:cs typeface="Segoe UI"/>
              </a:rPr>
              <a:t>For the word of the Lord. </a:t>
            </a:r>
            <a:r>
              <a:rPr lang="en-US" sz="2400" b="1">
                <a:latin typeface="Comic Sans MS"/>
                <a:cs typeface="Segoe UI"/>
              </a:rPr>
              <a:t>Thanks be to God.</a:t>
            </a:r>
            <a:r>
              <a:rPr lang="en-US" sz="2400">
                <a:latin typeface="Comic Sans MS"/>
                <a:cs typeface="Segoe UI"/>
              </a:rPr>
              <a:t>​</a:t>
            </a:r>
          </a:p>
        </p:txBody>
      </p:sp>
    </p:spTree>
    <p:extLst>
      <p:ext uri="{BB962C8B-B14F-4D97-AF65-F5344CB8AC3E}">
        <p14:creationId xmlns:p14="http://schemas.microsoft.com/office/powerpoint/2010/main" val="4000627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46" y="176847"/>
            <a:ext cx="11349319" cy="1139094"/>
          </a:xfrm>
          <a:prstGeom prst="rect">
            <a:avLst/>
          </a:prstGeom>
        </p:spPr>
        <p:txBody>
          <a:bodyPr wrap="square" lIns="91440" tIns="45720" rIns="91440" bIns="45720" anchor="t">
            <a:spAutoFit/>
          </a:bodyPr>
          <a:lstStyle/>
          <a:p>
            <a:pPr>
              <a:lnSpc>
                <a:spcPct val="150000"/>
              </a:lnSpc>
            </a:pPr>
            <a:r>
              <a:rPr lang="en-GB" sz="2400" b="1">
                <a:solidFill>
                  <a:srgbClr val="7030A0"/>
                </a:solidFill>
                <a:latin typeface="Comic Sans MS"/>
              </a:rPr>
              <a:t>Leader: </a:t>
            </a:r>
            <a:r>
              <a:rPr lang="en-US" sz="2400">
                <a:latin typeface="Comic Sans MS"/>
              </a:rPr>
              <a:t>We now say the psalm antiphonally, I invite the first reader to lead, and we will all respond with our cantor as our voice. </a:t>
            </a:r>
            <a:endParaRPr lang="en-GB" sz="2400">
              <a:solidFill>
                <a:srgbClr val="E68422"/>
              </a:solidFill>
              <a:latin typeface="Comic Sans MS"/>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244930" y="1536588"/>
            <a:ext cx="1986455" cy="461665"/>
          </a:xfrm>
          <a:prstGeom prst="rect">
            <a:avLst/>
          </a:prstGeom>
          <a:noFill/>
          <a:ln>
            <a:noFill/>
          </a:ln>
        </p:spPr>
        <p:txBody>
          <a:bodyPr wrap="square" lIns="91440" tIns="45720" rIns="91440" bIns="45720" rtlCol="0" anchor="t">
            <a:spAutoFit/>
          </a:bodyPr>
          <a:lstStyle/>
          <a:p>
            <a:pPr algn="ctr">
              <a:spcBef>
                <a:spcPts val="450"/>
              </a:spcBef>
              <a:spcAft>
                <a:spcPts val="450"/>
              </a:spcAft>
            </a:pPr>
            <a:r>
              <a:rPr lang="en-AU" sz="2400" b="1" u="none" strike="noStrike">
                <a:solidFill>
                  <a:srgbClr val="7030A0"/>
                </a:solidFill>
                <a:effectLst/>
                <a:latin typeface="Comic Sans MS"/>
              </a:rPr>
              <a:t>Psalm </a:t>
            </a:r>
            <a:r>
              <a:rPr lang="en-AU" sz="2400" b="1">
                <a:solidFill>
                  <a:srgbClr val="7030A0"/>
                </a:solidFill>
                <a:latin typeface="Comic Sans MS"/>
              </a:rPr>
              <a:t>95</a:t>
            </a:r>
            <a:r>
              <a:rPr lang="en-AU" sz="2400" b="1" u="none" strike="noStrike">
                <a:solidFill>
                  <a:srgbClr val="7030A0"/>
                </a:solidFill>
                <a:effectLst/>
                <a:latin typeface="Comic Sans MS"/>
              </a:rPr>
              <a:t>   </a:t>
            </a:r>
          </a:p>
        </p:txBody>
      </p:sp>
      <p:sp>
        <p:nvSpPr>
          <p:cNvPr id="6" name="TextBox 5">
            <a:extLst>
              <a:ext uri="{FF2B5EF4-FFF2-40B4-BE49-F238E27FC236}">
                <a16:creationId xmlns:a16="http://schemas.microsoft.com/office/drawing/2014/main" id="{53CB43A4-9631-3E5E-C41F-421A9F968E0F}"/>
              </a:ext>
            </a:extLst>
          </p:cNvPr>
          <p:cNvSpPr txBox="1"/>
          <p:nvPr/>
        </p:nvSpPr>
        <p:spPr>
          <a:xfrm>
            <a:off x="2730263" y="1581237"/>
            <a:ext cx="7750075" cy="4463081"/>
          </a:xfrm>
          <a:prstGeom prst="rect">
            <a:avLst/>
          </a:prstGeom>
          <a:noFill/>
        </p:spPr>
        <p:txBody>
          <a:bodyPr wrap="square" rtlCol="0">
            <a:spAutoFit/>
          </a:bodyPr>
          <a:lstStyle/>
          <a:p>
            <a:pPr>
              <a:lnSpc>
                <a:spcPct val="150000"/>
              </a:lnSpc>
            </a:pPr>
            <a:r>
              <a:rPr lang="en-AU" sz="2400" b="1" baseline="30000" dirty="0">
                <a:latin typeface="Comic Sans MS" panose="030F0702030302020204" pitchFamily="66" charset="0"/>
              </a:rPr>
              <a:t>1</a:t>
            </a:r>
            <a:r>
              <a:rPr lang="en-AU" sz="2400" dirty="0">
                <a:latin typeface="Comic Sans MS" panose="030F0702030302020204" pitchFamily="66" charset="0"/>
              </a:rPr>
              <a:t> O come, let us sing out to the Lord:</a:t>
            </a:r>
          </a:p>
          <a:p>
            <a:pPr>
              <a:lnSpc>
                <a:spcPct val="150000"/>
              </a:lnSpc>
            </a:pPr>
            <a:r>
              <a:rPr lang="en-AU" sz="2400" dirty="0">
                <a:latin typeface="Comic Sans MS" panose="030F0702030302020204" pitchFamily="66" charset="0"/>
              </a:rPr>
              <a:t>let us shout in triumph to the rock of our salvation.</a:t>
            </a:r>
          </a:p>
          <a:p>
            <a:pPr>
              <a:lnSpc>
                <a:spcPct val="150000"/>
              </a:lnSpc>
            </a:pPr>
            <a:r>
              <a:rPr lang="en-AU" sz="2400" b="1" baseline="30000" dirty="0">
                <a:latin typeface="Comic Sans MS" panose="030F0702030302020204" pitchFamily="66" charset="0"/>
              </a:rPr>
              <a:t>2</a:t>
            </a:r>
            <a:r>
              <a:rPr lang="en-AU" sz="2400" dirty="0">
                <a:latin typeface="Comic Sans MS" panose="030F0702030302020204" pitchFamily="66" charset="0"/>
              </a:rPr>
              <a:t> </a:t>
            </a:r>
            <a:r>
              <a:rPr lang="en-AU" sz="2400" b="1" dirty="0">
                <a:latin typeface="Comic Sans MS" panose="030F0702030302020204" pitchFamily="66" charset="0"/>
              </a:rPr>
              <a:t>Let us come before his face with thanksgiving:</a:t>
            </a:r>
          </a:p>
          <a:p>
            <a:pPr>
              <a:lnSpc>
                <a:spcPct val="150000"/>
              </a:lnSpc>
            </a:pPr>
            <a:r>
              <a:rPr lang="en-AU" sz="2400" b="1" dirty="0">
                <a:latin typeface="Comic Sans MS" panose="030F0702030302020204" pitchFamily="66" charset="0"/>
              </a:rPr>
              <a:t>and cry out to him joyfully in psalms.</a:t>
            </a:r>
          </a:p>
          <a:p>
            <a:pPr>
              <a:lnSpc>
                <a:spcPct val="150000"/>
              </a:lnSpc>
            </a:pPr>
            <a:r>
              <a:rPr lang="en-AU" sz="2400" b="1" baseline="30000" dirty="0">
                <a:latin typeface="Comic Sans MS" panose="030F0702030302020204" pitchFamily="66" charset="0"/>
              </a:rPr>
              <a:t>3</a:t>
            </a:r>
            <a:r>
              <a:rPr lang="en-AU" sz="2400" dirty="0">
                <a:latin typeface="Comic Sans MS" panose="030F0702030302020204" pitchFamily="66" charset="0"/>
              </a:rPr>
              <a:t> For the Lord is a great God:</a:t>
            </a:r>
          </a:p>
          <a:p>
            <a:pPr>
              <a:lnSpc>
                <a:spcPct val="150000"/>
              </a:lnSpc>
            </a:pPr>
            <a:r>
              <a:rPr lang="en-AU" sz="2400" dirty="0">
                <a:latin typeface="Comic Sans MS" panose="030F0702030302020204" pitchFamily="66" charset="0"/>
              </a:rPr>
              <a:t>and a great king above all gods.</a:t>
            </a:r>
          </a:p>
          <a:p>
            <a:pPr>
              <a:lnSpc>
                <a:spcPct val="150000"/>
              </a:lnSpc>
            </a:pPr>
            <a:r>
              <a:rPr lang="en-AU" sz="2400" b="1" baseline="30000" dirty="0">
                <a:latin typeface="Comic Sans MS" panose="030F0702030302020204" pitchFamily="66" charset="0"/>
              </a:rPr>
              <a:t>4</a:t>
            </a:r>
            <a:r>
              <a:rPr lang="en-AU" sz="2400" dirty="0">
                <a:latin typeface="Comic Sans MS" panose="030F0702030302020204" pitchFamily="66" charset="0"/>
              </a:rPr>
              <a:t> </a:t>
            </a:r>
            <a:r>
              <a:rPr lang="en-AU" sz="2400" b="1" dirty="0">
                <a:latin typeface="Comic Sans MS" panose="030F0702030302020204" pitchFamily="66" charset="0"/>
              </a:rPr>
              <a:t>In his hand are the depths of the earth:</a:t>
            </a:r>
          </a:p>
          <a:p>
            <a:pPr>
              <a:lnSpc>
                <a:spcPct val="150000"/>
              </a:lnSpc>
            </a:pPr>
            <a:r>
              <a:rPr lang="en-AU" sz="2400" b="1" dirty="0">
                <a:latin typeface="Comic Sans MS" panose="030F0702030302020204" pitchFamily="66" charset="0"/>
              </a:rPr>
              <a:t>and the peaks of the mountains are his also.</a:t>
            </a:r>
          </a:p>
        </p:txBody>
      </p:sp>
      <p:sp>
        <p:nvSpPr>
          <p:cNvPr id="8" name="Rectangle 7">
            <a:extLst>
              <a:ext uri="{FF2B5EF4-FFF2-40B4-BE49-F238E27FC236}">
                <a16:creationId xmlns:a16="http://schemas.microsoft.com/office/drawing/2014/main" id="{87B19673-2E6B-605A-7055-B8044ACCEF8D}"/>
              </a:ext>
            </a:extLst>
          </p:cNvPr>
          <p:cNvSpPr/>
          <p:nvPr/>
        </p:nvSpPr>
        <p:spPr>
          <a:xfrm>
            <a:off x="7426239" y="6044318"/>
            <a:ext cx="2035498" cy="400110"/>
          </a:xfrm>
          <a:prstGeom prst="rect">
            <a:avLst/>
          </a:prstGeom>
        </p:spPr>
        <p:txBody>
          <a:bodyPr wrap="square">
            <a:spAutoFit/>
          </a:bodyPr>
          <a:lstStyle/>
          <a:p>
            <a:r>
              <a:rPr lang="en-GB" sz="2000" b="1">
                <a:solidFill>
                  <a:srgbClr val="7030A0"/>
                </a:solidFill>
                <a:latin typeface="Comic Sans MS"/>
              </a:rPr>
              <a:t>Continue…</a:t>
            </a:r>
            <a:endParaRPr lang="en-AU" sz="2000" b="1">
              <a:solidFill>
                <a:srgbClr val="7030A0"/>
              </a:solidFill>
            </a:endParaRPr>
          </a:p>
        </p:txBody>
      </p:sp>
      <p:sp>
        <p:nvSpPr>
          <p:cNvPr id="4" name="Rectangle 1">
            <a:extLst>
              <a:ext uri="{FF2B5EF4-FFF2-40B4-BE49-F238E27FC236}">
                <a16:creationId xmlns:a16="http://schemas.microsoft.com/office/drawing/2014/main" id="{ABF55019-BF12-740C-2641-793D25D9EDE6}"/>
              </a:ext>
            </a:extLst>
          </p:cNvPr>
          <p:cNvSpPr>
            <a:spLocks noChangeArrowheads="1"/>
          </p:cNvSpPr>
          <p:nvPr/>
        </p:nvSpPr>
        <p:spPr bwMode="auto">
          <a:xfrm>
            <a:off x="0" y="43628"/>
            <a:ext cx="341760"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indent="3381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8138"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0496548F-A6BF-1C86-5E23-0764BEB64996}"/>
              </a:ext>
            </a:extLst>
          </p:cNvPr>
          <p:cNvSpPr>
            <a:spLocks noChangeArrowheads="1"/>
          </p:cNvSpPr>
          <p:nvPr/>
        </p:nvSpPr>
        <p:spPr bwMode="auto">
          <a:xfrm>
            <a:off x="0" y="43628"/>
            <a:ext cx="341760"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indent="3381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8138"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62179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1FABC-BFEB-C04A-E5FC-142F5A4D144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F961240-51EE-A018-328C-F0C9EAAE13AC}"/>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D429AABE-2897-3295-CDA3-182E7013A6F1}"/>
              </a:ext>
            </a:extLst>
          </p:cNvPr>
          <p:cNvSpPr txBox="1"/>
          <p:nvPr/>
        </p:nvSpPr>
        <p:spPr>
          <a:xfrm>
            <a:off x="2028063" y="412629"/>
            <a:ext cx="8135874" cy="6032742"/>
          </a:xfrm>
          <a:prstGeom prst="rect">
            <a:avLst/>
          </a:prstGeom>
          <a:noFill/>
        </p:spPr>
        <p:txBody>
          <a:bodyPr wrap="square" lIns="91440" tIns="45720" rIns="91440" bIns="45720" anchor="t">
            <a:spAutoFit/>
          </a:bodyPr>
          <a:lstStyle/>
          <a:p>
            <a:pPr algn="l">
              <a:lnSpc>
                <a:spcPct val="150000"/>
              </a:lnSpc>
              <a:spcBef>
                <a:spcPts val="225"/>
              </a:spcBef>
              <a:spcAft>
                <a:spcPts val="225"/>
              </a:spcAft>
              <a:buNone/>
            </a:pPr>
            <a:r>
              <a:rPr lang="en-AU" sz="2400" b="1" i="0" baseline="30000" dirty="0">
                <a:solidFill>
                  <a:srgbClr val="000000"/>
                </a:solidFill>
                <a:effectLst/>
                <a:latin typeface="Comic Sans MS" panose="030F0702030302020204" pitchFamily="66" charset="0"/>
              </a:rPr>
              <a:t>5</a:t>
            </a:r>
            <a:r>
              <a:rPr lang="en-AU" sz="2400" b="0" i="0" dirty="0">
                <a:solidFill>
                  <a:srgbClr val="000000"/>
                </a:solidFill>
                <a:effectLst/>
                <a:latin typeface="Comic Sans MS" panose="030F0702030302020204" pitchFamily="66" charset="0"/>
              </a:rPr>
              <a:t> The sea is his and he made it:</a:t>
            </a:r>
          </a:p>
          <a:p>
            <a:pPr algn="l">
              <a:lnSpc>
                <a:spcPct val="150000"/>
              </a:lnSpc>
              <a:spcBef>
                <a:spcPts val="225"/>
              </a:spcBef>
              <a:spcAft>
                <a:spcPts val="225"/>
              </a:spcAft>
              <a:buNone/>
            </a:pPr>
            <a:r>
              <a:rPr lang="en-AU" sz="2400" b="0" i="0" dirty="0">
                <a:solidFill>
                  <a:srgbClr val="000000"/>
                </a:solidFill>
                <a:effectLst/>
                <a:latin typeface="Comic Sans MS" panose="030F0702030302020204" pitchFamily="66" charset="0"/>
              </a:rPr>
              <a:t>his hands moulded dry land.</a:t>
            </a:r>
          </a:p>
          <a:p>
            <a:pPr algn="l">
              <a:lnSpc>
                <a:spcPct val="150000"/>
              </a:lnSpc>
              <a:spcBef>
                <a:spcPts val="225"/>
              </a:spcBef>
              <a:spcAft>
                <a:spcPts val="225"/>
              </a:spcAft>
              <a:buNone/>
            </a:pPr>
            <a:r>
              <a:rPr lang="en-AU" sz="2400" b="1" i="0" baseline="30000" dirty="0">
                <a:solidFill>
                  <a:srgbClr val="000000"/>
                </a:solidFill>
                <a:effectLst/>
                <a:latin typeface="Comic Sans MS" panose="030F0702030302020204" pitchFamily="66" charset="0"/>
              </a:rPr>
              <a:t>6</a:t>
            </a:r>
            <a:r>
              <a:rPr lang="en-AU" sz="2400" b="0" i="0" dirty="0">
                <a:solidFill>
                  <a:srgbClr val="000000"/>
                </a:solidFill>
                <a:effectLst/>
                <a:latin typeface="Comic Sans MS" panose="030F0702030302020204" pitchFamily="66" charset="0"/>
              </a:rPr>
              <a:t> </a:t>
            </a:r>
            <a:r>
              <a:rPr lang="en-AU" sz="2400" b="1" i="0" dirty="0">
                <a:solidFill>
                  <a:srgbClr val="000000"/>
                </a:solidFill>
                <a:effectLst/>
                <a:latin typeface="Comic Sans MS" panose="030F0702030302020204" pitchFamily="66" charset="0"/>
              </a:rPr>
              <a:t>Come, let us worship and bow down:</a:t>
            </a:r>
          </a:p>
          <a:p>
            <a:pPr algn="l">
              <a:lnSpc>
                <a:spcPct val="150000"/>
              </a:lnSpc>
              <a:spcBef>
                <a:spcPts val="225"/>
              </a:spcBef>
              <a:spcAft>
                <a:spcPts val="225"/>
              </a:spcAft>
              <a:buNone/>
            </a:pPr>
            <a:r>
              <a:rPr lang="en-AU" sz="2400" b="1" i="0" dirty="0">
                <a:solidFill>
                  <a:srgbClr val="000000"/>
                </a:solidFill>
                <a:effectLst/>
                <a:latin typeface="Comic Sans MS" panose="030F0702030302020204" pitchFamily="66" charset="0"/>
              </a:rPr>
              <a:t>and kneel before the Lord our maker.</a:t>
            </a:r>
          </a:p>
          <a:p>
            <a:pPr algn="l">
              <a:lnSpc>
                <a:spcPct val="150000"/>
              </a:lnSpc>
              <a:spcBef>
                <a:spcPts val="225"/>
              </a:spcBef>
              <a:spcAft>
                <a:spcPts val="225"/>
              </a:spcAft>
              <a:buNone/>
            </a:pPr>
            <a:r>
              <a:rPr lang="en-AU" sz="2400" b="1" i="0" baseline="30000" dirty="0">
                <a:solidFill>
                  <a:srgbClr val="000000"/>
                </a:solidFill>
                <a:effectLst/>
                <a:latin typeface="Comic Sans MS" panose="030F0702030302020204" pitchFamily="66" charset="0"/>
              </a:rPr>
              <a:t>7</a:t>
            </a:r>
            <a:r>
              <a:rPr lang="en-AU" sz="2400" b="0" i="0" dirty="0">
                <a:solidFill>
                  <a:srgbClr val="000000"/>
                </a:solidFill>
                <a:effectLst/>
                <a:latin typeface="Comic Sans MS" panose="030F0702030302020204" pitchFamily="66" charset="0"/>
              </a:rPr>
              <a:t> For he is the Lord our God:</a:t>
            </a:r>
          </a:p>
          <a:p>
            <a:pPr algn="l">
              <a:lnSpc>
                <a:spcPct val="150000"/>
              </a:lnSpc>
              <a:spcBef>
                <a:spcPts val="225"/>
              </a:spcBef>
              <a:spcAft>
                <a:spcPts val="225"/>
              </a:spcAft>
              <a:buNone/>
            </a:pPr>
            <a:r>
              <a:rPr lang="en-AU" sz="2400" b="0" i="0" dirty="0">
                <a:solidFill>
                  <a:srgbClr val="000000"/>
                </a:solidFill>
                <a:effectLst/>
                <a:latin typeface="Comic Sans MS" panose="030F0702030302020204" pitchFamily="66" charset="0"/>
              </a:rPr>
              <a:t>we are his people and the sheep of his pasture.</a:t>
            </a:r>
          </a:p>
          <a:p>
            <a:pPr algn="l">
              <a:lnSpc>
                <a:spcPct val="150000"/>
              </a:lnSpc>
              <a:spcBef>
                <a:spcPts val="225"/>
              </a:spcBef>
              <a:spcAft>
                <a:spcPts val="225"/>
              </a:spcAft>
              <a:buNone/>
            </a:pPr>
            <a:r>
              <a:rPr lang="en-AU" sz="2400" b="1" i="0" baseline="30000" dirty="0">
                <a:solidFill>
                  <a:srgbClr val="000000"/>
                </a:solidFill>
                <a:effectLst/>
                <a:latin typeface="Comic Sans MS" panose="030F0702030302020204" pitchFamily="66" charset="0"/>
              </a:rPr>
              <a:t>8</a:t>
            </a:r>
            <a:r>
              <a:rPr lang="en-AU" sz="2400" b="0" i="0" dirty="0">
                <a:solidFill>
                  <a:srgbClr val="000000"/>
                </a:solidFill>
                <a:effectLst/>
                <a:latin typeface="Comic Sans MS" panose="030F0702030302020204" pitchFamily="66" charset="0"/>
              </a:rPr>
              <a:t> </a:t>
            </a:r>
            <a:r>
              <a:rPr lang="en-AU" sz="2400" b="1" i="0" dirty="0">
                <a:solidFill>
                  <a:srgbClr val="000000"/>
                </a:solidFill>
                <a:effectLst/>
                <a:latin typeface="Comic Sans MS" panose="030F0702030302020204" pitchFamily="66" charset="0"/>
              </a:rPr>
              <a:t>Today if only you would hear his voice—</a:t>
            </a:r>
          </a:p>
          <a:p>
            <a:pPr algn="l">
              <a:lnSpc>
                <a:spcPct val="150000"/>
              </a:lnSpc>
              <a:spcBef>
                <a:spcPts val="225"/>
              </a:spcBef>
              <a:spcAft>
                <a:spcPts val="225"/>
              </a:spcAft>
              <a:buNone/>
            </a:pPr>
            <a:r>
              <a:rPr lang="en-AU" sz="2400" b="1" i="0" dirty="0">
                <a:solidFill>
                  <a:srgbClr val="000000"/>
                </a:solidFill>
                <a:effectLst/>
                <a:latin typeface="Comic Sans MS" panose="030F0702030302020204" pitchFamily="66" charset="0"/>
              </a:rPr>
              <a:t>‘Do not harden your hearts as at Meribah:</a:t>
            </a:r>
          </a:p>
          <a:p>
            <a:pPr>
              <a:lnSpc>
                <a:spcPct val="150000"/>
              </a:lnSpc>
              <a:spcBef>
                <a:spcPts val="225"/>
              </a:spcBef>
              <a:spcAft>
                <a:spcPts val="225"/>
              </a:spcAft>
            </a:pPr>
            <a:r>
              <a:rPr lang="en-AU" sz="2400" b="1" i="0" dirty="0">
                <a:solidFill>
                  <a:srgbClr val="000000"/>
                </a:solidFill>
                <a:effectLst/>
                <a:latin typeface="Comic Sans MS"/>
              </a:rPr>
              <a:t>as on that day at Massah in the wilderness;</a:t>
            </a:r>
            <a:r>
              <a:rPr lang="en-AU" sz="2400" b="1" dirty="0">
                <a:solidFill>
                  <a:srgbClr val="000000"/>
                </a:solidFill>
                <a:latin typeface="Comic Sans MS"/>
              </a:rPr>
              <a:t>  </a:t>
            </a:r>
            <a:endParaRPr lang="en-AU" sz="2400" b="1" dirty="0">
              <a:solidFill>
                <a:srgbClr val="000000"/>
              </a:solidFill>
              <a:latin typeface="Comic Sans MS" panose="030F0702030302020204" pitchFamily="66" charset="0"/>
            </a:endParaRPr>
          </a:p>
          <a:p>
            <a:pPr>
              <a:lnSpc>
                <a:spcPct val="150000"/>
              </a:lnSpc>
              <a:spcBef>
                <a:spcPts val="225"/>
              </a:spcBef>
              <a:spcAft>
                <a:spcPts val="225"/>
              </a:spcAft>
            </a:pPr>
            <a:r>
              <a:rPr lang="en-AU" sz="2400" b="1" dirty="0">
                <a:solidFill>
                  <a:srgbClr val="7030A0"/>
                </a:solidFill>
                <a:latin typeface="Comic Sans MS"/>
              </a:rPr>
              <a:t>                                             Continue...</a:t>
            </a:r>
            <a:r>
              <a:rPr lang="en-AU" sz="2400" b="1" dirty="0">
                <a:solidFill>
                  <a:srgbClr val="000000"/>
                </a:solidFill>
                <a:latin typeface="Comic Sans MS"/>
              </a:rPr>
              <a:t> </a:t>
            </a:r>
            <a:endParaRPr lang="en-AU" sz="2400" b="1" i="0" dirty="0">
              <a:solidFill>
                <a:srgbClr val="000000"/>
              </a:solidFill>
              <a:effectLst/>
              <a:latin typeface="Comic Sans MS" panose="030F0702030302020204" pitchFamily="66" charset="0"/>
            </a:endParaRPr>
          </a:p>
        </p:txBody>
      </p:sp>
    </p:spTree>
    <p:extLst>
      <p:ext uri="{BB962C8B-B14F-4D97-AF65-F5344CB8AC3E}">
        <p14:creationId xmlns:p14="http://schemas.microsoft.com/office/powerpoint/2010/main" val="949437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F71D7-335C-9E74-167D-F59E2F6FAE02}"/>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US" sz="3200" b="1">
                <a:solidFill>
                  <a:srgbClr val="7030A0"/>
                </a:solidFill>
                <a:latin typeface="Comic Sans MS" panose="030F0702030302020204" pitchFamily="66" charset="0"/>
              </a:rPr>
              <a:t>Hospitality </a:t>
            </a:r>
            <a:endParaRPr lang="en-US" sz="3200" b="1">
              <a:solidFill>
                <a:srgbClr val="7030A0"/>
              </a:solidFill>
              <a:latin typeface="Comic Sans MS" panose="030F0702030302020204" pitchFamily="66" charset="0"/>
              <a:cs typeface="Times New Roman"/>
            </a:endParaRPr>
          </a:p>
          <a:p>
            <a:pPr>
              <a:spcBef>
                <a:spcPts val="600"/>
              </a:spcBef>
              <a:spcAft>
                <a:spcPts val="1200"/>
              </a:spcAft>
            </a:pPr>
            <a:r>
              <a:rPr lang="en-US" sz="2400" b="1">
                <a:solidFill>
                  <a:srgbClr val="7030A0"/>
                </a:solidFill>
                <a:latin typeface="Comic Sans MS"/>
              </a:rPr>
              <a:t>Leader: </a:t>
            </a:r>
          </a:p>
          <a:p>
            <a:pPr>
              <a:spcBef>
                <a:spcPts val="600"/>
              </a:spcBef>
              <a:spcAft>
                <a:spcPts val="1200"/>
              </a:spcAft>
            </a:pPr>
            <a:r>
              <a:rPr lang="en-US" sz="2000">
                <a:latin typeface="Comic Sans MS"/>
              </a:rPr>
              <a:t>Please mute         for the service unless invited to offer your voice as part of the service ministry</a:t>
            </a:r>
            <a:endParaRPr lang="en-US" sz="2000">
              <a:solidFill>
                <a:srgbClr val="000000"/>
              </a:solidFill>
              <a:latin typeface="Comic Sans MS"/>
            </a:endParaRPr>
          </a:p>
          <a:p>
            <a:pPr>
              <a:spcBef>
                <a:spcPts val="600"/>
              </a:spcBef>
              <a:spcAft>
                <a:spcPts val="1200"/>
              </a:spcAft>
            </a:pPr>
            <a:r>
              <a:rPr lang="en-US" sz="2000">
                <a:latin typeface="Comic Sans MS"/>
              </a:rPr>
              <a:t>Have the video camera          on or off and turn the volume and brightness up or down on your device if things are too loud </a:t>
            </a:r>
            <a:r>
              <a:rPr lang="en-US" sz="2000">
                <a:latin typeface="Calibri"/>
                <a:ea typeface="Calibri"/>
                <a:cs typeface="Calibri"/>
              </a:rPr>
              <a:t>🔉🔊</a:t>
            </a:r>
            <a:r>
              <a:rPr lang="en-US" sz="2000">
                <a:latin typeface="Comic Sans MS"/>
              </a:rPr>
              <a:t>or too bright</a:t>
            </a:r>
            <a:r>
              <a:rPr lang="en-US" sz="2000">
                <a:latin typeface="Calibri"/>
                <a:ea typeface="Calibri"/>
                <a:cs typeface="Calibri"/>
              </a:rPr>
              <a:t>🔅🔆</a:t>
            </a:r>
            <a:endParaRPr lang="en-US" sz="2000">
              <a:solidFill>
                <a:srgbClr val="000000"/>
              </a:solidFill>
              <a:latin typeface="Comic Sans MS"/>
            </a:endParaRPr>
          </a:p>
          <a:p>
            <a:pPr>
              <a:spcBef>
                <a:spcPts val="600"/>
              </a:spcBef>
              <a:spcAft>
                <a:spcPts val="1200"/>
              </a:spcAft>
            </a:pPr>
            <a:r>
              <a:rPr lang="en-US" sz="2000">
                <a:solidFill>
                  <a:srgbClr val="000000"/>
                </a:solidFill>
                <a:latin typeface="Comic Sans MS"/>
              </a:rPr>
              <a:t>Our </a:t>
            </a:r>
            <a:r>
              <a:rPr lang="en-US" sz="2000">
                <a:latin typeface="Comic Sans MS"/>
              </a:rPr>
              <a:t>Cantor acts as our voice,           offering the responses, in</a:t>
            </a:r>
            <a:r>
              <a:rPr lang="en-US" sz="2000" b="1">
                <a:latin typeface="Comic Sans MS"/>
              </a:rPr>
              <a:t> Bold Text, </a:t>
            </a:r>
            <a:r>
              <a:rPr lang="en-US" sz="2000">
                <a:latin typeface="Comic Sans MS"/>
              </a:rPr>
              <a:t>which we say together</a:t>
            </a:r>
          </a:p>
          <a:p>
            <a:pPr>
              <a:spcBef>
                <a:spcPts val="600"/>
              </a:spcBef>
              <a:spcAft>
                <a:spcPts val="1200"/>
              </a:spcAft>
            </a:pPr>
            <a:r>
              <a:rPr lang="en-US" sz="2000">
                <a:latin typeface="Comic Sans MS"/>
              </a:rPr>
              <a:t>Feel welcome to use the chat          and reaction emojis </a:t>
            </a:r>
            <a:r>
              <a:rPr lang="en-US" sz="2000">
                <a:latin typeface="Calibri"/>
                <a:ea typeface="Calibri"/>
                <a:cs typeface="Calibri"/>
              </a:rPr>
              <a:t>👍</a:t>
            </a:r>
          </a:p>
          <a:p>
            <a:pPr>
              <a:spcBef>
                <a:spcPts val="600"/>
              </a:spcBef>
              <a:spcAft>
                <a:spcPts val="1200"/>
              </a:spcAft>
            </a:pPr>
            <a:r>
              <a:rPr lang="en-US" sz="2000">
                <a:latin typeface="Calibri"/>
                <a:ea typeface="Calibri"/>
                <a:cs typeface="Calibri"/>
              </a:rPr>
              <a:t>🙏 </a:t>
            </a:r>
            <a:r>
              <a:rPr lang="en-US" sz="2000">
                <a:latin typeface="Comic Sans MS"/>
              </a:rPr>
              <a:t>Please take care of yourself in this space. </a:t>
            </a:r>
            <a:r>
              <a:rPr lang="en-US" sz="2000">
                <a:latin typeface="Calibri"/>
                <a:ea typeface="Calibri"/>
                <a:cs typeface="Calibri"/>
              </a:rPr>
              <a:t>🙏</a:t>
            </a:r>
            <a:r>
              <a:rPr lang="en-US" sz="2000">
                <a:latin typeface="Comic Sans MS"/>
                <a:ea typeface="Calibri"/>
                <a:cs typeface="Calibri"/>
              </a:rPr>
              <a:t> </a:t>
            </a:r>
            <a:r>
              <a:rPr lang="en-US" sz="2000">
                <a:latin typeface="Comic Sans MS"/>
              </a:rPr>
              <a:t>Come and go as you need </a:t>
            </a:r>
            <a:endParaRPr lang="en-US" sz="2000">
              <a:cs typeface="Times New Roman"/>
            </a:endParaRPr>
          </a:p>
          <a:p>
            <a:pPr>
              <a:spcBef>
                <a:spcPts val="600"/>
              </a:spcBef>
              <a:spcAft>
                <a:spcPts val="1200"/>
              </a:spcAft>
            </a:pPr>
            <a:r>
              <a:rPr lang="en-US" sz="2000">
                <a:solidFill>
                  <a:srgbClr val="000000"/>
                </a:solidFill>
                <a:latin typeface="Calibri"/>
                <a:ea typeface="Calibri"/>
                <a:cs typeface="Calibri"/>
              </a:rPr>
              <a:t>😴 </a:t>
            </a:r>
            <a:r>
              <a:rPr lang="en-US" sz="2000">
                <a:latin typeface="Comic Sans MS"/>
              </a:rPr>
              <a:t>It is great to take rest in this space, so falling asleep is also OK </a:t>
            </a:r>
            <a:r>
              <a:rPr lang="en-US" sz="2000">
                <a:solidFill>
                  <a:srgbClr val="000000"/>
                </a:solidFill>
                <a:latin typeface="Calibri"/>
                <a:ea typeface="Calibri"/>
                <a:cs typeface="Calibri"/>
              </a:rPr>
              <a:t>😴</a:t>
            </a:r>
            <a:endParaRPr lang="en-US" sz="2000">
              <a:latin typeface="Comic Sans MS"/>
            </a:endParaRPr>
          </a:p>
          <a:p>
            <a:pPr>
              <a:spcBef>
                <a:spcPts val="600"/>
              </a:spcBef>
              <a:spcAft>
                <a:spcPts val="1200"/>
              </a:spcAft>
            </a:pPr>
            <a:r>
              <a:rPr lang="en-US" sz="2000">
                <a:solidFill>
                  <a:srgbClr val="000000"/>
                </a:solidFill>
                <a:latin typeface="Calibri"/>
                <a:ea typeface="Calibri"/>
                <a:cs typeface="Calibri"/>
              </a:rPr>
              <a:t>👂️ </a:t>
            </a:r>
            <a:r>
              <a:rPr lang="en-US" sz="2000">
                <a:solidFill>
                  <a:srgbClr val="000000"/>
                </a:solidFill>
                <a:latin typeface="Comic Sans MS"/>
              </a:rPr>
              <a:t>Remember</a:t>
            </a:r>
            <a:r>
              <a:rPr lang="en-US" sz="2000">
                <a:latin typeface="Comic Sans MS"/>
              </a:rPr>
              <a:t>, pastoral care is available to all in the community, if you'd like to speak to someone about anything spiritual. </a:t>
            </a:r>
            <a:r>
              <a:rPr lang="en-US" sz="2000">
                <a:latin typeface="Calibri"/>
                <a:ea typeface="Calibri"/>
                <a:cs typeface="Calibri"/>
              </a:rPr>
              <a:t>❤️</a:t>
            </a:r>
            <a:r>
              <a:rPr lang="en-US" sz="2000">
                <a:latin typeface="Comic Sans MS"/>
              </a:rPr>
              <a:t> Visit the </a:t>
            </a:r>
            <a:r>
              <a:rPr lang="en-US" sz="2000">
                <a:latin typeface="Comic Sans MS"/>
                <a:hlinkClick r:id="rId3"/>
              </a:rPr>
              <a:t>help page</a:t>
            </a:r>
            <a:r>
              <a:rPr lang="en-US" sz="2000">
                <a:latin typeface="Comic Sans MS"/>
              </a:rPr>
              <a:t>  at the website to reach out</a:t>
            </a:r>
            <a:r>
              <a:rPr lang="en-US" sz="2000"/>
              <a:t> </a:t>
            </a:r>
            <a:r>
              <a:rPr lang="en-US" sz="2000">
                <a:latin typeface="Calibri"/>
                <a:ea typeface="Calibri"/>
                <a:cs typeface="Calibri"/>
              </a:rPr>
              <a:t>🌐 </a:t>
            </a:r>
            <a:r>
              <a:rPr lang="en-US" sz="2000">
                <a:latin typeface="Comic Sans MS"/>
                <a:ea typeface="Calibri"/>
                <a:cs typeface="Calibri"/>
              </a:rPr>
              <a:t> </a:t>
            </a:r>
          </a:p>
          <a:p>
            <a:pPr algn="ctr">
              <a:spcBef>
                <a:spcPts val="600"/>
              </a:spcBef>
              <a:spcAft>
                <a:spcPts val="1200"/>
              </a:spcAft>
            </a:pPr>
            <a:r>
              <a:rPr lang="en-US" sz="1800" b="0" i="0" u="none" strike="noStrike">
                <a:solidFill>
                  <a:srgbClr val="000000"/>
                </a:solidFill>
                <a:effectLst/>
                <a:latin typeface="Comic Sans MS" panose="030F0902030302020204" pitchFamily="66" charset="0"/>
              </a:rPr>
              <a:t>Our </a:t>
            </a:r>
            <a:r>
              <a:rPr lang="en-US" sz="1800" b="1" i="0" u="none" strike="noStrike">
                <a:solidFill>
                  <a:srgbClr val="000000"/>
                </a:solidFill>
                <a:effectLst/>
                <a:latin typeface="Comic Sans MS" panose="030F0902030302020204" pitchFamily="66" charset="0"/>
              </a:rPr>
              <a:t>Being Together ethos and safeguarding practices</a:t>
            </a:r>
            <a:r>
              <a:rPr lang="en-US" sz="1800" b="0" i="0" u="none" strike="noStrike">
                <a:solidFill>
                  <a:srgbClr val="000000"/>
                </a:solidFill>
                <a:effectLst/>
                <a:latin typeface="Comic Sans MS" panose="030F0902030302020204" pitchFamily="66" charset="0"/>
              </a:rPr>
              <a:t> can also be accessed on the website 🫶</a:t>
            </a:r>
            <a:r>
              <a:rPr lang="en-US" sz="1800" b="0" i="0" u="none" strike="noStrike">
                <a:effectLst/>
                <a:latin typeface="Comic Sans MS" panose="030F0902030302020204" pitchFamily="66" charset="0"/>
              </a:rPr>
              <a:t>​</a:t>
            </a:r>
            <a:endParaRPr lang="en-US" sz="2000">
              <a:latin typeface="Calibri"/>
              <a:ea typeface="Calibri"/>
              <a:cs typeface="Calibri"/>
            </a:endParaRPr>
          </a:p>
          <a:p>
            <a:pPr algn="ctr">
              <a:spcBef>
                <a:spcPts val="600"/>
              </a:spcBef>
              <a:spcAft>
                <a:spcPts val="1200"/>
              </a:spcAft>
            </a:pPr>
            <a:r>
              <a:rPr lang="en-US" sz="2000">
                <a:latin typeface="Calibri"/>
                <a:ea typeface="Calibri"/>
                <a:cs typeface="Calibri"/>
              </a:rPr>
              <a:t>🙌  </a:t>
            </a:r>
            <a:r>
              <a:rPr lang="en-US" sz="2000">
                <a:latin typeface="Comic Sans MS"/>
              </a:rPr>
              <a:t>Come as you are – we are all here together! </a:t>
            </a:r>
            <a:r>
              <a:rPr lang="en-US" sz="2000">
                <a:latin typeface="Calibri"/>
                <a:ea typeface="Calibri"/>
                <a:cs typeface="Calibri"/>
              </a:rPr>
              <a:t>🙌 </a:t>
            </a:r>
            <a:endParaRPr lang="en-US" sz="2000">
              <a:latin typeface="Comic Sans MS"/>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121773D6-20D5-2669-8494-7B18D22391CE}"/>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F8CDBE2E-DA04-8DD6-3349-061224823521}"/>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257694F5-4850-D540-56FD-E438477D812C}"/>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E64F17CF-46CB-3BF2-5FF0-A20190B2510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1F3DEF07-AD9F-FB2A-88E8-024BB24EE162}"/>
              </a:ext>
            </a:extLst>
          </p:cNvPr>
          <p:cNvPicPr>
            <a:picLocks noChangeAspect="1"/>
          </p:cNvPicPr>
          <p:nvPr/>
        </p:nvPicPr>
        <p:blipFill>
          <a:blip r:embed="rId8"/>
          <a:stretch>
            <a:fillRect/>
          </a:stretch>
        </p:blipFill>
        <p:spPr>
          <a:xfrm>
            <a:off x="905163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76DB22CC-30DF-E302-D20A-C4F344F59EFC}"/>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1753621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EC854-2C70-2A74-B265-6533C4118DC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3115B7E-7F60-23B2-C4F7-F5A8C7F14D88}"/>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7FF7146A-D111-8446-3FCF-EA298BD9D0DF}"/>
              </a:ext>
            </a:extLst>
          </p:cNvPr>
          <p:cNvSpPr txBox="1"/>
          <p:nvPr/>
        </p:nvSpPr>
        <p:spPr>
          <a:xfrm>
            <a:off x="2701446" y="1197459"/>
            <a:ext cx="8135874" cy="4463081"/>
          </a:xfrm>
          <a:prstGeom prst="rect">
            <a:avLst/>
          </a:prstGeom>
          <a:noFill/>
        </p:spPr>
        <p:txBody>
          <a:bodyPr wrap="square">
            <a:spAutoFit/>
          </a:bodyPr>
          <a:lstStyle/>
          <a:p>
            <a:pPr>
              <a:lnSpc>
                <a:spcPct val="150000"/>
              </a:lnSpc>
            </a:pPr>
            <a:r>
              <a:rPr lang="en-AU" sz="2400" b="1" baseline="30000" dirty="0">
                <a:latin typeface="Comic Sans MS" panose="030F0702030302020204" pitchFamily="66" charset="0"/>
              </a:rPr>
              <a:t>9</a:t>
            </a:r>
            <a:r>
              <a:rPr lang="en-AU" sz="2400" dirty="0">
                <a:latin typeface="Comic Sans MS" panose="030F0702030302020204" pitchFamily="66" charset="0"/>
              </a:rPr>
              <a:t> ‘When your forebears tested me:</a:t>
            </a:r>
          </a:p>
          <a:p>
            <a:pPr>
              <a:lnSpc>
                <a:spcPct val="150000"/>
              </a:lnSpc>
            </a:pPr>
            <a:r>
              <a:rPr lang="en-AU" sz="2400" dirty="0">
                <a:latin typeface="Comic Sans MS" panose="030F0702030302020204" pitchFamily="66" charset="0"/>
              </a:rPr>
              <a:t>put me to proof, though they had seen my works.</a:t>
            </a:r>
          </a:p>
          <a:p>
            <a:pPr>
              <a:lnSpc>
                <a:spcPct val="150000"/>
              </a:lnSpc>
            </a:pPr>
            <a:r>
              <a:rPr lang="en-AU" sz="2400" b="1" baseline="30000" dirty="0">
                <a:latin typeface="Comic Sans MS" panose="030F0702030302020204" pitchFamily="66" charset="0"/>
              </a:rPr>
              <a:t>10</a:t>
            </a:r>
            <a:r>
              <a:rPr lang="en-AU" sz="2400" dirty="0">
                <a:latin typeface="Comic Sans MS" panose="030F0702030302020204" pitchFamily="66" charset="0"/>
              </a:rPr>
              <a:t> </a:t>
            </a:r>
            <a:r>
              <a:rPr lang="en-AU" sz="2400" b="1" dirty="0">
                <a:latin typeface="Comic Sans MS" panose="030F0702030302020204" pitchFamily="66" charset="0"/>
              </a:rPr>
              <a:t>‘Forty years long I loathed that generation and said:</a:t>
            </a:r>
          </a:p>
          <a:p>
            <a:pPr>
              <a:lnSpc>
                <a:spcPct val="150000"/>
              </a:lnSpc>
            </a:pPr>
            <a:r>
              <a:rPr lang="en-AU" sz="2400" b="1" dirty="0">
                <a:latin typeface="Comic Sans MS" panose="030F0702030302020204" pitchFamily="66" charset="0"/>
              </a:rPr>
              <a:t>“It is a people who err in their hearts,</a:t>
            </a:r>
          </a:p>
          <a:p>
            <a:pPr>
              <a:lnSpc>
                <a:spcPct val="150000"/>
              </a:lnSpc>
            </a:pPr>
            <a:r>
              <a:rPr lang="en-AU" sz="2400" b="1" dirty="0">
                <a:latin typeface="Comic Sans MS" panose="030F0702030302020204" pitchFamily="66" charset="0"/>
              </a:rPr>
              <a:t>for they do not know my ways”;</a:t>
            </a:r>
          </a:p>
          <a:p>
            <a:pPr>
              <a:lnSpc>
                <a:spcPct val="150000"/>
              </a:lnSpc>
            </a:pPr>
            <a:r>
              <a:rPr lang="en-AU" sz="2400" b="1" baseline="30000" dirty="0">
                <a:latin typeface="Comic Sans MS" panose="030F0702030302020204" pitchFamily="66" charset="0"/>
              </a:rPr>
              <a:t>11</a:t>
            </a:r>
            <a:r>
              <a:rPr lang="en-AU" sz="2400" dirty="0">
                <a:latin typeface="Comic Sans MS" panose="030F0702030302020204" pitchFamily="66" charset="0"/>
              </a:rPr>
              <a:t> ‘Of whom I swore in my wrath:</a:t>
            </a:r>
          </a:p>
          <a:p>
            <a:pPr>
              <a:lnSpc>
                <a:spcPct val="150000"/>
              </a:lnSpc>
            </a:pPr>
            <a:r>
              <a:rPr lang="en-AU" sz="2400" dirty="0">
                <a:latin typeface="Comic Sans MS" panose="030F0702030302020204" pitchFamily="66" charset="0"/>
              </a:rPr>
              <a:t>“They shall not enter my rest.”’</a:t>
            </a:r>
          </a:p>
        </p:txBody>
      </p:sp>
    </p:spTree>
    <p:extLst>
      <p:ext uri="{BB962C8B-B14F-4D97-AF65-F5344CB8AC3E}">
        <p14:creationId xmlns:p14="http://schemas.microsoft.com/office/powerpoint/2010/main" val="4135677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21</a:t>
            </a:fld>
            <a:endParaRPr lang="en-AU" altLang="en-US">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744052" y="1642087"/>
            <a:ext cx="99473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400" b="1">
                <a:solidFill>
                  <a:srgbClr val="7030A0"/>
                </a:solidFill>
                <a:latin typeface="Comic Sans MS" panose="030F0902030302020204" pitchFamily="66" charset="0"/>
                <a:ea typeface="Tahoma"/>
                <a:cs typeface="Tahoma"/>
              </a:rPr>
              <a:t>Reader 2: </a:t>
            </a:r>
            <a:r>
              <a:rPr lang="en-AU" sz="2400">
                <a:latin typeface="Comic Sans MS" panose="030F0902030302020204" pitchFamily="66" charset="0"/>
                <a:ea typeface="Tahoma"/>
                <a:cs typeface="Tahoma"/>
              </a:rPr>
              <a:t>The 2</a:t>
            </a:r>
            <a:r>
              <a:rPr lang="en-AU" sz="2400" baseline="30000">
                <a:latin typeface="Comic Sans MS" panose="030F0902030302020204" pitchFamily="66" charset="0"/>
                <a:ea typeface="Tahoma"/>
                <a:cs typeface="Tahoma"/>
              </a:rPr>
              <a:t>nd</a:t>
            </a:r>
            <a:r>
              <a:rPr lang="en-AU" sz="2400">
                <a:latin typeface="Comic Sans MS" panose="030F0902030302020204" pitchFamily="66" charset="0"/>
                <a:ea typeface="Tahoma"/>
                <a:cs typeface="Tahoma"/>
              </a:rPr>
              <a:t> Reading is from </a:t>
            </a:r>
            <a:r>
              <a:rPr lang="en-US" altLang="en-US" sz="2400">
                <a:solidFill>
                  <a:srgbClr val="333333"/>
                </a:solidFill>
                <a:latin typeface="Comic Sans MS" panose="030F0902030302020204" pitchFamily="66" charset="0"/>
              </a:rPr>
              <a:t>Romans 5.1-11</a:t>
            </a:r>
            <a:endParaRPr lang="en-US" altLang="en-US" sz="2400">
              <a:latin typeface="Comic Sans MS" panose="030F0902030302020204" pitchFamily="66" charset="0"/>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744052" y="335607"/>
            <a:ext cx="10776922"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7030A0"/>
                </a:solidFill>
                <a:latin typeface="Comic Sans MS"/>
              </a:rPr>
              <a:t>The 2nd reader unmutes </a:t>
            </a:r>
            <a:endParaRPr lang="en-GB" sz="2400">
              <a:solidFill>
                <a:srgbClr val="7030A0"/>
              </a:solidFill>
              <a:latin typeface="Comic Sans MS"/>
            </a:endParaRPr>
          </a:p>
          <a:p>
            <a:r>
              <a:rPr lang="en-GB" sz="2400" b="1">
                <a:solidFill>
                  <a:srgbClr val="7030A0"/>
                </a:solidFill>
                <a:latin typeface="Comic Sans MS"/>
              </a:rPr>
              <a:t>Leader: </a:t>
            </a:r>
            <a:r>
              <a:rPr lang="en-GB" sz="2400">
                <a:latin typeface="Comic Sans MS"/>
              </a:rPr>
              <a:t>Thank you, I invite the 2nd reader to unmute and offer the 2nd lesson when ready.</a:t>
            </a:r>
            <a:endParaRPr lang="en-US" sz="2400">
              <a:ea typeface="Calibri"/>
              <a:cs typeface="Calibri"/>
            </a:endParaRPr>
          </a:p>
        </p:txBody>
      </p:sp>
      <p:sp>
        <p:nvSpPr>
          <p:cNvPr id="4" name="TextBox 3">
            <a:extLst>
              <a:ext uri="{FF2B5EF4-FFF2-40B4-BE49-F238E27FC236}">
                <a16:creationId xmlns:a16="http://schemas.microsoft.com/office/drawing/2014/main" id="{80649EAF-8C64-0168-29C3-2F6B29AB380E}"/>
              </a:ext>
            </a:extLst>
          </p:cNvPr>
          <p:cNvSpPr txBox="1"/>
          <p:nvPr/>
        </p:nvSpPr>
        <p:spPr>
          <a:xfrm>
            <a:off x="655320" y="2163119"/>
            <a:ext cx="10460092" cy="4463081"/>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AU" sz="2400" b="1" baseline="30000" dirty="0">
                <a:latin typeface="Comic Sans MS" panose="030F0702030302020204" pitchFamily="66" charset="0"/>
              </a:rPr>
              <a:t>1</a:t>
            </a:r>
            <a:r>
              <a:rPr lang="en-AU" sz="2400" dirty="0">
                <a:latin typeface="Comic Sans MS" panose="030F0702030302020204" pitchFamily="66" charset="0"/>
              </a:rPr>
              <a:t> Therefore, since we are justified by faith, we have peace with God through our Lord Jesus Christ, </a:t>
            </a:r>
            <a:r>
              <a:rPr lang="en-AU" sz="2400" b="1" baseline="30000" dirty="0">
                <a:latin typeface="Comic Sans MS" panose="030F0702030302020204" pitchFamily="66" charset="0"/>
              </a:rPr>
              <a:t>2</a:t>
            </a:r>
            <a:r>
              <a:rPr lang="en-AU" sz="2400" dirty="0">
                <a:latin typeface="Comic Sans MS" panose="030F0702030302020204" pitchFamily="66" charset="0"/>
              </a:rPr>
              <a:t> through whom we have obtained access to this grace in which we stand; and we boast in our hope of sharing the glory of God. </a:t>
            </a:r>
            <a:r>
              <a:rPr lang="en-AU" sz="2400" b="1" baseline="30000" dirty="0">
                <a:latin typeface="Comic Sans MS" panose="030F0702030302020204" pitchFamily="66" charset="0"/>
              </a:rPr>
              <a:t>3</a:t>
            </a:r>
            <a:r>
              <a:rPr lang="en-AU" sz="2400" dirty="0">
                <a:latin typeface="Comic Sans MS" panose="030F0702030302020204" pitchFamily="66" charset="0"/>
              </a:rPr>
              <a:t> And not only that, but we also boast in our sufferings, knowing that suffering produces endurance, </a:t>
            </a:r>
            <a:r>
              <a:rPr lang="en-AU" sz="2400" b="1" baseline="30000" dirty="0">
                <a:latin typeface="Comic Sans MS" panose="030F0702030302020204" pitchFamily="66" charset="0"/>
              </a:rPr>
              <a:t>4</a:t>
            </a:r>
            <a:r>
              <a:rPr lang="en-AU" sz="2400" dirty="0">
                <a:latin typeface="Comic Sans MS" panose="030F0702030302020204" pitchFamily="66" charset="0"/>
              </a:rPr>
              <a:t> and endurance produces character, and character produces hope, </a:t>
            </a:r>
            <a:r>
              <a:rPr lang="en-AU" sz="2400" b="1" baseline="30000" dirty="0">
                <a:latin typeface="Comic Sans MS" panose="030F0702030302020204" pitchFamily="66" charset="0"/>
              </a:rPr>
              <a:t>5</a:t>
            </a:r>
            <a:r>
              <a:rPr lang="en-AU" sz="2400" dirty="0">
                <a:latin typeface="Comic Sans MS" panose="030F0702030302020204" pitchFamily="66" charset="0"/>
              </a:rPr>
              <a:t> and hope does not disappoint us, because God’s love has been poured into our hearts through the Holy Spirit that has been given to us. </a:t>
            </a:r>
            <a:endParaRPr lang="en-US" altLang="en-US" sz="2400" dirty="0">
              <a:latin typeface="Comic Sans MS" panose="030F0702030302020204" pitchFamily="66" charset="0"/>
            </a:endParaRPr>
          </a:p>
        </p:txBody>
      </p:sp>
      <p:sp>
        <p:nvSpPr>
          <p:cNvPr id="10" name="Rectangle 1">
            <a:extLst>
              <a:ext uri="{FF2B5EF4-FFF2-40B4-BE49-F238E27FC236}">
                <a16:creationId xmlns:a16="http://schemas.microsoft.com/office/drawing/2014/main" id="{7CB4C260-8668-716B-44CA-6847DE35689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11" name="Rectangle 10">
            <a:extLst>
              <a:ext uri="{FF2B5EF4-FFF2-40B4-BE49-F238E27FC236}">
                <a16:creationId xmlns:a16="http://schemas.microsoft.com/office/drawing/2014/main" id="{5994D8DA-99BF-772E-4BAA-FD0DB17FDEFF}"/>
              </a:ext>
            </a:extLst>
          </p:cNvPr>
          <p:cNvSpPr/>
          <p:nvPr/>
        </p:nvSpPr>
        <p:spPr>
          <a:xfrm>
            <a:off x="7412792" y="6321366"/>
            <a:ext cx="2035498" cy="400110"/>
          </a:xfrm>
          <a:prstGeom prst="rect">
            <a:avLst/>
          </a:prstGeom>
        </p:spPr>
        <p:txBody>
          <a:bodyPr wrap="square">
            <a:spAutoFit/>
          </a:bodyPr>
          <a:lstStyle/>
          <a:p>
            <a:r>
              <a:rPr lang="en-GB" sz="2000" b="1">
                <a:solidFill>
                  <a:srgbClr val="7030A0"/>
                </a:solidFill>
                <a:latin typeface="Comic Sans MS"/>
              </a:rPr>
              <a:t>Continue…</a:t>
            </a:r>
            <a:endParaRPr lang="en-AU" sz="2000" b="1">
              <a:solidFill>
                <a:srgbClr val="7030A0"/>
              </a:solidFill>
            </a:endParaRPr>
          </a:p>
        </p:txBody>
      </p:sp>
      <p:sp>
        <p:nvSpPr>
          <p:cNvPr id="5" name="Rectangle 1">
            <a:extLst>
              <a:ext uri="{FF2B5EF4-FFF2-40B4-BE49-F238E27FC236}">
                <a16:creationId xmlns:a16="http://schemas.microsoft.com/office/drawing/2014/main" id="{EEE29C71-4D7D-4911-2F6B-4509AF4F20EC}"/>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4C357030-95F5-BA98-5365-628707A91D04}"/>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57144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39240-3842-E6DB-F093-C2A97EA64D5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A58CAA-6FDD-F0D4-6B13-CFA1DCF19668}"/>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22</a:t>
            </a:fld>
            <a:endParaRPr lang="en-AU" altLang="en-US">
              <a:solidFill>
                <a:prstClr val="black">
                  <a:tint val="75000"/>
                </a:prstClr>
              </a:solidFill>
            </a:endParaRPr>
          </a:p>
        </p:txBody>
      </p:sp>
      <p:sp>
        <p:nvSpPr>
          <p:cNvPr id="10" name="Rectangle 1">
            <a:extLst>
              <a:ext uri="{FF2B5EF4-FFF2-40B4-BE49-F238E27FC236}">
                <a16:creationId xmlns:a16="http://schemas.microsoft.com/office/drawing/2014/main" id="{6F13F5E7-7E67-397A-55EB-7F0230CCBA5D}"/>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5" name="Rectangle 1">
            <a:extLst>
              <a:ext uri="{FF2B5EF4-FFF2-40B4-BE49-F238E27FC236}">
                <a16:creationId xmlns:a16="http://schemas.microsoft.com/office/drawing/2014/main" id="{6384A968-651A-DFD2-B2B8-1E7BBE4C9DE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8E6898E7-A780-8A43-22EC-C50EBC89B0AB}"/>
              </a:ext>
            </a:extLst>
          </p:cNvPr>
          <p:cNvSpPr txBox="1"/>
          <p:nvPr/>
        </p:nvSpPr>
        <p:spPr>
          <a:xfrm>
            <a:off x="708682" y="413572"/>
            <a:ext cx="10774633" cy="5571077"/>
          </a:xfrm>
          <a:prstGeom prst="rect">
            <a:avLst/>
          </a:prstGeom>
          <a:noFill/>
        </p:spPr>
        <p:txBody>
          <a:bodyPr wrap="square">
            <a:spAutoFit/>
          </a:bodyPr>
          <a:lstStyle/>
          <a:p>
            <a:pPr>
              <a:lnSpc>
                <a:spcPct val="150000"/>
              </a:lnSpc>
            </a:pPr>
            <a:r>
              <a:rPr lang="en-AU" sz="2400" b="1" baseline="30000" dirty="0">
                <a:latin typeface="Comic Sans MS" panose="030F0702030302020204" pitchFamily="66" charset="0"/>
              </a:rPr>
              <a:t>6</a:t>
            </a:r>
            <a:r>
              <a:rPr lang="en-AU" sz="2400" dirty="0">
                <a:latin typeface="Comic Sans MS" panose="030F0702030302020204" pitchFamily="66" charset="0"/>
              </a:rPr>
              <a:t> For while we were still weak, at the right time Christ died for the ungodly. </a:t>
            </a:r>
            <a:r>
              <a:rPr lang="en-AU" sz="2400" b="0" i="0" dirty="0">
                <a:solidFill>
                  <a:srgbClr val="000000"/>
                </a:solidFill>
                <a:effectLst/>
                <a:latin typeface="Comic Sans MS" panose="030F0702030302020204" pitchFamily="66" charset="0"/>
              </a:rPr>
              <a:t> </a:t>
            </a:r>
            <a:r>
              <a:rPr lang="en-AU" sz="2400" b="1" i="0" baseline="30000" dirty="0">
                <a:solidFill>
                  <a:srgbClr val="000000"/>
                </a:solidFill>
                <a:effectLst/>
                <a:latin typeface="Comic Sans MS" panose="030F0702030302020204" pitchFamily="66" charset="0"/>
              </a:rPr>
              <a:t>7</a:t>
            </a:r>
            <a:r>
              <a:rPr lang="en-AU" sz="2400" b="0" i="0" dirty="0">
                <a:solidFill>
                  <a:srgbClr val="000000"/>
                </a:solidFill>
                <a:effectLst/>
                <a:latin typeface="Comic Sans MS" panose="030F0702030302020204" pitchFamily="66" charset="0"/>
              </a:rPr>
              <a:t> Indeed, rarely will anyone die for a righteous person—though perhaps for a good person someone might actually dare to die. </a:t>
            </a:r>
            <a:r>
              <a:rPr lang="en-AU" sz="2400" b="1" i="0" baseline="30000" dirty="0">
                <a:solidFill>
                  <a:srgbClr val="000000"/>
                </a:solidFill>
                <a:effectLst/>
                <a:latin typeface="Comic Sans MS" panose="030F0702030302020204" pitchFamily="66" charset="0"/>
              </a:rPr>
              <a:t>8</a:t>
            </a:r>
            <a:r>
              <a:rPr lang="en-AU" sz="2400" b="0" i="0" dirty="0">
                <a:solidFill>
                  <a:srgbClr val="000000"/>
                </a:solidFill>
                <a:effectLst/>
                <a:latin typeface="Comic Sans MS" panose="030F0702030302020204" pitchFamily="66" charset="0"/>
              </a:rPr>
              <a:t> But God proves his love for us in that while we still were sinners Christ died for us. </a:t>
            </a:r>
            <a:r>
              <a:rPr lang="en-AU" sz="2400" b="1" i="0" baseline="30000" dirty="0">
                <a:solidFill>
                  <a:srgbClr val="000000"/>
                </a:solidFill>
                <a:effectLst/>
                <a:latin typeface="Comic Sans MS" panose="030F0702030302020204" pitchFamily="66" charset="0"/>
              </a:rPr>
              <a:t>9</a:t>
            </a:r>
            <a:r>
              <a:rPr lang="en-AU" sz="2400" b="0" i="0" dirty="0">
                <a:solidFill>
                  <a:srgbClr val="000000"/>
                </a:solidFill>
                <a:effectLst/>
                <a:latin typeface="Comic Sans MS" panose="030F0702030302020204" pitchFamily="66" charset="0"/>
              </a:rPr>
              <a:t> Much more surely then, now that we have been justified by his blood, will we be saved through him from the wrath of God. </a:t>
            </a:r>
            <a:r>
              <a:rPr lang="en-AU" sz="2400" b="1" i="0" baseline="30000" dirty="0">
                <a:solidFill>
                  <a:srgbClr val="000000"/>
                </a:solidFill>
                <a:effectLst/>
                <a:latin typeface="Comic Sans MS" panose="030F0702030302020204" pitchFamily="66" charset="0"/>
              </a:rPr>
              <a:t>10</a:t>
            </a:r>
            <a:r>
              <a:rPr lang="en-AU" sz="2400" b="0" i="0" dirty="0">
                <a:solidFill>
                  <a:srgbClr val="000000"/>
                </a:solidFill>
                <a:effectLst/>
                <a:latin typeface="Comic Sans MS" panose="030F0702030302020204" pitchFamily="66" charset="0"/>
              </a:rPr>
              <a:t> For if while we were enemies, we were reconciled to God through the death of his Son, much more surely, having been reconciled, will we be saved by his life. </a:t>
            </a:r>
            <a:r>
              <a:rPr lang="en-AU" sz="2400" b="1" i="0" baseline="30000" dirty="0">
                <a:solidFill>
                  <a:srgbClr val="000000"/>
                </a:solidFill>
                <a:effectLst/>
                <a:latin typeface="Comic Sans MS" panose="030F0702030302020204" pitchFamily="66" charset="0"/>
              </a:rPr>
              <a:t>11</a:t>
            </a:r>
            <a:r>
              <a:rPr lang="en-AU" sz="2400" b="0" i="0" dirty="0">
                <a:solidFill>
                  <a:srgbClr val="000000"/>
                </a:solidFill>
                <a:effectLst/>
                <a:latin typeface="Comic Sans MS" panose="030F0702030302020204" pitchFamily="66" charset="0"/>
              </a:rPr>
              <a:t> But more than that, we even boast in God through our Lord Jesus Christ, through whom we have now received reconciliation.</a:t>
            </a:r>
            <a:endParaRPr lang="en-AU" sz="2400" dirty="0">
              <a:latin typeface="Comic Sans MS" panose="030F0702030302020204" pitchFamily="66" charset="0"/>
            </a:endParaRPr>
          </a:p>
        </p:txBody>
      </p:sp>
      <p:sp>
        <p:nvSpPr>
          <p:cNvPr id="7" name="TextBox 6">
            <a:extLst>
              <a:ext uri="{FF2B5EF4-FFF2-40B4-BE49-F238E27FC236}">
                <a16:creationId xmlns:a16="http://schemas.microsoft.com/office/drawing/2014/main" id="{7F21191A-97FC-DEC0-D130-DF206002BA27}"/>
              </a:ext>
            </a:extLst>
          </p:cNvPr>
          <p:cNvSpPr txBox="1"/>
          <p:nvPr/>
        </p:nvSpPr>
        <p:spPr>
          <a:xfrm>
            <a:off x="2008132" y="6125518"/>
            <a:ext cx="81757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omic Sans MS"/>
              </a:rPr>
              <a:t>For the word of the Lord. </a:t>
            </a:r>
            <a:r>
              <a:rPr lang="en-US" sz="2400" b="1" dirty="0">
                <a:latin typeface="Comic Sans MS"/>
              </a:rPr>
              <a:t>Thanks be to God.</a:t>
            </a:r>
            <a:endParaRPr lang="en-US" sz="2400" dirty="0">
              <a:ea typeface="Calibri"/>
              <a:cs typeface="Calibri"/>
            </a:endParaRPr>
          </a:p>
        </p:txBody>
      </p:sp>
    </p:spTree>
    <p:extLst>
      <p:ext uri="{BB962C8B-B14F-4D97-AF65-F5344CB8AC3E}">
        <p14:creationId xmlns:p14="http://schemas.microsoft.com/office/powerpoint/2010/main" val="1302828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23</a:t>
            </a:fld>
            <a:endParaRPr lang="en-AU" altLang="en-US">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4015971" y="3824854"/>
            <a:ext cx="4721629" cy="1458156"/>
          </a:xfrm>
          <a:prstGeom prst="rect">
            <a:avLst/>
          </a:prstGeom>
          <a:noFill/>
        </p:spPr>
        <p:txBody>
          <a:bodyPr wrap="square" rtlCol="0">
            <a:spAutoFit/>
          </a:bodyPr>
          <a:lstStyle/>
          <a:p>
            <a:pPr algn="ctr">
              <a:lnSpc>
                <a:spcPct val="114999"/>
              </a:lnSpc>
            </a:pPr>
            <a:r>
              <a:rPr lang="en-US" sz="4000" b="1">
                <a:solidFill>
                  <a:srgbClr val="7030A0"/>
                </a:solidFill>
                <a:latin typeface="Comic Sans MS"/>
              </a:rPr>
              <a:t>We pause before </a:t>
            </a:r>
          </a:p>
          <a:p>
            <a:pPr algn="ctr">
              <a:lnSpc>
                <a:spcPct val="114999"/>
              </a:lnSpc>
            </a:pPr>
            <a:r>
              <a:rPr lang="en-US" sz="4000" b="1">
                <a:solidFill>
                  <a:srgbClr val="7030A0"/>
                </a:solidFill>
                <a:latin typeface="Comic Sans MS"/>
              </a:rPr>
              <a:t>​the Gospel ​​</a:t>
            </a:r>
            <a:endParaRPr lang="en-US" sz="4000" b="1">
              <a:solidFill>
                <a:srgbClr val="7030A0"/>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7" name="TextBox 6">
            <a:extLst>
              <a:ext uri="{FF2B5EF4-FFF2-40B4-BE49-F238E27FC236}">
                <a16:creationId xmlns:a16="http://schemas.microsoft.com/office/drawing/2014/main" id="{3DD19A40-4865-B484-5087-B84FF44F81A0}"/>
              </a:ext>
            </a:extLst>
          </p:cNvPr>
          <p:cNvSpPr txBox="1"/>
          <p:nvPr/>
        </p:nvSpPr>
        <p:spPr>
          <a:xfrm>
            <a:off x="817814" y="43628"/>
            <a:ext cx="10556369" cy="1569660"/>
          </a:xfrm>
          <a:prstGeom prst="rect">
            <a:avLst/>
          </a:prstGeom>
          <a:noFill/>
        </p:spPr>
        <p:txBody>
          <a:bodyPr wrap="square" lIns="91440" tIns="45720" rIns="91440" bIns="45720" anchor="t">
            <a:spAutoFit/>
          </a:bodyPr>
          <a:lstStyle/>
          <a:p>
            <a:r>
              <a:rPr lang="en-GB" sz="2400" b="1" dirty="0">
                <a:solidFill>
                  <a:srgbClr val="7030A0"/>
                </a:solidFill>
                <a:latin typeface="Comic Sans MS"/>
              </a:rPr>
              <a:t>Leader: </a:t>
            </a:r>
            <a:r>
              <a:rPr lang="en-GB" sz="2400" dirty="0">
                <a:latin typeface="Comic Sans MS"/>
              </a:rPr>
              <a:t>The Gospel of our Lord Jesus Christ according to St John Chapter 4 beginning at the 5</a:t>
            </a:r>
            <a:r>
              <a:rPr lang="en-GB" sz="2400" baseline="30000" dirty="0">
                <a:latin typeface="Comic Sans MS"/>
              </a:rPr>
              <a:t>th</a:t>
            </a:r>
            <a:r>
              <a:rPr lang="en-GB" sz="2400" dirty="0">
                <a:latin typeface="Comic Sans MS"/>
              </a:rPr>
              <a:t> verse </a:t>
            </a:r>
          </a:p>
          <a:p>
            <a:pPr algn="ctr"/>
            <a:r>
              <a:rPr lang="en-US" sz="2400" b="1" dirty="0">
                <a:solidFill>
                  <a:srgbClr val="7030A0"/>
                </a:solidFill>
                <a:latin typeface="Comic Sans MS" panose="030F0702030302020204" pitchFamily="66" charset="0"/>
              </a:rPr>
              <a:t>All: </a:t>
            </a:r>
            <a:r>
              <a:rPr lang="en-AU" sz="2400" b="1" dirty="0">
                <a:latin typeface="Comic Sans MS" panose="030F0702030302020204" pitchFamily="66" charset="0"/>
              </a:rPr>
              <a:t>Glory to you Lord Jesus Christ.</a:t>
            </a:r>
            <a:endParaRPr lang="en-GB" sz="2400" dirty="0">
              <a:latin typeface="Comic Sans MS" panose="030F0702030302020204" pitchFamily="66" charset="0"/>
            </a:endParaRPr>
          </a:p>
          <a:p>
            <a:endParaRPr lang="en-US" altLang="en-US" sz="2400" dirty="0"/>
          </a:p>
        </p:txBody>
      </p:sp>
      <p:sp>
        <p:nvSpPr>
          <p:cNvPr id="4" name="Rectangle 1">
            <a:extLst>
              <a:ext uri="{FF2B5EF4-FFF2-40B4-BE49-F238E27FC236}">
                <a16:creationId xmlns:a16="http://schemas.microsoft.com/office/drawing/2014/main" id="{7D4A26BF-D4B2-A642-1607-249A8643D713}"/>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11" name="Rectangle 10">
            <a:extLst>
              <a:ext uri="{FF2B5EF4-FFF2-40B4-BE49-F238E27FC236}">
                <a16:creationId xmlns:a16="http://schemas.microsoft.com/office/drawing/2014/main" id="{F0AABE07-BD74-E6AF-76D8-5667482A1A68}"/>
              </a:ext>
            </a:extLst>
          </p:cNvPr>
          <p:cNvSpPr/>
          <p:nvPr/>
        </p:nvSpPr>
        <p:spPr>
          <a:xfrm>
            <a:off x="8356153" y="6473155"/>
            <a:ext cx="2035498"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
        <p:nvSpPr>
          <p:cNvPr id="2" name="Rectangle 1">
            <a:extLst>
              <a:ext uri="{FF2B5EF4-FFF2-40B4-BE49-F238E27FC236}">
                <a16:creationId xmlns:a16="http://schemas.microsoft.com/office/drawing/2014/main" id="{6704ED13-599E-40CB-8C49-05C4EF62BE93}"/>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AC15973D-3C4E-9EDF-200F-C63029E345B8}"/>
              </a:ext>
            </a:extLst>
          </p:cNvPr>
          <p:cNvSpPr txBox="1"/>
          <p:nvPr/>
        </p:nvSpPr>
        <p:spPr>
          <a:xfrm>
            <a:off x="119740" y="1102133"/>
            <a:ext cx="11952515" cy="5571077"/>
          </a:xfrm>
          <a:prstGeom prst="rect">
            <a:avLst/>
          </a:prstGeom>
          <a:noFill/>
        </p:spPr>
        <p:txBody>
          <a:bodyPr wrap="square">
            <a:spAutoFit/>
          </a:bodyPr>
          <a:lstStyle/>
          <a:p>
            <a:pPr>
              <a:lnSpc>
                <a:spcPct val="150000"/>
              </a:lnSpc>
            </a:pPr>
            <a:r>
              <a:rPr lang="en-AU" sz="2400" b="1" i="0" baseline="30000" dirty="0">
                <a:solidFill>
                  <a:srgbClr val="000000"/>
                </a:solidFill>
                <a:effectLst/>
                <a:latin typeface="Comic Sans MS" panose="030F0702030302020204" pitchFamily="66" charset="0"/>
              </a:rPr>
              <a:t>5</a:t>
            </a:r>
            <a:r>
              <a:rPr lang="en-AU" sz="2400" b="0" i="0" dirty="0">
                <a:solidFill>
                  <a:srgbClr val="000000"/>
                </a:solidFill>
                <a:effectLst/>
                <a:latin typeface="Comic Sans MS" panose="030F0702030302020204" pitchFamily="66" charset="0"/>
              </a:rPr>
              <a:t> So he came to a Samaritan city called Sychar, near the plot of ground that Jacob had given to his son Joseph. </a:t>
            </a:r>
            <a:r>
              <a:rPr lang="en-AU" sz="2400" b="1" i="0" baseline="30000" dirty="0">
                <a:solidFill>
                  <a:srgbClr val="000000"/>
                </a:solidFill>
                <a:effectLst/>
                <a:latin typeface="Comic Sans MS" panose="030F0702030302020204" pitchFamily="66" charset="0"/>
              </a:rPr>
              <a:t>6</a:t>
            </a:r>
            <a:r>
              <a:rPr lang="en-AU" sz="2400" b="0" i="0" dirty="0">
                <a:solidFill>
                  <a:srgbClr val="000000"/>
                </a:solidFill>
                <a:effectLst/>
                <a:latin typeface="Comic Sans MS" panose="030F0702030302020204" pitchFamily="66" charset="0"/>
              </a:rPr>
              <a:t> Jacob’s well was there, and Jesus, tired out by his journey, was sitting by the well. It was about noon. </a:t>
            </a:r>
            <a:r>
              <a:rPr lang="en-AU" sz="2400" b="1" i="0" baseline="30000" dirty="0">
                <a:solidFill>
                  <a:srgbClr val="000000"/>
                </a:solidFill>
                <a:effectLst/>
                <a:latin typeface="Comic Sans MS" panose="030F0702030302020204" pitchFamily="66" charset="0"/>
              </a:rPr>
              <a:t>7</a:t>
            </a:r>
            <a:r>
              <a:rPr lang="en-AU" sz="2400" b="0" i="0" dirty="0">
                <a:solidFill>
                  <a:srgbClr val="000000"/>
                </a:solidFill>
                <a:effectLst/>
                <a:latin typeface="Comic Sans MS" panose="030F0702030302020204" pitchFamily="66" charset="0"/>
              </a:rPr>
              <a:t> A Samaritan woman came to draw water, and Jesus said to her, ‘Give me a drink’. </a:t>
            </a:r>
            <a:r>
              <a:rPr lang="en-AU" sz="2400" b="1" i="0" baseline="30000" dirty="0">
                <a:solidFill>
                  <a:srgbClr val="000000"/>
                </a:solidFill>
                <a:effectLst/>
                <a:latin typeface="Comic Sans MS" panose="030F0702030302020204" pitchFamily="66" charset="0"/>
              </a:rPr>
              <a:t>8</a:t>
            </a:r>
            <a:r>
              <a:rPr lang="en-AU" sz="2400" b="0" i="0" dirty="0">
                <a:solidFill>
                  <a:srgbClr val="000000"/>
                </a:solidFill>
                <a:effectLst/>
                <a:latin typeface="Comic Sans MS" panose="030F0702030302020204" pitchFamily="66" charset="0"/>
              </a:rPr>
              <a:t> (His disciples had gone to the city to buy food.) </a:t>
            </a:r>
            <a:r>
              <a:rPr lang="en-AU" sz="2400" b="1" i="0" baseline="30000" dirty="0">
                <a:solidFill>
                  <a:srgbClr val="000000"/>
                </a:solidFill>
                <a:effectLst/>
                <a:latin typeface="Comic Sans MS" panose="030F0702030302020204" pitchFamily="66" charset="0"/>
              </a:rPr>
              <a:t>9</a:t>
            </a:r>
            <a:r>
              <a:rPr lang="en-AU" sz="2400" b="0" i="0" dirty="0">
                <a:solidFill>
                  <a:srgbClr val="000000"/>
                </a:solidFill>
                <a:effectLst/>
                <a:latin typeface="Comic Sans MS" panose="030F0702030302020204" pitchFamily="66" charset="0"/>
              </a:rPr>
              <a:t> The Samaritan woman said to him, ‘How is it that you, a Jew, ask a drink of me, a woman of Samaria?’ (Jews do not share things in common with Samaritans.) </a:t>
            </a:r>
            <a:r>
              <a:rPr lang="en-AU" sz="2400" b="1" i="0" baseline="30000" dirty="0">
                <a:solidFill>
                  <a:srgbClr val="000000"/>
                </a:solidFill>
                <a:effectLst/>
                <a:latin typeface="Comic Sans MS" panose="030F0702030302020204" pitchFamily="66" charset="0"/>
              </a:rPr>
              <a:t>10</a:t>
            </a:r>
            <a:r>
              <a:rPr lang="en-AU" sz="2400" b="0" i="0" dirty="0">
                <a:solidFill>
                  <a:srgbClr val="000000"/>
                </a:solidFill>
                <a:effectLst/>
                <a:latin typeface="Comic Sans MS" panose="030F0702030302020204" pitchFamily="66" charset="0"/>
              </a:rPr>
              <a:t> Jesus answered her, ‘If you knew the gift of God, and who it is that is saying to you, “Give me a drink”, you would have asked him, and he would have given you living water.’</a:t>
            </a:r>
            <a:r>
              <a:rPr lang="en-AU" sz="2400" b="1" baseline="30000" dirty="0">
                <a:solidFill>
                  <a:srgbClr val="000000"/>
                </a:solidFill>
                <a:latin typeface="Comic Sans MS" panose="030F0702030302020204" pitchFamily="66" charset="0"/>
              </a:rPr>
              <a:t> 11</a:t>
            </a:r>
            <a:r>
              <a:rPr lang="en-AU" sz="2400" dirty="0">
                <a:solidFill>
                  <a:srgbClr val="000000"/>
                </a:solidFill>
                <a:latin typeface="Comic Sans MS" panose="030F0702030302020204" pitchFamily="66" charset="0"/>
              </a:rPr>
              <a:t> The woman said to him, ‘Sir, you have no bucket, and the well is deep. Where do you get that living water? </a:t>
            </a:r>
            <a:endParaRPr lang="en-AU" sz="2400" dirty="0">
              <a:latin typeface="Comic Sans MS" panose="030F0702030302020204" pitchFamily="66" charset="0"/>
            </a:endParaRPr>
          </a:p>
        </p:txBody>
      </p:sp>
    </p:spTree>
    <p:extLst>
      <p:ext uri="{BB962C8B-B14F-4D97-AF65-F5344CB8AC3E}">
        <p14:creationId xmlns:p14="http://schemas.microsoft.com/office/powerpoint/2010/main" val="2941565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4CFF1-3D6E-73B6-632F-A1861A9C99E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45A804A-5B53-3451-1783-562E6077EC2D}"/>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23878110-91F2-4994-7CD1-E2E309ACEF4B}"/>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2" name="Rectangle 1">
            <a:extLst>
              <a:ext uri="{FF2B5EF4-FFF2-40B4-BE49-F238E27FC236}">
                <a16:creationId xmlns:a16="http://schemas.microsoft.com/office/drawing/2014/main" id="{213D9A15-2715-AD3E-5E4C-2F8D02B03C56}"/>
              </a:ext>
            </a:extLst>
          </p:cNvPr>
          <p:cNvSpPr/>
          <p:nvPr/>
        </p:nvSpPr>
        <p:spPr>
          <a:xfrm>
            <a:off x="7358897" y="6273100"/>
            <a:ext cx="2035498"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
        <p:nvSpPr>
          <p:cNvPr id="6" name="TextBox 5">
            <a:extLst>
              <a:ext uri="{FF2B5EF4-FFF2-40B4-BE49-F238E27FC236}">
                <a16:creationId xmlns:a16="http://schemas.microsoft.com/office/drawing/2014/main" id="{EBBB5338-C700-1E80-141C-AD1CCA2B757C}"/>
              </a:ext>
            </a:extLst>
          </p:cNvPr>
          <p:cNvSpPr txBox="1"/>
          <p:nvPr/>
        </p:nvSpPr>
        <p:spPr>
          <a:xfrm>
            <a:off x="299355" y="228599"/>
            <a:ext cx="11593287" cy="6125075"/>
          </a:xfrm>
          <a:prstGeom prst="rect">
            <a:avLst/>
          </a:prstGeom>
          <a:noFill/>
        </p:spPr>
        <p:txBody>
          <a:bodyPr wrap="square">
            <a:spAutoFit/>
          </a:bodyPr>
          <a:lstStyle/>
          <a:p>
            <a:pPr>
              <a:lnSpc>
                <a:spcPct val="150000"/>
              </a:lnSpc>
            </a:pPr>
            <a:r>
              <a:rPr lang="en-AU" sz="2400" b="0" i="0" dirty="0">
                <a:solidFill>
                  <a:srgbClr val="000000"/>
                </a:solidFill>
                <a:effectLst/>
                <a:latin typeface="Comic Sans MS" panose="030F0702030302020204" pitchFamily="66" charset="0"/>
              </a:rPr>
              <a:t> </a:t>
            </a:r>
            <a:r>
              <a:rPr lang="en-AU" sz="2400" b="1" baseline="30000" dirty="0">
                <a:solidFill>
                  <a:srgbClr val="000000"/>
                </a:solidFill>
                <a:latin typeface="Comic Sans MS" panose="030F0702030302020204" pitchFamily="66" charset="0"/>
              </a:rPr>
              <a:t> </a:t>
            </a:r>
            <a:r>
              <a:rPr lang="en-AU" sz="2400" b="1" i="0" baseline="30000" dirty="0">
                <a:solidFill>
                  <a:srgbClr val="000000"/>
                </a:solidFill>
                <a:effectLst/>
                <a:latin typeface="Comic Sans MS" panose="030F0702030302020204" pitchFamily="66" charset="0"/>
              </a:rPr>
              <a:t>12</a:t>
            </a:r>
            <a:r>
              <a:rPr lang="en-AU" sz="2400" b="0" i="0" dirty="0">
                <a:solidFill>
                  <a:srgbClr val="000000"/>
                </a:solidFill>
                <a:effectLst/>
                <a:latin typeface="Comic Sans MS" panose="030F0702030302020204" pitchFamily="66" charset="0"/>
              </a:rPr>
              <a:t> Are you greater than our ancestor Jacob, who gave us the well, and with his sons and his flocks drank from it?’ </a:t>
            </a:r>
            <a:r>
              <a:rPr lang="en-AU" sz="2400" b="1" i="0" baseline="30000" dirty="0">
                <a:solidFill>
                  <a:srgbClr val="000000"/>
                </a:solidFill>
                <a:effectLst/>
                <a:latin typeface="Comic Sans MS" panose="030F0702030302020204" pitchFamily="66" charset="0"/>
              </a:rPr>
              <a:t>13</a:t>
            </a:r>
            <a:r>
              <a:rPr lang="en-AU" sz="2400" b="0" i="0" dirty="0">
                <a:solidFill>
                  <a:srgbClr val="000000"/>
                </a:solidFill>
                <a:effectLst/>
                <a:latin typeface="Comic Sans MS" panose="030F0702030302020204" pitchFamily="66" charset="0"/>
              </a:rPr>
              <a:t> Jesus said to her, ‘Everyone who drinks of this water will be thirsty again, </a:t>
            </a:r>
            <a:r>
              <a:rPr lang="en-AU" sz="2400" b="1" i="0" baseline="30000" dirty="0">
                <a:solidFill>
                  <a:srgbClr val="000000"/>
                </a:solidFill>
                <a:effectLst/>
                <a:latin typeface="Comic Sans MS" panose="030F0702030302020204" pitchFamily="66" charset="0"/>
              </a:rPr>
              <a:t>14</a:t>
            </a:r>
            <a:r>
              <a:rPr lang="en-AU" sz="2400" b="0" i="0" dirty="0">
                <a:solidFill>
                  <a:srgbClr val="000000"/>
                </a:solidFill>
                <a:effectLst/>
                <a:latin typeface="Comic Sans MS" panose="030F0702030302020204" pitchFamily="66" charset="0"/>
              </a:rPr>
              <a:t> but those who drink of the water that I will give them will never be thirsty. The water that I will give will become in them a spring of water gushing up to eternal life.’ </a:t>
            </a:r>
            <a:r>
              <a:rPr lang="en-AU" sz="2400" b="1" i="0" baseline="30000" dirty="0">
                <a:solidFill>
                  <a:srgbClr val="000000"/>
                </a:solidFill>
                <a:effectLst/>
                <a:latin typeface="Comic Sans MS" panose="030F0702030302020204" pitchFamily="66" charset="0"/>
              </a:rPr>
              <a:t>15</a:t>
            </a:r>
            <a:r>
              <a:rPr lang="en-AU" sz="2400" b="0" i="0" dirty="0">
                <a:solidFill>
                  <a:srgbClr val="000000"/>
                </a:solidFill>
                <a:effectLst/>
                <a:latin typeface="Comic Sans MS" panose="030F0702030302020204" pitchFamily="66" charset="0"/>
              </a:rPr>
              <a:t> The woman said to him, ‘Sir, give me this water, so that I may never be thirsty or have to keep coming here to draw water.’ </a:t>
            </a:r>
            <a:r>
              <a:rPr lang="en-AU" sz="2400" b="1" i="0" baseline="30000" dirty="0">
                <a:solidFill>
                  <a:srgbClr val="000000"/>
                </a:solidFill>
                <a:effectLst/>
                <a:latin typeface="Comic Sans MS" panose="030F0702030302020204" pitchFamily="66" charset="0"/>
              </a:rPr>
              <a:t>16</a:t>
            </a:r>
            <a:r>
              <a:rPr lang="en-AU" sz="2400" b="0" i="0" dirty="0">
                <a:solidFill>
                  <a:srgbClr val="000000"/>
                </a:solidFill>
                <a:effectLst/>
                <a:latin typeface="Comic Sans MS" panose="030F0702030302020204" pitchFamily="66" charset="0"/>
              </a:rPr>
              <a:t> Jesus said to her, ‘Go, call your husband, and come back.’ </a:t>
            </a:r>
            <a:r>
              <a:rPr lang="en-AU" sz="2400" b="1" i="0" baseline="30000" dirty="0">
                <a:solidFill>
                  <a:srgbClr val="000000"/>
                </a:solidFill>
                <a:effectLst/>
                <a:latin typeface="Comic Sans MS" panose="030F0702030302020204" pitchFamily="66" charset="0"/>
              </a:rPr>
              <a:t>17</a:t>
            </a:r>
            <a:r>
              <a:rPr lang="en-AU" sz="2400" b="0" i="0" dirty="0">
                <a:solidFill>
                  <a:srgbClr val="000000"/>
                </a:solidFill>
                <a:effectLst/>
                <a:latin typeface="Comic Sans MS" panose="030F0702030302020204" pitchFamily="66" charset="0"/>
              </a:rPr>
              <a:t> The woman answered him, ‘I have no husband.’ Jesus said to her, ‘You are right in saying, “I have no husband”; </a:t>
            </a:r>
            <a:r>
              <a:rPr lang="en-AU" sz="2400" b="1" i="0" baseline="30000" dirty="0">
                <a:solidFill>
                  <a:srgbClr val="000000"/>
                </a:solidFill>
                <a:effectLst/>
                <a:latin typeface="Comic Sans MS" panose="030F0702030302020204" pitchFamily="66" charset="0"/>
              </a:rPr>
              <a:t>18</a:t>
            </a:r>
            <a:r>
              <a:rPr lang="en-AU" sz="2400" b="0" i="0" dirty="0">
                <a:solidFill>
                  <a:srgbClr val="000000"/>
                </a:solidFill>
                <a:effectLst/>
                <a:latin typeface="Comic Sans MS" panose="030F0702030302020204" pitchFamily="66" charset="0"/>
              </a:rPr>
              <a:t> for you have had five husbands, and the one you have now is not your husband. </a:t>
            </a:r>
            <a:r>
              <a:rPr lang="en-AU" sz="2400" dirty="0">
                <a:solidFill>
                  <a:srgbClr val="000000"/>
                </a:solidFill>
                <a:latin typeface="Comic Sans MS" panose="030F0702030302020204" pitchFamily="66" charset="0"/>
              </a:rPr>
              <a:t>What you have said is true!’ </a:t>
            </a:r>
            <a:r>
              <a:rPr lang="en-AU" sz="2400" b="1" baseline="30000" dirty="0">
                <a:solidFill>
                  <a:srgbClr val="000000"/>
                </a:solidFill>
                <a:latin typeface="Comic Sans MS" panose="030F0702030302020204" pitchFamily="66" charset="0"/>
              </a:rPr>
              <a:t>19</a:t>
            </a:r>
            <a:r>
              <a:rPr lang="en-AU" sz="2400" dirty="0">
                <a:solidFill>
                  <a:srgbClr val="000000"/>
                </a:solidFill>
                <a:latin typeface="Comic Sans MS" panose="030F0702030302020204" pitchFamily="66" charset="0"/>
              </a:rPr>
              <a:t> The woman said to him, ‘Sir, I see that you are a prophet. </a:t>
            </a:r>
            <a:endParaRPr lang="en-AU" sz="2400" dirty="0">
              <a:latin typeface="Comic Sans MS" panose="030F0702030302020204" pitchFamily="66" charset="0"/>
            </a:endParaRPr>
          </a:p>
        </p:txBody>
      </p:sp>
    </p:spTree>
    <p:extLst>
      <p:ext uri="{BB962C8B-B14F-4D97-AF65-F5344CB8AC3E}">
        <p14:creationId xmlns:p14="http://schemas.microsoft.com/office/powerpoint/2010/main" val="4254812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B5916-4665-E7CF-A1FF-EE2B4DCBA6F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F4359B8-A6E9-C3D2-2288-2739A4A9D103}"/>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DE068685-567F-2016-549A-F54D6BC816C8}"/>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2" name="Rectangle 1">
            <a:extLst>
              <a:ext uri="{FF2B5EF4-FFF2-40B4-BE49-F238E27FC236}">
                <a16:creationId xmlns:a16="http://schemas.microsoft.com/office/drawing/2014/main" id="{5D4158DD-05DA-CF7C-D79B-13FCC2D700B0}"/>
              </a:ext>
            </a:extLst>
          </p:cNvPr>
          <p:cNvSpPr/>
          <p:nvPr/>
        </p:nvSpPr>
        <p:spPr>
          <a:xfrm>
            <a:off x="7153624" y="6327056"/>
            <a:ext cx="2035498"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
        <p:nvSpPr>
          <p:cNvPr id="6" name="TextBox 5">
            <a:extLst>
              <a:ext uri="{FF2B5EF4-FFF2-40B4-BE49-F238E27FC236}">
                <a16:creationId xmlns:a16="http://schemas.microsoft.com/office/drawing/2014/main" id="{38044236-02DF-3CE1-5134-0A5679EA693D}"/>
              </a:ext>
            </a:extLst>
          </p:cNvPr>
          <p:cNvSpPr txBox="1"/>
          <p:nvPr/>
        </p:nvSpPr>
        <p:spPr>
          <a:xfrm>
            <a:off x="370723" y="89463"/>
            <a:ext cx="11450554" cy="6679073"/>
          </a:xfrm>
          <a:prstGeom prst="rect">
            <a:avLst/>
          </a:prstGeom>
          <a:noFill/>
        </p:spPr>
        <p:txBody>
          <a:bodyPr wrap="square">
            <a:spAutoFit/>
          </a:bodyPr>
          <a:lstStyle/>
          <a:p>
            <a:pPr>
              <a:lnSpc>
                <a:spcPct val="150000"/>
              </a:lnSpc>
            </a:pPr>
            <a:r>
              <a:rPr lang="en-AU" sz="2400" b="1" baseline="30000" dirty="0">
                <a:solidFill>
                  <a:srgbClr val="000000"/>
                </a:solidFill>
                <a:latin typeface="Comic Sans MS" panose="030F0702030302020204" pitchFamily="66" charset="0"/>
              </a:rPr>
              <a:t>20</a:t>
            </a:r>
            <a:r>
              <a:rPr lang="en-AU" sz="2400" dirty="0">
                <a:solidFill>
                  <a:srgbClr val="000000"/>
                </a:solidFill>
                <a:latin typeface="Comic Sans MS" panose="030F0702030302020204" pitchFamily="66" charset="0"/>
              </a:rPr>
              <a:t> Our ancestors worshipped on this mountain, but you say that the place where people must worship is in Jerusalem.’ </a:t>
            </a:r>
            <a:r>
              <a:rPr lang="en-AU" sz="2400" b="1" i="0" baseline="30000" dirty="0">
                <a:solidFill>
                  <a:srgbClr val="000000"/>
                </a:solidFill>
                <a:effectLst/>
                <a:latin typeface="Comic Sans MS" panose="030F0702030302020204" pitchFamily="66" charset="0"/>
              </a:rPr>
              <a:t>21</a:t>
            </a:r>
            <a:r>
              <a:rPr lang="en-AU" sz="2400" b="0" i="0" dirty="0">
                <a:solidFill>
                  <a:srgbClr val="000000"/>
                </a:solidFill>
                <a:effectLst/>
                <a:latin typeface="Comic Sans MS" panose="030F0702030302020204" pitchFamily="66" charset="0"/>
              </a:rPr>
              <a:t> Jesus said to her, ‘Woman, believe me, the hour is coming when you will worship the Father neither on this mountain nor in Jerusalem. </a:t>
            </a:r>
            <a:r>
              <a:rPr lang="en-AU" sz="2400" b="1" i="0" baseline="30000" dirty="0">
                <a:solidFill>
                  <a:srgbClr val="000000"/>
                </a:solidFill>
                <a:effectLst/>
                <a:latin typeface="Comic Sans MS" panose="030F0702030302020204" pitchFamily="66" charset="0"/>
              </a:rPr>
              <a:t>22</a:t>
            </a:r>
            <a:r>
              <a:rPr lang="en-AU" sz="2400" b="0" i="0" dirty="0">
                <a:solidFill>
                  <a:srgbClr val="000000"/>
                </a:solidFill>
                <a:effectLst/>
                <a:latin typeface="Comic Sans MS" panose="030F0702030302020204" pitchFamily="66" charset="0"/>
              </a:rPr>
              <a:t> You worship what you do not know; we worship what we know, for salvation is from the Jews. </a:t>
            </a:r>
            <a:r>
              <a:rPr lang="en-AU" sz="2400" b="1" i="0" baseline="30000" dirty="0">
                <a:solidFill>
                  <a:srgbClr val="000000"/>
                </a:solidFill>
                <a:effectLst/>
                <a:latin typeface="Comic Sans MS" panose="030F0702030302020204" pitchFamily="66" charset="0"/>
              </a:rPr>
              <a:t>23</a:t>
            </a:r>
            <a:r>
              <a:rPr lang="en-AU" sz="2400" b="0" i="0" dirty="0">
                <a:solidFill>
                  <a:srgbClr val="000000"/>
                </a:solidFill>
                <a:effectLst/>
                <a:latin typeface="Comic Sans MS" panose="030F0702030302020204" pitchFamily="66" charset="0"/>
              </a:rPr>
              <a:t> But the hour is coming, and is now here, when the true worshippers will worship the Father in spirit and truth, for the Father seeks such as these to worship him. </a:t>
            </a:r>
            <a:r>
              <a:rPr lang="en-AU" sz="2400" b="1" i="0" baseline="30000" dirty="0">
                <a:solidFill>
                  <a:srgbClr val="000000"/>
                </a:solidFill>
                <a:effectLst/>
                <a:latin typeface="Comic Sans MS" panose="030F0702030302020204" pitchFamily="66" charset="0"/>
              </a:rPr>
              <a:t>24</a:t>
            </a:r>
            <a:r>
              <a:rPr lang="en-AU" sz="2400" b="0" i="0" dirty="0">
                <a:solidFill>
                  <a:srgbClr val="000000"/>
                </a:solidFill>
                <a:effectLst/>
                <a:latin typeface="Comic Sans MS" panose="030F0702030302020204" pitchFamily="66" charset="0"/>
              </a:rPr>
              <a:t> God is spirit, and those who worship him must worship in spirit and truth.’ </a:t>
            </a:r>
            <a:r>
              <a:rPr lang="en-AU" sz="2400" b="1" i="0" baseline="30000" dirty="0">
                <a:solidFill>
                  <a:srgbClr val="000000"/>
                </a:solidFill>
                <a:effectLst/>
                <a:latin typeface="Comic Sans MS" panose="030F0702030302020204" pitchFamily="66" charset="0"/>
              </a:rPr>
              <a:t>25</a:t>
            </a:r>
            <a:r>
              <a:rPr lang="en-AU" sz="2400" b="0" i="0" dirty="0">
                <a:solidFill>
                  <a:srgbClr val="000000"/>
                </a:solidFill>
                <a:effectLst/>
                <a:latin typeface="Comic Sans MS" panose="030F0702030302020204" pitchFamily="66" charset="0"/>
              </a:rPr>
              <a:t> The woman said to him, ‘I know that Messiah is coming’ (who is called Christ). ‘When he comes, he will proclaim all things to us.’ </a:t>
            </a:r>
            <a:r>
              <a:rPr lang="en-AU" sz="2400" b="1" baseline="30000" dirty="0">
                <a:solidFill>
                  <a:srgbClr val="000000"/>
                </a:solidFill>
                <a:latin typeface="Comic Sans MS" panose="030F0702030302020204" pitchFamily="66" charset="0"/>
              </a:rPr>
              <a:t> 26</a:t>
            </a:r>
            <a:r>
              <a:rPr lang="en-AU" sz="2400" dirty="0">
                <a:solidFill>
                  <a:srgbClr val="000000"/>
                </a:solidFill>
                <a:latin typeface="Comic Sans MS" panose="030F0702030302020204" pitchFamily="66" charset="0"/>
              </a:rPr>
              <a:t> Jesus said to her, ‘I am he, the one who is speaking to you.’ </a:t>
            </a:r>
            <a:r>
              <a:rPr lang="en-AU" sz="2400" b="1" baseline="30000" dirty="0">
                <a:solidFill>
                  <a:srgbClr val="000000"/>
                </a:solidFill>
                <a:latin typeface="Comic Sans MS" panose="030F0702030302020204" pitchFamily="66" charset="0"/>
              </a:rPr>
              <a:t>27</a:t>
            </a:r>
            <a:r>
              <a:rPr lang="en-AU" sz="2400" dirty="0">
                <a:solidFill>
                  <a:srgbClr val="000000"/>
                </a:solidFill>
                <a:latin typeface="Comic Sans MS" panose="030F0702030302020204" pitchFamily="66" charset="0"/>
              </a:rPr>
              <a:t> Just then his disciples came. They were astonished that he was speaking with a woman, </a:t>
            </a:r>
            <a:endParaRPr lang="en-AU" sz="2400" dirty="0">
              <a:latin typeface="Comic Sans MS" panose="030F0702030302020204" pitchFamily="66" charset="0"/>
            </a:endParaRPr>
          </a:p>
        </p:txBody>
      </p:sp>
    </p:spTree>
    <p:extLst>
      <p:ext uri="{BB962C8B-B14F-4D97-AF65-F5344CB8AC3E}">
        <p14:creationId xmlns:p14="http://schemas.microsoft.com/office/powerpoint/2010/main" val="3345829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2E3B6-0439-5B20-6B56-2CE249F9E9C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344D88D-5869-3C2A-E403-82DAB7A5B0C9}"/>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2716CBD2-2A69-F518-9F88-72EDCE204CA8}"/>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2" name="Rectangle 1">
            <a:extLst>
              <a:ext uri="{FF2B5EF4-FFF2-40B4-BE49-F238E27FC236}">
                <a16:creationId xmlns:a16="http://schemas.microsoft.com/office/drawing/2014/main" id="{190E4E09-835B-D285-0B7C-3CE2A802E522}"/>
              </a:ext>
            </a:extLst>
          </p:cNvPr>
          <p:cNvSpPr/>
          <p:nvPr/>
        </p:nvSpPr>
        <p:spPr>
          <a:xfrm>
            <a:off x="7396219" y="6309865"/>
            <a:ext cx="2035498"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
        <p:nvSpPr>
          <p:cNvPr id="6" name="TextBox 5">
            <a:extLst>
              <a:ext uri="{FF2B5EF4-FFF2-40B4-BE49-F238E27FC236}">
                <a16:creationId xmlns:a16="http://schemas.microsoft.com/office/drawing/2014/main" id="{8DBCF8C0-697D-EAFC-47B8-502430B3DB13}"/>
              </a:ext>
            </a:extLst>
          </p:cNvPr>
          <p:cNvSpPr txBox="1"/>
          <p:nvPr/>
        </p:nvSpPr>
        <p:spPr>
          <a:xfrm>
            <a:off x="676982" y="184790"/>
            <a:ext cx="10838036" cy="6125075"/>
          </a:xfrm>
          <a:prstGeom prst="rect">
            <a:avLst/>
          </a:prstGeom>
          <a:noFill/>
        </p:spPr>
        <p:txBody>
          <a:bodyPr wrap="square">
            <a:spAutoFit/>
          </a:bodyPr>
          <a:lstStyle/>
          <a:p>
            <a:pPr>
              <a:lnSpc>
                <a:spcPct val="150000"/>
              </a:lnSpc>
            </a:pPr>
            <a:r>
              <a:rPr lang="en-AU" sz="2400" dirty="0">
                <a:solidFill>
                  <a:srgbClr val="000000"/>
                </a:solidFill>
                <a:latin typeface="Comic Sans MS" panose="030F0702030302020204" pitchFamily="66" charset="0"/>
              </a:rPr>
              <a:t>but no one said, ‘What do you want?’ or, ‘Why are you speaking with her?’ </a:t>
            </a:r>
            <a:r>
              <a:rPr lang="en-AU" sz="2400" b="1" baseline="30000" dirty="0">
                <a:solidFill>
                  <a:srgbClr val="000000"/>
                </a:solidFill>
                <a:latin typeface="Comic Sans MS" panose="030F0702030302020204" pitchFamily="66" charset="0"/>
              </a:rPr>
              <a:t>28</a:t>
            </a:r>
            <a:r>
              <a:rPr lang="en-AU" sz="2400" dirty="0">
                <a:solidFill>
                  <a:srgbClr val="000000"/>
                </a:solidFill>
                <a:latin typeface="Comic Sans MS" panose="030F0702030302020204" pitchFamily="66" charset="0"/>
              </a:rPr>
              <a:t> Then the woman left her water-jar and went back to the city. She said to the people, </a:t>
            </a:r>
            <a:r>
              <a:rPr lang="en-AU" sz="2400" dirty="0">
                <a:latin typeface="Comic Sans MS" panose="030F0702030302020204" pitchFamily="66" charset="0"/>
              </a:rPr>
              <a:t> </a:t>
            </a:r>
            <a:r>
              <a:rPr lang="en-AU" sz="2400" b="1" baseline="30000" dirty="0">
                <a:latin typeface="Comic Sans MS" panose="030F0702030302020204" pitchFamily="66" charset="0"/>
              </a:rPr>
              <a:t>29</a:t>
            </a:r>
            <a:r>
              <a:rPr lang="en-AU" sz="2400" dirty="0">
                <a:latin typeface="Comic Sans MS" panose="030F0702030302020204" pitchFamily="66" charset="0"/>
              </a:rPr>
              <a:t> ‘Come and see a man who told me everything I have ever done! He cannot be the Messiah, can he?’ </a:t>
            </a:r>
            <a:r>
              <a:rPr lang="en-AU" sz="2400" b="1" baseline="30000" dirty="0">
                <a:latin typeface="Comic Sans MS" panose="030F0702030302020204" pitchFamily="66" charset="0"/>
              </a:rPr>
              <a:t>30</a:t>
            </a:r>
            <a:r>
              <a:rPr lang="en-AU" sz="2400" dirty="0">
                <a:latin typeface="Comic Sans MS" panose="030F0702030302020204" pitchFamily="66" charset="0"/>
              </a:rPr>
              <a:t> They left the city and were on their way to him. </a:t>
            </a:r>
            <a:r>
              <a:rPr lang="en-AU" sz="2400" b="1" baseline="30000" dirty="0">
                <a:latin typeface="Comic Sans MS" panose="030F0702030302020204" pitchFamily="66" charset="0"/>
              </a:rPr>
              <a:t>31</a:t>
            </a:r>
            <a:r>
              <a:rPr lang="en-AU" sz="2400" dirty="0">
                <a:latin typeface="Comic Sans MS" panose="030F0702030302020204" pitchFamily="66" charset="0"/>
              </a:rPr>
              <a:t> Meanwhile the disciples were urging him, ‘Rabbi, eat something.’ </a:t>
            </a:r>
            <a:r>
              <a:rPr lang="en-AU" sz="2400" b="1" baseline="30000" dirty="0">
                <a:latin typeface="Comic Sans MS" panose="030F0702030302020204" pitchFamily="66" charset="0"/>
              </a:rPr>
              <a:t>32</a:t>
            </a:r>
            <a:r>
              <a:rPr lang="en-AU" sz="2400" dirty="0">
                <a:latin typeface="Comic Sans MS" panose="030F0702030302020204" pitchFamily="66" charset="0"/>
              </a:rPr>
              <a:t> But he said to them, ‘I have food to eat that you do not know about.’ </a:t>
            </a:r>
            <a:r>
              <a:rPr lang="en-AU" sz="2400" b="1" baseline="30000" dirty="0">
                <a:latin typeface="Comic Sans MS" panose="030F0702030302020204" pitchFamily="66" charset="0"/>
              </a:rPr>
              <a:t>33</a:t>
            </a:r>
            <a:r>
              <a:rPr lang="en-AU" sz="2400" dirty="0">
                <a:latin typeface="Comic Sans MS" panose="030F0702030302020204" pitchFamily="66" charset="0"/>
              </a:rPr>
              <a:t> So the disciples said to one another, ‘Surely no one has brought him something to eat?’ </a:t>
            </a:r>
            <a:r>
              <a:rPr lang="en-AU" sz="2400" b="1" baseline="30000" dirty="0">
                <a:latin typeface="Comic Sans MS" panose="030F0702030302020204" pitchFamily="66" charset="0"/>
              </a:rPr>
              <a:t>34</a:t>
            </a:r>
            <a:r>
              <a:rPr lang="en-AU" sz="2400" dirty="0">
                <a:latin typeface="Comic Sans MS" panose="030F0702030302020204" pitchFamily="66" charset="0"/>
              </a:rPr>
              <a:t> Jesus said to them, ‘My food is to do the will of him who sent me and to complete his work. </a:t>
            </a:r>
            <a:r>
              <a:rPr lang="en-AU" sz="2400" b="1" baseline="30000" dirty="0">
                <a:latin typeface="Comic Sans MS" panose="030F0702030302020204" pitchFamily="66" charset="0"/>
              </a:rPr>
              <a:t>35</a:t>
            </a:r>
            <a:r>
              <a:rPr lang="en-AU" sz="2400" dirty="0">
                <a:latin typeface="Comic Sans MS" panose="030F0702030302020204" pitchFamily="66" charset="0"/>
              </a:rPr>
              <a:t> Do you not say, “Four months more, then comes the harvest”? But I tell you, look around you, and see how the fields are ripe for harvesting. </a:t>
            </a:r>
          </a:p>
        </p:txBody>
      </p:sp>
    </p:spTree>
    <p:extLst>
      <p:ext uri="{BB962C8B-B14F-4D97-AF65-F5344CB8AC3E}">
        <p14:creationId xmlns:p14="http://schemas.microsoft.com/office/powerpoint/2010/main" val="2853418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57429-CBCB-5B6F-9CDB-F0904335943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E0F2707-FF36-CEC5-BFA9-F75ED710DB17}"/>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7031F684-EAB7-858B-E2FD-9342B3CA1EF8}"/>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8" name="TextBox 7">
            <a:extLst>
              <a:ext uri="{FF2B5EF4-FFF2-40B4-BE49-F238E27FC236}">
                <a16:creationId xmlns:a16="http://schemas.microsoft.com/office/drawing/2014/main" id="{8F150436-0109-529D-3A7A-D741501934BC}"/>
              </a:ext>
            </a:extLst>
          </p:cNvPr>
          <p:cNvSpPr txBox="1"/>
          <p:nvPr/>
        </p:nvSpPr>
        <p:spPr>
          <a:xfrm>
            <a:off x="2008134" y="6198310"/>
            <a:ext cx="81757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mic Sans MS"/>
              </a:rPr>
              <a:t>For the word of the Lord. </a:t>
            </a:r>
            <a:r>
              <a:rPr lang="en-US" sz="2400" b="1">
                <a:latin typeface="Comic Sans MS"/>
              </a:rPr>
              <a:t>Thanks be to God.</a:t>
            </a:r>
            <a:endParaRPr lang="en-US" sz="2400">
              <a:ea typeface="Calibri"/>
              <a:cs typeface="Calibri"/>
            </a:endParaRPr>
          </a:p>
        </p:txBody>
      </p:sp>
      <p:sp>
        <p:nvSpPr>
          <p:cNvPr id="3" name="TextBox 2">
            <a:extLst>
              <a:ext uri="{FF2B5EF4-FFF2-40B4-BE49-F238E27FC236}">
                <a16:creationId xmlns:a16="http://schemas.microsoft.com/office/drawing/2014/main" id="{792D42FA-8D42-37A1-0ACC-8D5C38479465}"/>
              </a:ext>
            </a:extLst>
          </p:cNvPr>
          <p:cNvSpPr txBox="1"/>
          <p:nvPr/>
        </p:nvSpPr>
        <p:spPr>
          <a:xfrm>
            <a:off x="339012" y="37861"/>
            <a:ext cx="11513976" cy="6125075"/>
          </a:xfrm>
          <a:prstGeom prst="rect">
            <a:avLst/>
          </a:prstGeom>
          <a:noFill/>
        </p:spPr>
        <p:txBody>
          <a:bodyPr wrap="square">
            <a:spAutoFit/>
          </a:bodyPr>
          <a:lstStyle/>
          <a:p>
            <a:pPr>
              <a:lnSpc>
                <a:spcPct val="150000"/>
              </a:lnSpc>
            </a:pPr>
            <a:r>
              <a:rPr lang="en-AU" sz="2400" b="1" baseline="30000" dirty="0">
                <a:latin typeface="Comic Sans MS" panose="030F0702030302020204" pitchFamily="66" charset="0"/>
              </a:rPr>
              <a:t>36</a:t>
            </a:r>
            <a:r>
              <a:rPr lang="en-AU" sz="2400" dirty="0">
                <a:latin typeface="Comic Sans MS" panose="030F0702030302020204" pitchFamily="66" charset="0"/>
              </a:rPr>
              <a:t> The reaper is already receiving wages and is gathering fruit for eternal life, so that </a:t>
            </a:r>
            <a:r>
              <a:rPr lang="en-AU" sz="2400" dirty="0" err="1">
                <a:latin typeface="Comic Sans MS" panose="030F0702030302020204" pitchFamily="66" charset="0"/>
              </a:rPr>
              <a:t>sower</a:t>
            </a:r>
            <a:r>
              <a:rPr lang="en-AU" sz="2400" dirty="0">
                <a:latin typeface="Comic Sans MS" panose="030F0702030302020204" pitchFamily="66" charset="0"/>
              </a:rPr>
              <a:t> and reaper may rejoice together. </a:t>
            </a:r>
            <a:r>
              <a:rPr lang="en-AU" sz="2400" b="1" i="0" baseline="30000" dirty="0">
                <a:solidFill>
                  <a:srgbClr val="000000"/>
                </a:solidFill>
                <a:effectLst/>
                <a:latin typeface="Comic Sans MS" panose="030F0702030302020204" pitchFamily="66" charset="0"/>
              </a:rPr>
              <a:t>37</a:t>
            </a:r>
            <a:r>
              <a:rPr lang="en-AU" sz="2400" b="0" i="0" dirty="0">
                <a:solidFill>
                  <a:srgbClr val="000000"/>
                </a:solidFill>
                <a:effectLst/>
                <a:latin typeface="Comic Sans MS" panose="030F0702030302020204" pitchFamily="66" charset="0"/>
              </a:rPr>
              <a:t> For here the saying holds true, “One sows and another reaps.” </a:t>
            </a:r>
            <a:r>
              <a:rPr lang="en-AU" sz="2400" b="1" i="0" baseline="30000" dirty="0">
                <a:solidFill>
                  <a:srgbClr val="000000"/>
                </a:solidFill>
                <a:effectLst/>
                <a:latin typeface="Comic Sans MS" panose="030F0702030302020204" pitchFamily="66" charset="0"/>
              </a:rPr>
              <a:t>38</a:t>
            </a:r>
            <a:r>
              <a:rPr lang="en-AU" sz="2400" b="0" i="0" dirty="0">
                <a:solidFill>
                  <a:srgbClr val="000000"/>
                </a:solidFill>
                <a:effectLst/>
                <a:latin typeface="Comic Sans MS" panose="030F0702030302020204" pitchFamily="66" charset="0"/>
              </a:rPr>
              <a:t> I sent you to reap that for which you did not labour. Others have laboured, and you have entered into their labour.’ </a:t>
            </a:r>
            <a:r>
              <a:rPr lang="en-AU" sz="2400" b="1" i="0" baseline="30000" dirty="0">
                <a:solidFill>
                  <a:srgbClr val="000000"/>
                </a:solidFill>
                <a:effectLst/>
                <a:latin typeface="Comic Sans MS" panose="030F0702030302020204" pitchFamily="66" charset="0"/>
              </a:rPr>
              <a:t>39</a:t>
            </a:r>
            <a:r>
              <a:rPr lang="en-AU" sz="2400" b="0" i="0" dirty="0">
                <a:solidFill>
                  <a:srgbClr val="000000"/>
                </a:solidFill>
                <a:effectLst/>
                <a:latin typeface="Comic Sans MS" panose="030F0702030302020204" pitchFamily="66" charset="0"/>
              </a:rPr>
              <a:t> Many Samaritans from that city believed in him because of the woman’s testimony, ‘He told me everything I have ever done.’ </a:t>
            </a:r>
            <a:r>
              <a:rPr lang="en-AU" sz="2400" b="1" i="0" baseline="30000" dirty="0">
                <a:solidFill>
                  <a:srgbClr val="000000"/>
                </a:solidFill>
                <a:effectLst/>
                <a:latin typeface="Comic Sans MS" panose="030F0702030302020204" pitchFamily="66" charset="0"/>
              </a:rPr>
              <a:t>40</a:t>
            </a:r>
            <a:r>
              <a:rPr lang="en-AU" sz="2400" b="0" i="0" dirty="0">
                <a:solidFill>
                  <a:srgbClr val="000000"/>
                </a:solidFill>
                <a:effectLst/>
                <a:latin typeface="Comic Sans MS" panose="030F0702030302020204" pitchFamily="66" charset="0"/>
              </a:rPr>
              <a:t> So when the Samaritans came to him, they asked him to stay with them; and he stayed there for two days. </a:t>
            </a:r>
            <a:r>
              <a:rPr lang="en-AU" sz="2400" b="1" i="0" baseline="30000" dirty="0">
                <a:solidFill>
                  <a:srgbClr val="000000"/>
                </a:solidFill>
                <a:effectLst/>
                <a:latin typeface="Comic Sans MS" panose="030F0702030302020204" pitchFamily="66" charset="0"/>
              </a:rPr>
              <a:t>41</a:t>
            </a:r>
            <a:r>
              <a:rPr lang="en-AU" sz="2400" b="0" i="0" dirty="0">
                <a:solidFill>
                  <a:srgbClr val="000000"/>
                </a:solidFill>
                <a:effectLst/>
                <a:latin typeface="Comic Sans MS" panose="030F0702030302020204" pitchFamily="66" charset="0"/>
              </a:rPr>
              <a:t> And many more believed because of his word. </a:t>
            </a:r>
            <a:r>
              <a:rPr lang="en-AU" sz="2400" b="1" i="0" baseline="30000" dirty="0">
                <a:solidFill>
                  <a:srgbClr val="000000"/>
                </a:solidFill>
                <a:effectLst/>
                <a:latin typeface="Comic Sans MS" panose="030F0702030302020204" pitchFamily="66" charset="0"/>
              </a:rPr>
              <a:t>42</a:t>
            </a:r>
            <a:r>
              <a:rPr lang="en-AU" sz="2400" b="0" i="0" dirty="0">
                <a:solidFill>
                  <a:srgbClr val="000000"/>
                </a:solidFill>
                <a:effectLst/>
                <a:latin typeface="Comic Sans MS" panose="030F0702030302020204" pitchFamily="66" charset="0"/>
              </a:rPr>
              <a:t> They said to the woman, ‘It is no longer because of what you said that we believe, for we have heard for ourselves, and we know that this is truly the Saviour of the world.’</a:t>
            </a:r>
            <a:endParaRPr lang="en-AU" sz="2400" dirty="0">
              <a:latin typeface="Comic Sans MS" panose="030F0702030302020204" pitchFamily="66" charset="0"/>
            </a:endParaRPr>
          </a:p>
        </p:txBody>
      </p:sp>
    </p:spTree>
    <p:extLst>
      <p:ext uri="{BB962C8B-B14F-4D97-AF65-F5344CB8AC3E}">
        <p14:creationId xmlns:p14="http://schemas.microsoft.com/office/powerpoint/2010/main" val="2329057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altLang="en-US" smtClean="0">
                <a:solidFill>
                  <a:prstClr val="black">
                    <a:tint val="75000"/>
                  </a:prstClr>
                </a:solidFill>
              </a:rPr>
              <a:pPr>
                <a:spcAft>
                  <a:spcPts val="600"/>
                </a:spcAft>
                <a:defRPr/>
              </a:pPr>
              <a:t>29</a:t>
            </a:fld>
            <a:endParaRPr lang="en-AU" altLang="en-US">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4084320" y="4089862"/>
            <a:ext cx="5436523" cy="1458156"/>
          </a:xfrm>
          <a:prstGeom prst="rect">
            <a:avLst/>
          </a:prstGeom>
          <a:noFill/>
        </p:spPr>
        <p:txBody>
          <a:bodyPr wrap="square" rtlCol="0">
            <a:spAutoFit/>
          </a:bodyPr>
          <a:lstStyle/>
          <a:p>
            <a:pPr algn="ctr">
              <a:lnSpc>
                <a:spcPct val="114999"/>
              </a:lnSpc>
            </a:pPr>
            <a:r>
              <a:rPr lang="en-US" sz="4000" b="1">
                <a:solidFill>
                  <a:srgbClr val="7030A0"/>
                </a:solidFill>
                <a:latin typeface="Comic Sans MS"/>
              </a:rPr>
              <a:t>We pause </a:t>
            </a:r>
            <a:endParaRPr lang="en-US" sz="4000" b="1">
              <a:solidFill>
                <a:srgbClr val="7030A0"/>
              </a:solidFill>
              <a:latin typeface="Comic Sans MS"/>
              <a:cs typeface="Calibri"/>
            </a:endParaRPr>
          </a:p>
          <a:p>
            <a:pPr algn="ctr">
              <a:lnSpc>
                <a:spcPct val="114999"/>
              </a:lnSpc>
            </a:pPr>
            <a:r>
              <a:rPr lang="en-US" sz="4000" b="1">
                <a:solidFill>
                  <a:srgbClr val="7030A0"/>
                </a:solidFill>
                <a:latin typeface="Comic Sans MS"/>
              </a:rPr>
              <a:t>after ​the Gospel ​​</a:t>
            </a:r>
            <a:endParaRPr lang="en-US" sz="4000" b="1">
              <a:solidFill>
                <a:srgbClr val="7030A0"/>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591C8E-E273-25EA-32D4-62B87A8E1C56}"/>
              </a:ext>
            </a:extLst>
          </p:cNvPr>
          <p:cNvSpPr>
            <a:spLocks noGrp="1"/>
          </p:cNvSpPr>
          <p:nvPr>
            <p:ph type="sldNum" sz="quarter" idx="12"/>
          </p:nvPr>
        </p:nvSpPr>
        <p:spPr/>
        <p:txBody>
          <a:bodyPr/>
          <a:lstStyle/>
          <a:p>
            <a:fld id="{D6BAAE04-8869-45BD-9FC4-571BC1F4B92A}" type="slidenum">
              <a:rPr lang="en-AU" smtClean="0"/>
              <a:t>3</a:t>
            </a:fld>
            <a:endParaRPr lang="en-AU"/>
          </a:p>
        </p:txBody>
      </p:sp>
      <p:sp>
        <p:nvSpPr>
          <p:cNvPr id="3" name="TextBox 1">
            <a:extLst>
              <a:ext uri="{FF2B5EF4-FFF2-40B4-BE49-F238E27FC236}">
                <a16:creationId xmlns:a16="http://schemas.microsoft.com/office/drawing/2014/main" id="{EED2037D-35E3-05F6-E09B-C219996F7621}"/>
              </a:ext>
            </a:extLst>
          </p:cNvPr>
          <p:cNvSpPr txBox="1"/>
          <p:nvPr/>
        </p:nvSpPr>
        <p:spPr>
          <a:xfrm>
            <a:off x="304961" y="198224"/>
            <a:ext cx="11673780"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b="1">
                <a:solidFill>
                  <a:srgbClr val="7030A0"/>
                </a:solidFill>
                <a:latin typeface="Comic Sans MS"/>
              </a:rPr>
              <a:t>Leader: </a:t>
            </a:r>
            <a:r>
              <a:rPr lang="en-AU" sz="2400">
                <a:latin typeface="Comic Sans MS"/>
              </a:rPr>
              <a:t>Our Holy </a:t>
            </a:r>
            <a:r>
              <a:rPr lang="en-GB" sz="2400">
                <a:latin typeface="Comic Sans MS"/>
              </a:rPr>
              <a:t>Hermit Highlights for today</a:t>
            </a:r>
          </a:p>
        </p:txBody>
      </p:sp>
      <p:sp>
        <p:nvSpPr>
          <p:cNvPr id="8" name="Rectangle 7"/>
          <p:cNvSpPr/>
          <p:nvPr/>
        </p:nvSpPr>
        <p:spPr>
          <a:xfrm>
            <a:off x="9921240" y="3878541"/>
            <a:ext cx="2158085" cy="954107"/>
          </a:xfrm>
          <a:prstGeom prst="rect">
            <a:avLst/>
          </a:prstGeom>
        </p:spPr>
        <p:txBody>
          <a:bodyPr wrap="square">
            <a:spAutoFit/>
          </a:bodyPr>
          <a:lstStyle/>
          <a:p>
            <a:r>
              <a:rPr lang="en-GB" sz="1400" b="1" dirty="0">
                <a:latin typeface="Comic Sans MS"/>
              </a:rPr>
              <a:t>To read more about our hermits please click the link</a:t>
            </a:r>
            <a:r>
              <a:rPr lang="en-GB" sz="1400" dirty="0">
                <a:latin typeface="Comic Sans MS"/>
              </a:rPr>
              <a:t>​</a:t>
            </a:r>
            <a:r>
              <a:rPr lang="en-US" sz="1400" dirty="0">
                <a:latin typeface="Comic Sans MS"/>
              </a:rPr>
              <a:t>​ in the send out</a:t>
            </a:r>
          </a:p>
        </p:txBody>
      </p:sp>
      <p:pic>
        <p:nvPicPr>
          <p:cNvPr id="7" name="Picture 6">
            <a:extLst>
              <a:ext uri="{FF2B5EF4-FFF2-40B4-BE49-F238E27FC236}">
                <a16:creationId xmlns:a16="http://schemas.microsoft.com/office/drawing/2014/main" id="{BDC35294-3CC7-9340-BCF6-4A4BC1590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6839" y="198224"/>
            <a:ext cx="2190199" cy="3095482"/>
          </a:xfrm>
          <a:prstGeom prst="rect">
            <a:avLst/>
          </a:prstGeom>
        </p:spPr>
      </p:pic>
      <p:sp>
        <p:nvSpPr>
          <p:cNvPr id="11" name="TextBox 10">
            <a:extLst>
              <a:ext uri="{FF2B5EF4-FFF2-40B4-BE49-F238E27FC236}">
                <a16:creationId xmlns:a16="http://schemas.microsoft.com/office/drawing/2014/main" id="{2FC304BE-06B2-1DB5-44D2-2C551EE381C7}"/>
              </a:ext>
            </a:extLst>
          </p:cNvPr>
          <p:cNvSpPr txBox="1"/>
          <p:nvPr/>
        </p:nvSpPr>
        <p:spPr>
          <a:xfrm>
            <a:off x="112675" y="659889"/>
            <a:ext cx="9584164" cy="6125075"/>
          </a:xfrm>
          <a:prstGeom prst="rect">
            <a:avLst/>
          </a:prstGeom>
          <a:noFill/>
        </p:spPr>
        <p:txBody>
          <a:bodyPr wrap="square">
            <a:spAutoFit/>
          </a:bodyPr>
          <a:lstStyle/>
          <a:p>
            <a:pPr>
              <a:lnSpc>
                <a:spcPct val="150000"/>
              </a:lnSpc>
            </a:pPr>
            <a:r>
              <a:rPr lang="en-AU" sz="2400" dirty="0">
                <a:latin typeface="Comic Sans MS" panose="030F0702030302020204" pitchFamily="66" charset="0"/>
              </a:rPr>
              <a:t>Luke, born to poor farmers in the Greek village of </a:t>
            </a:r>
            <a:r>
              <a:rPr lang="en-AU" sz="2400" dirty="0" err="1">
                <a:latin typeface="Comic Sans MS" panose="030F0702030302020204" pitchFamily="66" charset="0"/>
              </a:rPr>
              <a:t>Kastorion</a:t>
            </a:r>
            <a:r>
              <a:rPr lang="en-AU" sz="2400" dirty="0">
                <a:latin typeface="Comic Sans MS" panose="030F0702030302020204" pitchFamily="66" charset="0"/>
              </a:rPr>
              <a:t>, worked from childhood in the fields and as a shepherd. Devout and self‑disciplined, he avoided meat, dairy and eggs, drank only water, and fasted on Wednesdays and Fridays. Known for his generosity, he often gave his food and clothing to the poor—once even giving away nearly all his family’s planting seeds, which God repaid with an abundant harvest. From a young age he prayed fervently. After his father died, Luke briefly entered a monastery in Athens, but his mother’s prayers brought him home. Though concerned about his youth, she supported his deep religious devotion.</a:t>
            </a:r>
          </a:p>
        </p:txBody>
      </p:sp>
    </p:spTree>
    <p:extLst>
      <p:ext uri="{BB962C8B-B14F-4D97-AF65-F5344CB8AC3E}">
        <p14:creationId xmlns:p14="http://schemas.microsoft.com/office/powerpoint/2010/main" val="874760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30</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522467" y="2306667"/>
            <a:ext cx="11465529"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a:solidFill>
                  <a:srgbClr val="7030A0"/>
                </a:solidFill>
                <a:latin typeface="Comic Sans MS"/>
              </a:rPr>
              <a:t>Flashback Sermon: </a:t>
            </a:r>
          </a:p>
          <a:p>
            <a:pPr algn="ctr"/>
            <a:r>
              <a:rPr lang="en-AU" sz="6600">
                <a:solidFill>
                  <a:srgbClr val="7030A0"/>
                </a:solidFill>
                <a:latin typeface="Comic Sans MS"/>
              </a:rPr>
              <a:t>God fills empty</a:t>
            </a:r>
          </a:p>
          <a:p>
            <a:pPr algn="ctr"/>
            <a:r>
              <a:rPr lang="en-US">
                <a:solidFill>
                  <a:srgbClr val="7030A0"/>
                </a:solidFill>
              </a:rPr>
              <a:t>https://holyhermits.com.au/podcasts/media/2023-03-12-god-fills-empty</a:t>
            </a:r>
          </a:p>
        </p:txBody>
      </p:sp>
      <p:sp>
        <p:nvSpPr>
          <p:cNvPr id="5" name="TextBox 4">
            <a:extLst>
              <a:ext uri="{FF2B5EF4-FFF2-40B4-BE49-F238E27FC236}">
                <a16:creationId xmlns:a16="http://schemas.microsoft.com/office/drawing/2014/main" id="{45778826-7C60-ABB3-4AD2-60B01924D0B8}"/>
              </a:ext>
            </a:extLst>
          </p:cNvPr>
          <p:cNvSpPr txBox="1"/>
          <p:nvPr/>
        </p:nvSpPr>
        <p:spPr>
          <a:xfrm>
            <a:off x="635482" y="319087"/>
            <a:ext cx="112395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400" b="1">
                <a:solidFill>
                  <a:srgbClr val="7030A0"/>
                </a:solidFill>
                <a:latin typeface="Comic Sans MS"/>
              </a:rPr>
              <a:t>Leader:</a:t>
            </a:r>
            <a:r>
              <a:rPr lang="en-AU" sz="2400" i="1">
                <a:solidFill>
                  <a:srgbClr val="7030A0"/>
                </a:solidFill>
                <a:latin typeface="Comic Sans MS"/>
              </a:rPr>
              <a:t> </a:t>
            </a:r>
            <a:r>
              <a:rPr lang="en-AU" sz="2400">
                <a:solidFill>
                  <a:srgbClr val="7030A0"/>
                </a:solidFill>
                <a:latin typeface="Comic Sans MS"/>
              </a:rPr>
              <a:t>.</a:t>
            </a:r>
            <a:endParaRPr lang="en-AU" sz="2400">
              <a:solidFill>
                <a:srgbClr val="7030A0"/>
              </a:solidFill>
              <a:ea typeface="Calibri"/>
              <a:cs typeface="Calibri"/>
            </a:endParaRPr>
          </a:p>
          <a:p>
            <a:endParaRPr lang="en-AU" sz="2400" b="1" i="1">
              <a:solidFill>
                <a:srgbClr val="7030A0"/>
              </a:solidFill>
              <a:latin typeface="Comic Sans MS"/>
              <a:ea typeface="Calibri"/>
              <a:cs typeface="Calibri"/>
            </a:endParaRPr>
          </a:p>
          <a:p>
            <a:pPr marL="342900" indent="-342900">
              <a:buFont typeface="Wingdings"/>
              <a:buChar char="Ø"/>
            </a:pPr>
            <a:r>
              <a:rPr lang="en-AU" sz="2400" i="1">
                <a:solidFill>
                  <a:srgbClr val="7030A0"/>
                </a:solidFill>
                <a:latin typeface="Comic Sans MS"/>
                <a:ea typeface="Calibri"/>
                <a:cs typeface="Calibri"/>
              </a:rPr>
              <a:t>Leader and Cantor mute </a:t>
            </a:r>
            <a:r>
              <a:rPr lang="en-US" sz="2400" i="1">
                <a:solidFill>
                  <a:srgbClr val="7030A0"/>
                </a:solidFill>
                <a:latin typeface="Comic Sans MS"/>
                <a:ea typeface="Calibri"/>
                <a:cs typeface="Calibri"/>
              </a:rPr>
              <a:t> </a:t>
            </a:r>
            <a:endParaRPr lang="en-AU" sz="2400" i="1">
              <a:solidFill>
                <a:srgbClr val="7030A0"/>
              </a:solidFill>
              <a:latin typeface="Calibri"/>
              <a:ea typeface="Calibri"/>
              <a:cs typeface="Calibri"/>
            </a:endParaRPr>
          </a:p>
          <a:p>
            <a:pPr marL="342900" indent="-342900">
              <a:buFont typeface="Wingdings"/>
              <a:buChar char="Ø"/>
            </a:pPr>
            <a:r>
              <a:rPr lang="en-AU" sz="2400" i="1">
                <a:solidFill>
                  <a:srgbClr val="7030A0"/>
                </a:solidFill>
                <a:latin typeface="Comic Sans MS"/>
                <a:ea typeface="Calibri"/>
                <a:cs typeface="Calibri"/>
              </a:rPr>
              <a:t>Broadcaster exits screenshare </a:t>
            </a:r>
            <a:endParaRPr lang="en-AU" sz="2400" i="1">
              <a:solidFill>
                <a:srgbClr val="7030A0"/>
              </a:solidFill>
              <a:latin typeface="Calibri"/>
              <a:ea typeface="Calibri"/>
              <a:cs typeface="Calibri"/>
            </a:endParaRPr>
          </a:p>
          <a:p>
            <a:endParaRPr lang="en-AU" sz="2400" i="1">
              <a:solidFill>
                <a:srgbClr val="7030A0"/>
              </a:solidFill>
              <a:latin typeface="Calibri"/>
              <a:ea typeface="Calibri"/>
              <a:cs typeface="Calibri"/>
            </a:endParaRPr>
          </a:p>
        </p:txBody>
      </p:sp>
    </p:spTree>
    <p:extLst>
      <p:ext uri="{BB962C8B-B14F-4D97-AF65-F5344CB8AC3E}">
        <p14:creationId xmlns:p14="http://schemas.microsoft.com/office/powerpoint/2010/main" val="1405929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smtClean="0"/>
              <a:t>31</a:t>
            </a:fld>
            <a:endParaRPr lang="en-AU"/>
          </a:p>
        </p:txBody>
      </p:sp>
      <p:sp>
        <p:nvSpPr>
          <p:cNvPr id="3" name="TextBox 2">
            <a:extLst>
              <a:ext uri="{FF2B5EF4-FFF2-40B4-BE49-F238E27FC236}">
                <a16:creationId xmlns:a16="http://schemas.microsoft.com/office/drawing/2014/main" id="{3B431639-ED23-448F-AED9-9F17CE38DE4F}"/>
              </a:ext>
            </a:extLst>
          </p:cNvPr>
          <p:cNvSpPr txBox="1"/>
          <p:nvPr/>
        </p:nvSpPr>
        <p:spPr>
          <a:xfrm>
            <a:off x="416257" y="572325"/>
            <a:ext cx="11402704"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7030A0"/>
                </a:solidFill>
                <a:latin typeface="Comic Sans MS"/>
                <a:cs typeface="Segoe UI"/>
              </a:rPr>
              <a:t>Leader unmutes</a:t>
            </a:r>
          </a:p>
          <a:p>
            <a:pPr algn="ctr"/>
            <a:endParaRPr lang="en-US" i="1">
              <a:solidFill>
                <a:srgbClr val="7030A0"/>
              </a:solidFill>
              <a:latin typeface="Comic Sans MS" panose="030F0702030302020204" pitchFamily="66" charset="0"/>
              <a:cs typeface="Segoe UI"/>
            </a:endParaRPr>
          </a:p>
          <a:p>
            <a:pPr algn="ctr"/>
            <a:r>
              <a:rPr lang="en-GB" sz="3600" b="1">
                <a:solidFill>
                  <a:srgbClr val="7030A0"/>
                </a:solidFill>
                <a:latin typeface="Comic Sans MS"/>
              </a:rPr>
              <a:t>Our next Hymn is</a:t>
            </a:r>
          </a:p>
          <a:p>
            <a:pPr algn="ctr"/>
            <a:endParaRPr lang="en-GB" sz="3600" b="1">
              <a:solidFill>
                <a:srgbClr val="7030A0"/>
              </a:solidFill>
              <a:latin typeface="Comic Sans MS"/>
            </a:endParaRPr>
          </a:p>
          <a:p>
            <a:pPr algn="ctr"/>
            <a:r>
              <a:rPr lang="en-GB" sz="3600" b="1">
                <a:solidFill>
                  <a:srgbClr val="7030A0"/>
                </a:solidFill>
                <a:latin typeface="Comic Sans MS"/>
              </a:rPr>
              <a:t>Morning Has Broken</a:t>
            </a:r>
          </a:p>
          <a:p>
            <a:pPr algn="ctr"/>
            <a:endParaRPr lang="en-GB" sz="3600">
              <a:solidFill>
                <a:srgbClr val="7030A0"/>
              </a:solidFill>
              <a:latin typeface="Times New Roman"/>
              <a:ea typeface="Calibri"/>
              <a:cs typeface="Times New Roman"/>
            </a:endParaRPr>
          </a:p>
          <a:p>
            <a:pPr algn="ctr"/>
            <a:r>
              <a:rPr lang="en-GB" sz="2400">
                <a:solidFill>
                  <a:srgbClr val="7030A0"/>
                </a:solidFill>
                <a:ea typeface="+mn-lt"/>
                <a:cs typeface="+mn-lt"/>
                <a:hlinkClick r:id="rId2"/>
              </a:rPr>
              <a:t>https://www.youtube.com/watch?v=3Rifby1tVE8</a:t>
            </a:r>
            <a:endParaRPr lang="en-GB" sz="2400"/>
          </a:p>
          <a:p>
            <a:pPr algn="ctr"/>
            <a:endParaRPr lang="en-GB" sz="3600">
              <a:solidFill>
                <a:srgbClr val="7030A0"/>
              </a:solidFill>
              <a:latin typeface="Times New Roman"/>
              <a:ea typeface="Calibri"/>
              <a:cs typeface="Times New Roman"/>
            </a:endParaRPr>
          </a:p>
          <a:p>
            <a:pPr algn="ctr"/>
            <a:endParaRPr lang="en-US" sz="1200">
              <a:solidFill>
                <a:srgbClr val="7030A0"/>
              </a:solidFill>
              <a:latin typeface="Comic Sans MS" panose="030F0902030302020204" pitchFamily="66" charset="0"/>
              <a:ea typeface="Calibri"/>
              <a:cs typeface="Calibri"/>
            </a:endParaRPr>
          </a:p>
          <a:p>
            <a:pPr algn="ctr"/>
            <a:r>
              <a:rPr lang="en-US" sz="2800" b="1" i="0" u="none" strike="noStrike">
                <a:solidFill>
                  <a:srgbClr val="7030A0"/>
                </a:solidFill>
                <a:effectLst/>
                <a:latin typeface="Comic Sans MS"/>
              </a:rPr>
              <a:t>We stay on mute</a:t>
            </a:r>
            <a:endParaRPr lang="en-US" sz="2800">
              <a:solidFill>
                <a:srgbClr val="7030A0"/>
              </a:solidFill>
              <a:latin typeface="Comic Sans MS"/>
              <a:cs typeface="Times New Roman"/>
            </a:endParaRPr>
          </a:p>
          <a:p>
            <a:pPr algn="ctr"/>
            <a:r>
              <a:rPr lang="en-US" sz="2800" b="1">
                <a:solidFill>
                  <a:srgbClr val="7030A0"/>
                </a:solidFill>
                <a:latin typeface="Comic Sans MS"/>
              </a:rPr>
              <a:t>Leader mutes</a:t>
            </a:r>
            <a:endParaRPr lang="en-US" b="1">
              <a:solidFill>
                <a:srgbClr val="7030A0"/>
              </a:solidFill>
              <a:latin typeface="Comic Sans MS"/>
            </a:endParaRPr>
          </a:p>
        </p:txBody>
      </p:sp>
    </p:spTree>
    <p:extLst>
      <p:ext uri="{BB962C8B-B14F-4D97-AF65-F5344CB8AC3E}">
        <p14:creationId xmlns:p14="http://schemas.microsoft.com/office/powerpoint/2010/main" val="2771296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3897" y="1488811"/>
            <a:ext cx="10439533" cy="2554545"/>
          </a:xfrm>
          <a:prstGeom prst="rect">
            <a:avLst/>
          </a:prstGeom>
        </p:spPr>
        <p:txBody>
          <a:bodyPr wrap="square" lIns="91440" tIns="45720" rIns="91440" bIns="45720" anchor="t">
            <a:spAutoFit/>
          </a:bodyPr>
          <a:lstStyle/>
          <a:p>
            <a:r>
              <a:rPr lang="en-US" sz="3200" b="1">
                <a:solidFill>
                  <a:srgbClr val="7030A0"/>
                </a:solidFill>
                <a:latin typeface="Comic Sans MS" panose="030F0702030302020204" pitchFamily="66" charset="0"/>
                <a:cs typeface="Segoe UI"/>
              </a:rPr>
              <a:t>Leader: </a:t>
            </a:r>
            <a:r>
              <a:rPr lang="en-US" sz="3200">
                <a:latin typeface="Comic Sans MS"/>
              </a:rPr>
              <a:t>We are the body of Christ</a:t>
            </a:r>
          </a:p>
          <a:p>
            <a:pPr algn="ctr"/>
            <a:r>
              <a:rPr lang="en-US" sz="3200" b="1">
                <a:solidFill>
                  <a:srgbClr val="7030A0"/>
                </a:solidFill>
                <a:latin typeface="Comic Sans MS"/>
              </a:rPr>
              <a:t>All: </a:t>
            </a:r>
            <a:r>
              <a:rPr lang="en-US" sz="3200" b="1">
                <a:latin typeface="Comic Sans MS"/>
              </a:rPr>
              <a:t>God’s Spirit is with us</a:t>
            </a:r>
          </a:p>
          <a:p>
            <a:pPr algn="ctr"/>
            <a:endParaRPr lang="en-US" sz="3200">
              <a:latin typeface="Comic Sans MS" panose="030F0702030302020204" pitchFamily="66" charset="0"/>
            </a:endParaRPr>
          </a:p>
          <a:p>
            <a:r>
              <a:rPr lang="en-US" sz="3200" b="1">
                <a:solidFill>
                  <a:srgbClr val="7030A0"/>
                </a:solidFill>
                <a:latin typeface="Comic Sans MS" panose="030F0702030302020204" pitchFamily="66" charset="0"/>
                <a:cs typeface="Segoe UI"/>
              </a:rPr>
              <a:t>Leader: </a:t>
            </a:r>
            <a:r>
              <a:rPr lang="en-US" sz="3200">
                <a:latin typeface="Comic Sans MS"/>
              </a:rPr>
              <a:t>The peace of the Lord be always with you.</a:t>
            </a:r>
          </a:p>
          <a:p>
            <a:pPr algn="ctr"/>
            <a:r>
              <a:rPr lang="en-US" sz="3200" b="1">
                <a:solidFill>
                  <a:srgbClr val="7030A0"/>
                </a:solidFill>
                <a:latin typeface="Comic Sans MS"/>
              </a:rPr>
              <a:t>All: </a:t>
            </a:r>
            <a:r>
              <a:rPr lang="en-US" sz="3200" b="1">
                <a:latin typeface="Comic Sans MS"/>
              </a:rPr>
              <a:t>And also with you.</a:t>
            </a:r>
            <a:endParaRPr lang="en-US" sz="3200">
              <a:latin typeface="Comic Sans MS"/>
            </a:endParaRPr>
          </a:p>
        </p:txBody>
      </p:sp>
      <p:sp>
        <p:nvSpPr>
          <p:cNvPr id="3" name="Rectangle 2"/>
          <p:cNvSpPr/>
          <p:nvPr/>
        </p:nvSpPr>
        <p:spPr>
          <a:xfrm>
            <a:off x="3451948" y="509158"/>
            <a:ext cx="5174815" cy="646331"/>
          </a:xfrm>
          <a:prstGeom prst="rect">
            <a:avLst/>
          </a:prstGeom>
        </p:spPr>
        <p:txBody>
          <a:bodyPr wrap="none">
            <a:spAutoFit/>
          </a:bodyPr>
          <a:lstStyle/>
          <a:p>
            <a:r>
              <a:rPr lang="en-AU" sz="3600" b="1">
                <a:solidFill>
                  <a:srgbClr val="7030A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331058" y="175836"/>
            <a:ext cx="3983784" cy="400110"/>
          </a:xfrm>
          <a:prstGeom prst="rect">
            <a:avLst/>
          </a:prstGeom>
        </p:spPr>
        <p:txBody>
          <a:bodyPr wrap="none" lIns="91440" tIns="45720" rIns="91440" bIns="45720" anchor="t">
            <a:spAutoFit/>
          </a:bodyPr>
          <a:lstStyle/>
          <a:p>
            <a:pPr algn="ctr"/>
            <a:r>
              <a:rPr lang="en-AU" sz="2000" b="1">
                <a:solidFill>
                  <a:srgbClr val="7030A0"/>
                </a:solidFill>
                <a:latin typeface="Comic Sans MS"/>
                <a:cs typeface="Arial"/>
              </a:rPr>
              <a:t>The Leader and Cantor unmute</a:t>
            </a:r>
            <a:endParaRPr lang="en-US" sz="1400" b="1">
              <a:solidFill>
                <a:srgbClr val="7030A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943897" y="4229394"/>
            <a:ext cx="10574862" cy="1938992"/>
          </a:xfrm>
          <a:prstGeom prst="rect">
            <a:avLst/>
          </a:prstGeom>
        </p:spPr>
        <p:txBody>
          <a:bodyPr wrap="square" lIns="91440" tIns="45720" rIns="91440" bIns="45720" anchor="t">
            <a:spAutoFit/>
          </a:bodyPr>
          <a:lstStyle/>
          <a:p>
            <a:r>
              <a:rPr lang="en-AU" sz="2000" b="1">
                <a:solidFill>
                  <a:srgbClr val="7030A0"/>
                </a:solidFill>
                <a:latin typeface="Comic Sans MS"/>
                <a:cs typeface="Arial"/>
              </a:rPr>
              <a:t>Leader: </a:t>
            </a:r>
            <a:r>
              <a:rPr lang="en-AU" sz="2000">
                <a:latin typeface="Comic Sans MS"/>
                <a:cs typeface="Arial"/>
              </a:rPr>
              <a:t>A sign of peace may be exchanged </a:t>
            </a:r>
            <a:endParaRPr lang="en-US" sz="2000">
              <a:latin typeface="Comic Sans MS"/>
              <a:cs typeface="Arial"/>
            </a:endParaRPr>
          </a:p>
          <a:p>
            <a:pPr algn="ctr"/>
            <a:endParaRPr lang="en-AU" sz="2000">
              <a:solidFill>
                <a:srgbClr val="FFB83A"/>
              </a:solidFill>
              <a:latin typeface="Comic Sans MS"/>
              <a:cs typeface="Arial"/>
            </a:endParaRPr>
          </a:p>
          <a:p>
            <a:r>
              <a:rPr lang="en-AU" sz="2000" b="1">
                <a:latin typeface="Comic Sans MS"/>
                <a:cs typeface="Arial"/>
              </a:rPr>
              <a:t>You may like to type 'Peace' into the chat, use the 'raise hand’ or other reaction buttons, or just simply wave via the screen with your video turned on</a:t>
            </a:r>
            <a:endParaRPr lang="en-US" sz="2000" b="1">
              <a:latin typeface="Comic Sans MS"/>
              <a:cs typeface="Arial"/>
            </a:endParaRPr>
          </a:p>
          <a:p>
            <a:pPr algn="ctr"/>
            <a:endParaRPr lang="en-AU" sz="2000" b="1">
              <a:latin typeface="Comic Sans MS"/>
              <a:cs typeface="Arial"/>
            </a:endParaRPr>
          </a:p>
          <a:p>
            <a:r>
              <a:rPr lang="en-AU" sz="2000" b="1">
                <a:latin typeface="Comic Sans MS"/>
                <a:cs typeface="Arial"/>
              </a:rPr>
              <a:t>(Broadcaster exits shared screen for a few moments for the exchange of peace)</a:t>
            </a:r>
            <a:endParaRPr lang="en-AU" sz="2000" b="1">
              <a:cs typeface="Times New Roman"/>
            </a:endParaRPr>
          </a:p>
        </p:txBody>
      </p:sp>
    </p:spTree>
    <p:extLst>
      <p:ext uri="{BB962C8B-B14F-4D97-AF65-F5344CB8AC3E}">
        <p14:creationId xmlns:p14="http://schemas.microsoft.com/office/powerpoint/2010/main" val="337022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6881" y="53312"/>
            <a:ext cx="9521452" cy="584775"/>
          </a:xfrm>
          <a:prstGeom prst="rect">
            <a:avLst/>
          </a:prstGeom>
          <a:noFill/>
        </p:spPr>
        <p:txBody>
          <a:bodyPr wrap="square" lIns="91440" tIns="45720" rIns="91440" bIns="45720" rtlCol="0" anchor="t">
            <a:spAutoFit/>
          </a:bodyPr>
          <a:lstStyle/>
          <a:p>
            <a:pPr algn="ctr"/>
            <a:r>
              <a:rPr lang="en-US" sz="3200" b="1">
                <a:solidFill>
                  <a:srgbClr val="7030A0"/>
                </a:solidFill>
                <a:latin typeface="Comic Sans MS"/>
              </a:rPr>
              <a:t>Prayer of Thanksgiving before Intercessions</a:t>
            </a:r>
            <a:r>
              <a:rPr lang="en-US" sz="2400" b="1">
                <a:solidFill>
                  <a:srgbClr val="7030A0"/>
                </a:solidFill>
                <a:latin typeface="Comic Sans MS"/>
              </a:rPr>
              <a:t> </a:t>
            </a:r>
            <a:endParaRPr lang="en-US" sz="2400" b="1">
              <a:solidFill>
                <a:srgbClr val="7030A0"/>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299020" y="638087"/>
            <a:ext cx="11557174" cy="169200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400" b="1" dirty="0">
                <a:solidFill>
                  <a:srgbClr val="7030A0"/>
                </a:solidFill>
                <a:latin typeface="Comic Sans MS"/>
              </a:rPr>
              <a:t>Leader: </a:t>
            </a:r>
            <a:r>
              <a:rPr lang="en-US" sz="2400" dirty="0">
                <a:latin typeface="Comic Sans MS"/>
              </a:rPr>
              <a:t>As we enter prayer, I invite the second reader to unmute to lead our intercessions which follow the prayer of thanksgiving. Please feel free to change your body position as you need.</a:t>
            </a:r>
            <a:endParaRPr lang="en-US" sz="2400" dirty="0">
              <a:cs typeface="Times New Roman"/>
            </a:endParaRPr>
          </a:p>
        </p:txBody>
      </p:sp>
      <p:sp>
        <p:nvSpPr>
          <p:cNvPr id="4" name="TextBox 3">
            <a:extLst>
              <a:ext uri="{FF2B5EF4-FFF2-40B4-BE49-F238E27FC236}">
                <a16:creationId xmlns:a16="http://schemas.microsoft.com/office/drawing/2014/main" id="{7C7028ED-E6AB-E939-25AC-8A3B376F5FF1}"/>
              </a:ext>
            </a:extLst>
          </p:cNvPr>
          <p:cNvSpPr txBox="1"/>
          <p:nvPr/>
        </p:nvSpPr>
        <p:spPr>
          <a:xfrm>
            <a:off x="708852" y="2455293"/>
            <a:ext cx="11147342" cy="4463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2400" b="1" dirty="0">
                <a:solidFill>
                  <a:srgbClr val="7030A0"/>
                </a:solidFill>
                <a:latin typeface="Comic Sans MS" panose="030F0902030302020204" pitchFamily="66" charset="0"/>
              </a:rPr>
              <a:t>Leader</a:t>
            </a:r>
            <a:r>
              <a:rPr lang="en-GB" sz="2400" dirty="0">
                <a:solidFill>
                  <a:srgbClr val="7030A0"/>
                </a:solidFill>
                <a:latin typeface="Comic Sans MS" panose="030F0902030302020204" pitchFamily="66" charset="0"/>
              </a:rPr>
              <a:t>: </a:t>
            </a:r>
            <a:r>
              <a:rPr lang="en-AU" altLang="en-US" sz="2400" dirty="0">
                <a:latin typeface="Comic Sans MS" panose="030F0902030302020204" pitchFamily="66" charset="0"/>
              </a:rPr>
              <a:t>Thank you, Lord, for meeting us in our place of need.</a:t>
            </a:r>
          </a:p>
          <a:p>
            <a:pPr>
              <a:lnSpc>
                <a:spcPct val="150000"/>
              </a:lnSpc>
            </a:pPr>
            <a:r>
              <a:rPr lang="en-AU" altLang="en-US" sz="2400" dirty="0">
                <a:latin typeface="Comic Sans MS" panose="030F0902030302020204" pitchFamily="66" charset="0"/>
              </a:rPr>
              <a:t>When we are burdened by worldly cares, you come to us</a:t>
            </a:r>
          </a:p>
          <a:p>
            <a:pPr>
              <a:lnSpc>
                <a:spcPct val="150000"/>
              </a:lnSpc>
            </a:pPr>
            <a:r>
              <a:rPr lang="en-AU" altLang="en-US" sz="2400" dirty="0">
                <a:latin typeface="Comic Sans MS" panose="030F0902030302020204" pitchFamily="66" charset="0"/>
              </a:rPr>
              <a:t>and tell us of a world beyond our worries and toil,</a:t>
            </a:r>
          </a:p>
          <a:p>
            <a:pPr>
              <a:lnSpc>
                <a:spcPct val="150000"/>
              </a:lnSpc>
            </a:pPr>
            <a:r>
              <a:rPr lang="en-AU" altLang="en-US" sz="2400" dirty="0">
                <a:latin typeface="Comic Sans MS" panose="030F0902030302020204" pitchFamily="66" charset="0"/>
              </a:rPr>
              <a:t>where barriers of convention are cast aside and we are all one in you.</a:t>
            </a:r>
          </a:p>
          <a:p>
            <a:pPr>
              <a:lnSpc>
                <a:spcPct val="150000"/>
              </a:lnSpc>
            </a:pPr>
            <a:r>
              <a:rPr lang="en-AU" altLang="en-US" sz="2400" dirty="0">
                <a:latin typeface="Comic Sans MS" panose="030F0902030302020204" pitchFamily="66" charset="0"/>
              </a:rPr>
              <a:t>We thank you, Father, that the kingdom of heaven is in the midst of us,</a:t>
            </a:r>
          </a:p>
          <a:p>
            <a:pPr>
              <a:lnSpc>
                <a:spcPct val="150000"/>
              </a:lnSpc>
            </a:pPr>
            <a:r>
              <a:rPr lang="en-AU" altLang="en-US" sz="2400" dirty="0">
                <a:latin typeface="Comic Sans MS" panose="030F0902030302020204" pitchFamily="66" charset="0"/>
              </a:rPr>
              <a:t>and that here you shape our characters in the likeness of Christ,</a:t>
            </a:r>
          </a:p>
          <a:p>
            <a:pPr>
              <a:lnSpc>
                <a:spcPct val="150000"/>
              </a:lnSpc>
            </a:pPr>
            <a:r>
              <a:rPr lang="en-AU" altLang="en-US" sz="2400" dirty="0">
                <a:latin typeface="Comic Sans MS" panose="030F0902030302020204" pitchFamily="66" charset="0"/>
              </a:rPr>
              <a:t>to bear better witness in the world around us.</a:t>
            </a:r>
          </a:p>
          <a:p>
            <a:pPr>
              <a:lnSpc>
                <a:spcPct val="150000"/>
              </a:lnSpc>
            </a:pPr>
            <a:r>
              <a:rPr lang="en-AU" altLang="en-US" sz="2400" b="1" dirty="0">
                <a:latin typeface="Comic Sans MS" panose="030F0902030302020204" pitchFamily="66" charset="0"/>
              </a:rPr>
              <a:t>Amen.</a:t>
            </a:r>
            <a:endParaRPr lang="en-GB" sz="2400" b="1" dirty="0">
              <a:latin typeface="Comic Sans MS" panose="030F0902030302020204" pitchFamily="66" charset="0"/>
            </a:endParaRPr>
          </a:p>
        </p:txBody>
      </p:sp>
    </p:spTree>
    <p:extLst>
      <p:ext uri="{BB962C8B-B14F-4D97-AF65-F5344CB8AC3E}">
        <p14:creationId xmlns:p14="http://schemas.microsoft.com/office/powerpoint/2010/main" val="2499239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73CA5-0746-162D-64C4-DC41616B95F8}"/>
              </a:ext>
            </a:extLst>
          </p:cNvPr>
          <p:cNvSpPr txBox="1"/>
          <p:nvPr/>
        </p:nvSpPr>
        <p:spPr>
          <a:xfrm>
            <a:off x="982664" y="211537"/>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7030A0"/>
                </a:solidFill>
                <a:latin typeface="Comic Sans MS"/>
                <a:ea typeface="+mn-lt"/>
                <a:cs typeface="+mn-lt"/>
              </a:rPr>
              <a:t>Intercessions</a:t>
            </a:r>
            <a:endParaRPr lang="en-US" sz="2000" b="1">
              <a:solidFill>
                <a:srgbClr val="7030A0"/>
              </a:solidFill>
              <a:latin typeface="Comic Sans MS"/>
            </a:endParaRPr>
          </a:p>
        </p:txBody>
      </p:sp>
      <p:sp>
        <p:nvSpPr>
          <p:cNvPr id="2" name="TextBox 1">
            <a:extLst>
              <a:ext uri="{FF2B5EF4-FFF2-40B4-BE49-F238E27FC236}">
                <a16:creationId xmlns:a16="http://schemas.microsoft.com/office/drawing/2014/main" id="{6FFAB5D8-5245-AB8B-877A-D6E438FD4380}"/>
              </a:ext>
            </a:extLst>
          </p:cNvPr>
          <p:cNvSpPr txBox="1"/>
          <p:nvPr/>
        </p:nvSpPr>
        <p:spPr>
          <a:xfrm>
            <a:off x="575228" y="654823"/>
            <a:ext cx="11114570" cy="5991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200" b="1" dirty="0">
                <a:solidFill>
                  <a:srgbClr val="7030A0"/>
                </a:solidFill>
                <a:latin typeface="Comic Sans MS"/>
              </a:rPr>
              <a:t>Reader 2: </a:t>
            </a:r>
            <a:r>
              <a:rPr lang="en-GB" sz="2200" dirty="0">
                <a:latin typeface="Comic Sans MS"/>
              </a:rPr>
              <a:t>We pray for creation and communities we share our lives with.</a:t>
            </a:r>
            <a:r>
              <a:rPr lang="en-US" sz="2200" dirty="0">
                <a:latin typeface="Comic Sans MS"/>
              </a:rPr>
              <a:t> </a:t>
            </a:r>
            <a:r>
              <a:rPr lang="en-AU" sz="2200" dirty="0">
                <a:latin typeface="Comic Sans MS"/>
              </a:rPr>
              <a:t>We pause for a few moments to name either in our hearts, or out loud, or in the chat, those environments and communities we bring to the Lord in prayer. </a:t>
            </a:r>
          </a:p>
          <a:p>
            <a:pPr>
              <a:lnSpc>
                <a:spcPct val="150000"/>
              </a:lnSpc>
            </a:pPr>
            <a:r>
              <a:rPr lang="en-AU" sz="2200" b="1" dirty="0">
                <a:solidFill>
                  <a:srgbClr val="7030A0"/>
                </a:solidFill>
                <a:latin typeface="Comic Sans MS"/>
              </a:rPr>
              <a:t>PAUSE…</a:t>
            </a:r>
          </a:p>
          <a:p>
            <a:pPr>
              <a:lnSpc>
                <a:spcPct val="150000"/>
              </a:lnSpc>
            </a:pPr>
            <a:r>
              <a:rPr lang="en-AU" sz="2200" dirty="0">
                <a:latin typeface="Comic Sans MS"/>
              </a:rPr>
              <a:t>We entrust to you the community of Holy Hermits Online and our ministry partners:</a:t>
            </a:r>
          </a:p>
          <a:p>
            <a:endParaRPr lang="en-AU" sz="2400" dirty="0">
              <a:latin typeface="Comic Sans MS"/>
            </a:endParaRPr>
          </a:p>
          <a:p>
            <a:pPr marL="0" algn="l" rtl="0" eaLnBrk="1" fontAlgn="base" latinLnBrk="0" hangingPunct="1">
              <a:buNone/>
            </a:pPr>
            <a:endParaRPr lang="en-AU" b="0" i="0" u="none" strike="noStrike" dirty="0">
              <a:effectLst/>
              <a:latin typeface="Arial" panose="020B0604020202020204" pitchFamily="34" charset="0"/>
            </a:endParaRPr>
          </a:p>
          <a:p>
            <a:endParaRPr lang="en-AU" sz="2400" dirty="0">
              <a:latin typeface="Comic Sans MS"/>
            </a:endParaRPr>
          </a:p>
          <a:p>
            <a:endParaRPr lang="en-AU" sz="2400" dirty="0">
              <a:latin typeface="Comic Sans MS"/>
            </a:endParaRPr>
          </a:p>
          <a:p>
            <a:pPr>
              <a:lnSpc>
                <a:spcPct val="150000"/>
              </a:lnSpc>
            </a:pPr>
            <a:endParaRPr lang="en-AU" sz="2200" dirty="0">
              <a:latin typeface="Comic Sans MS"/>
              <a:cs typeface="Calibri"/>
            </a:endParaRPr>
          </a:p>
          <a:p>
            <a:pPr>
              <a:lnSpc>
                <a:spcPct val="150000"/>
              </a:lnSpc>
            </a:pPr>
            <a:r>
              <a:rPr lang="en-AU" sz="2200" dirty="0">
                <a:latin typeface="Comic Sans MS"/>
                <a:cs typeface="Calibri"/>
              </a:rPr>
              <a:t>Prosper the work of our hands and show us the way to your new creation.</a:t>
            </a:r>
          </a:p>
          <a:p>
            <a:pPr>
              <a:lnSpc>
                <a:spcPct val="150000"/>
              </a:lnSpc>
            </a:pPr>
            <a:r>
              <a:rPr lang="en-GB" sz="2200" dirty="0">
                <a:latin typeface="Comic Sans MS"/>
              </a:rPr>
              <a:t>Creator God, </a:t>
            </a:r>
            <a:r>
              <a:rPr lang="en-GB" sz="2200" b="1" dirty="0">
                <a:latin typeface="Comic Sans MS"/>
              </a:rPr>
              <a:t>Hear our prayer.</a:t>
            </a:r>
          </a:p>
        </p:txBody>
      </p:sp>
      <p:graphicFrame>
        <p:nvGraphicFramePr>
          <p:cNvPr id="4" name="Table 3">
            <a:extLst>
              <a:ext uri="{FF2B5EF4-FFF2-40B4-BE49-F238E27FC236}">
                <a16:creationId xmlns:a16="http://schemas.microsoft.com/office/drawing/2014/main" id="{7F3249B8-299C-F260-3141-1B9FED031875}"/>
              </a:ext>
            </a:extLst>
          </p:cNvPr>
          <p:cNvGraphicFramePr>
            <a:graphicFrameLocks noGrp="1"/>
          </p:cNvGraphicFramePr>
          <p:nvPr/>
        </p:nvGraphicFramePr>
        <p:xfrm>
          <a:off x="1383677" y="3766357"/>
          <a:ext cx="6881547" cy="1920240"/>
        </p:xfrm>
        <a:graphic>
          <a:graphicData uri="http://schemas.openxmlformats.org/drawingml/2006/table">
            <a:tbl>
              <a:tblPr firstRow="1" bandRow="1">
                <a:tableStyleId>{2D5ABB26-0587-4C30-8999-92F81FD0307C}</a:tableStyleId>
              </a:tblPr>
              <a:tblGrid>
                <a:gridCol w="6404391">
                  <a:extLst>
                    <a:ext uri="{9D8B030D-6E8A-4147-A177-3AD203B41FA5}">
                      <a16:colId xmlns:a16="http://schemas.microsoft.com/office/drawing/2014/main" val="2908256516"/>
                    </a:ext>
                  </a:extLst>
                </a:gridCol>
                <a:gridCol w="238578">
                  <a:extLst>
                    <a:ext uri="{9D8B030D-6E8A-4147-A177-3AD203B41FA5}">
                      <a16:colId xmlns:a16="http://schemas.microsoft.com/office/drawing/2014/main" val="2881208652"/>
                    </a:ext>
                  </a:extLst>
                </a:gridCol>
                <a:gridCol w="238578">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000" b="0" i="0">
                          <a:latin typeface="Comic Sans MS" panose="030F0902030302020204" pitchFamily="66" charset="0"/>
                          <a:cs typeface="Calibri"/>
                        </a:rPr>
                        <a:t>St John's Cathedral Brisbane</a:t>
                      </a:r>
                      <a:endParaRPr lang="en-US" sz="2000" b="0" i="0">
                        <a:latin typeface="Comic Sans MS" panose="030F0902030302020204" pitchFamily="66"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err="1">
                          <a:latin typeface="Comic Sans MS" panose="030F0902030302020204" pitchFamily="66" charset="0"/>
                          <a:cs typeface="Calibri"/>
                        </a:rPr>
                        <a:t>Tithe.ly</a:t>
                      </a:r>
                      <a:endParaRPr lang="en-AU" sz="2000" b="0" i="0">
                        <a:latin typeface="Comic Sans MS" panose="030F0902030302020204" pitchFamily="66" charset="0"/>
                      </a:endParaRPr>
                    </a:p>
                  </a:txBody>
                  <a:tcPr/>
                </a:tc>
                <a:tc>
                  <a:txBody>
                    <a:bodyPr/>
                    <a:lstStyle/>
                    <a:p>
                      <a:pPr marL="0" indent="0">
                        <a:buFont typeface="Arial" panose="020B0604020202020204" pitchFamily="34" charset="0"/>
                        <a:buNone/>
                      </a:pPr>
                      <a:endParaRPr lang="en-AU" sz="2000" b="0" i="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US" sz="2000" b="0" i="0" dirty="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000" b="0" i="0" dirty="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3283913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35</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21092" y="397401"/>
            <a:ext cx="11161308" cy="6063198"/>
          </a:xfrm>
          <a:prstGeom prst="rect">
            <a:avLst/>
          </a:prstGeom>
          <a:noFill/>
        </p:spPr>
        <p:txBody>
          <a:bodyPr wrap="square" lIns="91440" tIns="45720" rIns="91440" bIns="45720" rtlCol="0" anchor="t">
            <a:spAutoFit/>
          </a:bodyPr>
          <a:lstStyle/>
          <a:p>
            <a:r>
              <a:rPr lang="en-AU" sz="2400" b="1">
                <a:solidFill>
                  <a:srgbClr val="7030A0"/>
                </a:solidFill>
                <a:latin typeface="Comic Sans MS"/>
              </a:rPr>
              <a:t>Reader 2: </a:t>
            </a:r>
            <a:r>
              <a:rPr lang="en-AU" sz="2400">
                <a:latin typeface="Comic Sans MS"/>
              </a:rPr>
              <a:t>Loving Creator</a:t>
            </a:r>
            <a:r>
              <a:rPr lang="en-AU" sz="2400" u="none" strike="noStrike">
                <a:effectLst/>
                <a:latin typeface="Comic Sans MS"/>
              </a:rPr>
              <a:t>, we </a:t>
            </a:r>
            <a:r>
              <a:rPr lang="en-AU" sz="2400">
                <a:latin typeface="Comic Sans MS"/>
              </a:rPr>
              <a:t>entrust to you all animals, especially those who are</a:t>
            </a:r>
            <a:r>
              <a:rPr lang="en-AU" sz="2400">
                <a:latin typeface="Comic Sans MS"/>
                <a:cs typeface="Calibri"/>
              </a:rPr>
              <a:t> </a:t>
            </a:r>
            <a:r>
              <a:rPr lang="en-AU" sz="2400">
                <a:latin typeface="Comic Sans MS"/>
              </a:rPr>
              <a:t>sick, anxious, ageing, lost, at risk, lonely, sad, hungry, in pain, homeless, abused, living in fear, encountering violence of any kind,</a:t>
            </a:r>
            <a:r>
              <a:rPr lang="en-AU" sz="2400">
                <a:latin typeface="Comic Sans MS"/>
                <a:cs typeface="Calibri"/>
              </a:rPr>
              <a:t> </a:t>
            </a:r>
            <a:r>
              <a:rPr lang="en-AU" sz="2400">
                <a:latin typeface="Comic Sans MS"/>
              </a:rPr>
              <a:t>in need of comfort, rehabilitation or transformation.</a:t>
            </a:r>
            <a:endParaRPr lang="en-AU" sz="2400">
              <a:latin typeface="Comic Sans MS"/>
              <a:cs typeface="Calibri"/>
            </a:endParaRPr>
          </a:p>
          <a:p>
            <a:r>
              <a:rPr lang="en-AU" sz="2400">
                <a:latin typeface="Comic Sans MS"/>
              </a:rPr>
              <a:t>We invite your loving compassion for:</a:t>
            </a:r>
            <a:br>
              <a:rPr lang="en-AU" sz="2000">
                <a:latin typeface="Comic Sans MS"/>
              </a:rPr>
            </a:br>
            <a:endParaRPr lang="en-AU" sz="1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r>
              <a:rPr lang="en-AU" sz="2400">
                <a:latin typeface="Comic Sans MS"/>
              </a:rPr>
              <a:t>We name in our hearts, out loud or in the chat, </a:t>
            </a:r>
            <a:endParaRPr lang="en-AU" sz="2400" b="1">
              <a:solidFill>
                <a:srgbClr val="00B050"/>
              </a:solidFill>
              <a:latin typeface="Comic Sans MS"/>
              <a:cs typeface="Times New Roman"/>
            </a:endParaRPr>
          </a:p>
          <a:p>
            <a:r>
              <a:rPr lang="en-AU" sz="2400">
                <a:latin typeface="Comic Sans MS"/>
              </a:rPr>
              <a:t>the animals we bring to the Lord in prayer.</a:t>
            </a:r>
            <a:r>
              <a:rPr lang="en-AU" sz="2400">
                <a:solidFill>
                  <a:srgbClr val="000000"/>
                </a:solidFill>
                <a:latin typeface="Comic Sans MS"/>
              </a:rPr>
              <a:t> </a:t>
            </a:r>
            <a:r>
              <a:rPr lang="en-AU" sz="2400">
                <a:solidFill>
                  <a:srgbClr val="7030A0"/>
                </a:solidFill>
                <a:latin typeface="Comic Sans MS"/>
              </a:rPr>
              <a:t> </a:t>
            </a:r>
            <a:r>
              <a:rPr lang="en-AU" sz="2400" b="1">
                <a:solidFill>
                  <a:srgbClr val="7030A0"/>
                </a:solidFill>
                <a:latin typeface="Comic Sans MS"/>
              </a:rPr>
              <a:t>PAUSE…</a:t>
            </a:r>
            <a:endParaRPr lang="en-AU" sz="2400" b="1">
              <a:solidFill>
                <a:srgbClr val="7030A0"/>
              </a:solidFill>
              <a:latin typeface="Comic Sans MS"/>
              <a:cs typeface="Times New Roman"/>
            </a:endParaRPr>
          </a:p>
        </p:txBody>
      </p:sp>
      <p:pic>
        <p:nvPicPr>
          <p:cNvPr id="7" name="Picture 6" descr="A painting of a person with a group of animals&#10;&#10;AI-generated content may be incorrect.">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0027" y="1828283"/>
            <a:ext cx="3706291" cy="3706291"/>
          </a:xfrm>
          <a:prstGeom prst="rect">
            <a:avLst/>
          </a:prstGeom>
        </p:spPr>
      </p:pic>
      <p:sp>
        <p:nvSpPr>
          <p:cNvPr id="3" name="TextBox 2">
            <a:extLst>
              <a:ext uri="{FF2B5EF4-FFF2-40B4-BE49-F238E27FC236}">
                <a16:creationId xmlns:a16="http://schemas.microsoft.com/office/drawing/2014/main" id="{0AC5EA2C-E8B8-31A3-7ED5-FD3AE5CF0C30}"/>
              </a:ext>
            </a:extLst>
          </p:cNvPr>
          <p:cNvSpPr txBox="1"/>
          <p:nvPr/>
        </p:nvSpPr>
        <p:spPr>
          <a:xfrm>
            <a:off x="644900" y="2574554"/>
            <a:ext cx="339047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baseline="0">
                <a:latin typeface="Comic Sans MS"/>
                <a:ea typeface="Segoe UI"/>
                <a:cs typeface="Segoe UI"/>
              </a:rPr>
              <a:t>Jasmine,   </a:t>
            </a:r>
            <a:r>
              <a:rPr lang="en-AU" sz="2400">
                <a:latin typeface="Comic Sans MS"/>
                <a:ea typeface="Segoe UI"/>
                <a:cs typeface="Segoe UI"/>
              </a:rPr>
              <a:t>​</a:t>
            </a:r>
          </a:p>
          <a:p>
            <a:pPr rtl="0"/>
            <a:r>
              <a:rPr lang="en-AU" sz="2400" baseline="0">
                <a:latin typeface="Comic Sans MS"/>
                <a:ea typeface="Segoe UI"/>
                <a:cs typeface="Segoe UI"/>
              </a:rPr>
              <a:t>Leese(y),   </a:t>
            </a:r>
            <a:r>
              <a:rPr lang="en-AU" sz="2400">
                <a:latin typeface="Comic Sans MS"/>
                <a:ea typeface="Segoe UI"/>
                <a:cs typeface="Segoe UI"/>
              </a:rPr>
              <a:t>​</a:t>
            </a:r>
          </a:p>
          <a:p>
            <a:pPr rtl="0"/>
            <a:r>
              <a:rPr lang="en-AU" sz="2400" baseline="0">
                <a:latin typeface="Comic Sans MS"/>
                <a:ea typeface="Segoe UI"/>
                <a:cs typeface="Segoe UI"/>
              </a:rPr>
              <a:t>Sid, Toots </a:t>
            </a:r>
            <a:r>
              <a:rPr lang="en-AU" sz="2400">
                <a:latin typeface="Comic Sans MS"/>
                <a:ea typeface="Segoe UI"/>
                <a:cs typeface="Segoe UI"/>
              </a:rPr>
              <a:t>&amp;</a:t>
            </a:r>
            <a:r>
              <a:rPr lang="en-AU" sz="2400" baseline="0">
                <a:latin typeface="Comic Sans MS"/>
                <a:ea typeface="Segoe UI"/>
                <a:cs typeface="Segoe UI"/>
              </a:rPr>
              <a:t> Lulu</a:t>
            </a:r>
            <a:r>
              <a:rPr lang="en-AU" sz="2400">
                <a:latin typeface="Comic Sans MS"/>
                <a:ea typeface="Segoe UI"/>
                <a:cs typeface="Segoe UI"/>
              </a:rPr>
              <a:t>​</a:t>
            </a:r>
          </a:p>
          <a:p>
            <a:pPr rtl="0"/>
            <a:r>
              <a:rPr lang="en-AU" sz="2400" baseline="0">
                <a:latin typeface="Comic Sans MS"/>
                <a:ea typeface="Segoe UI"/>
                <a:cs typeface="Segoe UI"/>
              </a:rPr>
              <a:t>Polly and Suki</a:t>
            </a:r>
            <a:r>
              <a:rPr lang="en-AU" sz="2400">
                <a:latin typeface="Comic Sans MS"/>
                <a:ea typeface="Segoe UI"/>
                <a:cs typeface="Segoe UI"/>
              </a:rPr>
              <a:t>​</a:t>
            </a:r>
          </a:p>
          <a:p>
            <a:pPr rtl="0"/>
            <a:r>
              <a:rPr lang="en-AU" sz="2400" baseline="0">
                <a:latin typeface="Comic Sans MS"/>
                <a:ea typeface="Segoe UI"/>
                <a:cs typeface="Segoe UI"/>
              </a:rPr>
              <a:t>Fred, George </a:t>
            </a:r>
            <a:r>
              <a:rPr lang="en-AU" sz="2400">
                <a:latin typeface="Comic Sans MS"/>
                <a:ea typeface="Segoe UI"/>
                <a:cs typeface="Segoe UI"/>
              </a:rPr>
              <a:t>&amp;</a:t>
            </a:r>
            <a:r>
              <a:rPr lang="en-AU" sz="2400" baseline="0">
                <a:latin typeface="Comic Sans MS"/>
                <a:ea typeface="Segoe UI"/>
                <a:cs typeface="Segoe UI"/>
              </a:rPr>
              <a:t> Percy</a:t>
            </a:r>
            <a:r>
              <a:rPr lang="en-AU" sz="2400">
                <a:latin typeface="Comic Sans MS"/>
                <a:ea typeface="Segoe UI"/>
                <a:cs typeface="Segoe UI"/>
              </a:rPr>
              <a:t>​</a:t>
            </a:r>
          </a:p>
          <a:p>
            <a:pPr rtl="0"/>
            <a:r>
              <a:rPr lang="en-AU" sz="2400" baseline="0" err="1">
                <a:latin typeface="Comic Sans MS"/>
                <a:ea typeface="Segoe UI"/>
                <a:cs typeface="Segoe UI"/>
              </a:rPr>
              <a:t>Koshka</a:t>
            </a:r>
            <a:r>
              <a:rPr lang="en-AU" sz="2400" baseline="0">
                <a:latin typeface="Comic Sans MS"/>
                <a:ea typeface="Segoe UI"/>
                <a:cs typeface="Segoe UI"/>
              </a:rPr>
              <a:t> </a:t>
            </a:r>
            <a:r>
              <a:rPr lang="en-AU" sz="2400">
                <a:latin typeface="Comic Sans MS"/>
                <a:ea typeface="Segoe UI"/>
                <a:cs typeface="Segoe UI"/>
              </a:rPr>
              <a:t>​</a:t>
            </a:r>
          </a:p>
          <a:p>
            <a:r>
              <a:rPr lang="en-AU" sz="2400">
                <a:latin typeface="Comic Sans MS"/>
                <a:ea typeface="Segoe UI"/>
                <a:cs typeface="Segoe UI"/>
              </a:rPr>
              <a:t>Jax</a:t>
            </a:r>
          </a:p>
        </p:txBody>
      </p:sp>
      <p:sp>
        <p:nvSpPr>
          <p:cNvPr id="6" name="TextBox 5">
            <a:extLst>
              <a:ext uri="{FF2B5EF4-FFF2-40B4-BE49-F238E27FC236}">
                <a16:creationId xmlns:a16="http://schemas.microsoft.com/office/drawing/2014/main" id="{E9248A2F-99A7-82AB-91DC-E807E64F5031}"/>
              </a:ext>
            </a:extLst>
          </p:cNvPr>
          <p:cNvSpPr txBox="1"/>
          <p:nvPr/>
        </p:nvSpPr>
        <p:spPr>
          <a:xfrm>
            <a:off x="4259180" y="2574554"/>
            <a:ext cx="370629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a:latin typeface="Comic Sans MS"/>
                <a:ea typeface="Segoe UI"/>
                <a:cs typeface="Segoe UI"/>
              </a:rPr>
              <a:t>Lambert ​</a:t>
            </a:r>
            <a:r>
              <a:rPr lang="en-US" sz="2400">
                <a:latin typeface="Comic Sans MS"/>
                <a:ea typeface="Segoe UI"/>
                <a:cs typeface="Segoe UI"/>
              </a:rPr>
              <a:t>​</a:t>
            </a:r>
          </a:p>
          <a:p>
            <a:pPr rtl="0"/>
            <a:r>
              <a:rPr lang="en-AU" sz="2400">
                <a:latin typeface="Comic Sans MS"/>
                <a:ea typeface="Segoe UI"/>
                <a:cs typeface="Segoe UI"/>
              </a:rPr>
              <a:t>Kala, Nigel &amp; Little One ​</a:t>
            </a:r>
            <a:r>
              <a:rPr lang="en-US" sz="2400">
                <a:latin typeface="Comic Sans MS"/>
                <a:ea typeface="Segoe UI"/>
                <a:cs typeface="Segoe UI"/>
              </a:rPr>
              <a:t>​</a:t>
            </a:r>
          </a:p>
          <a:p>
            <a:pPr rtl="0"/>
            <a:r>
              <a:rPr lang="en-AU" sz="2400">
                <a:latin typeface="Comic Sans MS"/>
                <a:ea typeface="Segoe UI"/>
                <a:cs typeface="Segoe UI"/>
              </a:rPr>
              <a:t>Toby​</a:t>
            </a:r>
            <a:r>
              <a:rPr lang="en-US" sz="2400">
                <a:latin typeface="Comic Sans MS"/>
                <a:ea typeface="Segoe UI"/>
                <a:cs typeface="Segoe UI"/>
              </a:rPr>
              <a:t>​</a:t>
            </a:r>
          </a:p>
          <a:p>
            <a:pPr rtl="0"/>
            <a:r>
              <a:rPr lang="en-AU" sz="2400">
                <a:latin typeface="Comic Sans MS"/>
                <a:ea typeface="Segoe UI"/>
                <a:cs typeface="Segoe UI"/>
              </a:rPr>
              <a:t>Taco​</a:t>
            </a:r>
            <a:r>
              <a:rPr lang="en-US" sz="2400">
                <a:latin typeface="Comic Sans MS"/>
                <a:ea typeface="Segoe UI"/>
                <a:cs typeface="Segoe UI"/>
              </a:rPr>
              <a:t>​</a:t>
            </a:r>
          </a:p>
          <a:p>
            <a:pPr rtl="0"/>
            <a:r>
              <a:rPr lang="en-AU" sz="2400">
                <a:latin typeface="Comic Sans MS"/>
                <a:ea typeface="Segoe UI"/>
                <a:cs typeface="Segoe UI"/>
              </a:rPr>
              <a:t>Paddy ​</a:t>
            </a:r>
            <a:r>
              <a:rPr lang="en-US" sz="2400">
                <a:latin typeface="Comic Sans MS"/>
                <a:ea typeface="Segoe UI"/>
                <a:cs typeface="Segoe UI"/>
              </a:rPr>
              <a:t>​</a:t>
            </a:r>
          </a:p>
          <a:p>
            <a:pPr rtl="0"/>
            <a:r>
              <a:rPr lang="en-AU" sz="2400">
                <a:latin typeface="Comic Sans MS"/>
                <a:ea typeface="Segoe UI"/>
                <a:cs typeface="Segoe UI"/>
              </a:rPr>
              <a:t>Rosie​</a:t>
            </a:r>
            <a:endParaRPr lang="en-US" sz="2400">
              <a:latin typeface="Comic Sans MS"/>
              <a:cs typeface="Segoe UI"/>
            </a:endParaRPr>
          </a:p>
        </p:txBody>
      </p:sp>
    </p:spTree>
    <p:extLst>
      <p:ext uri="{BB962C8B-B14F-4D97-AF65-F5344CB8AC3E}">
        <p14:creationId xmlns:p14="http://schemas.microsoft.com/office/powerpoint/2010/main" val="3211861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36</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277592" y="169631"/>
            <a:ext cx="11636816" cy="6370975"/>
          </a:xfrm>
          <a:prstGeom prst="rect">
            <a:avLst/>
          </a:prstGeom>
          <a:noFill/>
        </p:spPr>
        <p:txBody>
          <a:bodyPr wrap="square" lIns="91440" tIns="45720" rIns="91440" bIns="45720" rtlCol="0" anchor="t">
            <a:spAutoFit/>
          </a:bodyPr>
          <a:lstStyle/>
          <a:p>
            <a:r>
              <a:rPr lang="en-AU" sz="2400" b="1">
                <a:solidFill>
                  <a:srgbClr val="7030A0"/>
                </a:solidFill>
                <a:latin typeface="Comic Sans MS"/>
              </a:rPr>
              <a:t>Reader 2: </a:t>
            </a:r>
            <a:r>
              <a:rPr lang="en-AU" sz="2400">
                <a:latin typeface="Comic Sans MS"/>
              </a:rPr>
              <a:t>Eternal Trinity of Love</a:t>
            </a:r>
            <a:r>
              <a:rPr lang="en-AU" sz="2400" u="none" strike="noStrike">
                <a:effectLst/>
                <a:latin typeface="Comic Sans MS"/>
              </a:rPr>
              <a:t>, we </a:t>
            </a:r>
            <a:r>
              <a:rPr lang="en-AU" sz="2400">
                <a:latin typeface="Comic Sans MS"/>
              </a:rPr>
              <a:t>uphold to you the people we </a:t>
            </a:r>
            <a:r>
              <a:rPr lang="en-AU" sz="2400" u="none" strike="noStrike">
                <a:effectLst/>
                <a:latin typeface="Comic Sans MS"/>
              </a:rPr>
              <a:t>love and carry cares</a:t>
            </a:r>
            <a:r>
              <a:rPr lang="en-AU" sz="2400">
                <a:latin typeface="Comic Sans MS"/>
              </a:rPr>
              <a:t> for:</a:t>
            </a:r>
            <a:endParaRPr lang="en-AU" sz="2400">
              <a:latin typeface="Comic Sans MS"/>
              <a:ea typeface="Calibri"/>
              <a:cs typeface="Calibri"/>
            </a:endParaRPr>
          </a:p>
          <a:p>
            <a:pPr>
              <a:lnSpc>
                <a:spcPct val="150000"/>
              </a:lnSpc>
            </a:pPr>
            <a:endParaRPr lang="en-AU" sz="2000">
              <a:latin typeface="Comic Sans MS"/>
              <a:ea typeface="Calibri"/>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r>
              <a:rPr lang="en-US" sz="2000">
                <a:solidFill>
                  <a:srgbClr val="000000"/>
                </a:solidFill>
                <a:latin typeface="Comic Sans MS"/>
                <a:cs typeface="Calibri"/>
              </a:rPr>
              <a:t>                                </a:t>
            </a:r>
            <a:r>
              <a:rPr lang="en-AU" sz="2000">
                <a:solidFill>
                  <a:srgbClr val="4D4D4D"/>
                </a:solidFill>
                <a:latin typeface="Comic Sans MS"/>
                <a:cs typeface="Calibri"/>
              </a:rPr>
              <a:t> </a:t>
            </a:r>
            <a:endParaRPr lang="en-AU" sz="2400">
              <a:latin typeface="Comic Sans MS"/>
            </a:endParaRPr>
          </a:p>
          <a:p>
            <a:endParaRPr lang="en-AU" sz="2400">
              <a:latin typeface="Comic Sans MS"/>
            </a:endParaRPr>
          </a:p>
          <a:p>
            <a:r>
              <a:rPr lang="en-AU" sz="2400">
                <a:latin typeface="Comic Sans MS"/>
              </a:rPr>
              <a:t>We name in our hearts, out loud or in the chat, those we bring to the Lord in prayer.</a:t>
            </a:r>
            <a:r>
              <a:rPr lang="en-AU" sz="2400">
                <a:solidFill>
                  <a:srgbClr val="7030A0"/>
                </a:solidFill>
                <a:latin typeface="Comic Sans MS"/>
              </a:rPr>
              <a:t>  </a:t>
            </a:r>
            <a:r>
              <a:rPr lang="en-AU" sz="2400" b="1">
                <a:solidFill>
                  <a:srgbClr val="7030A0"/>
                </a:solidFill>
                <a:latin typeface="Comic Sans MS"/>
              </a:rPr>
              <a:t>PAUSE… </a:t>
            </a:r>
            <a:r>
              <a:rPr lang="en-AU" sz="2400" u="none" strike="noStrike">
                <a:effectLst/>
                <a:latin typeface="Comic Sans MS"/>
              </a:rPr>
              <a:t>We entrust to you those who have died, those who have died peacefully and those who have died tragically, The old and the young. Receive them into your Kingdom.</a:t>
            </a:r>
            <a:r>
              <a:rPr lang="en-AU" sz="2400" u="none" strike="noStrike">
                <a:solidFill>
                  <a:srgbClr val="E68422"/>
                </a:solidFill>
                <a:effectLst/>
                <a:latin typeface="Comic Sans MS"/>
              </a:rPr>
              <a:t> </a:t>
            </a:r>
            <a:r>
              <a:rPr lang="en-AU" sz="2400">
                <a:latin typeface="Comic Sans MS"/>
              </a:rPr>
              <a:t>Lord in your mercy, Hear our prayers.</a:t>
            </a:r>
            <a:r>
              <a:rPr lang="en-AU" sz="2400">
                <a:latin typeface="Times New Roman"/>
                <a:cs typeface="Times New Roman"/>
              </a:rPr>
              <a:t> </a:t>
            </a:r>
            <a:r>
              <a:rPr lang="en-AU" sz="2400" b="1">
                <a:latin typeface="Comic Sans MS"/>
              </a:rPr>
              <a:t>Amen</a:t>
            </a:r>
            <a:r>
              <a:rPr lang="en-AU" sz="2400" b="1" u="none" strike="noStrike">
                <a:effectLst/>
                <a:latin typeface="Comic Sans MS"/>
              </a:rPr>
              <a:t>.</a:t>
            </a:r>
            <a:endParaRPr lang="en-AU" sz="240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443D3DEC-30AD-BCF7-C616-F4CC47549593}"/>
              </a:ext>
            </a:extLst>
          </p:cNvPr>
          <p:cNvGraphicFramePr>
            <a:graphicFrameLocks noGrp="1"/>
          </p:cNvGraphicFramePr>
          <p:nvPr>
            <p:extLst>
              <p:ext uri="{D42A27DB-BD31-4B8C-83A1-F6EECF244321}">
                <p14:modId xmlns:p14="http://schemas.microsoft.com/office/powerpoint/2010/main" val="4292006335"/>
              </p:ext>
            </p:extLst>
          </p:nvPr>
        </p:nvGraphicFramePr>
        <p:xfrm>
          <a:off x="518160" y="1066712"/>
          <a:ext cx="11162949" cy="3383280"/>
        </p:xfrm>
        <a:graphic>
          <a:graphicData uri="http://schemas.openxmlformats.org/drawingml/2006/table">
            <a:tbl>
              <a:tblPr>
                <a:tableStyleId>{2D5ABB26-0587-4C30-8999-92F81FD0307C}</a:tableStyleId>
              </a:tblPr>
              <a:tblGrid>
                <a:gridCol w="3877377">
                  <a:extLst>
                    <a:ext uri="{9D8B030D-6E8A-4147-A177-3AD203B41FA5}">
                      <a16:colId xmlns:a16="http://schemas.microsoft.com/office/drawing/2014/main" val="767805349"/>
                    </a:ext>
                  </a:extLst>
                </a:gridCol>
                <a:gridCol w="1620252">
                  <a:extLst>
                    <a:ext uri="{9D8B030D-6E8A-4147-A177-3AD203B41FA5}">
                      <a16:colId xmlns:a16="http://schemas.microsoft.com/office/drawing/2014/main" val="3607724199"/>
                    </a:ext>
                  </a:extLst>
                </a:gridCol>
                <a:gridCol w="2582779">
                  <a:extLst>
                    <a:ext uri="{9D8B030D-6E8A-4147-A177-3AD203B41FA5}">
                      <a16:colId xmlns:a16="http://schemas.microsoft.com/office/drawing/2014/main" val="2846615783"/>
                    </a:ext>
                  </a:extLst>
                </a:gridCol>
                <a:gridCol w="3082541">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400" b="0" i="0">
                          <a:solidFill>
                            <a:srgbClr val="000000"/>
                          </a:solidFill>
                          <a:effectLst/>
                          <a:latin typeface="Comic Sans MS"/>
                        </a:rPr>
                        <a:t>Kerry, Les &amp; Jake</a:t>
                      </a:r>
                    </a:p>
                    <a:p>
                      <a:pPr algn="l" rtl="0" fontAlgn="base">
                        <a:lnSpc>
                          <a:spcPct val="100000"/>
                        </a:lnSpc>
                        <a:spcBef>
                          <a:spcPts val="0"/>
                        </a:spcBef>
                        <a:spcAft>
                          <a:spcPts val="0"/>
                        </a:spcAft>
                      </a:pPr>
                      <a:r>
                        <a:rPr lang="en-AU" sz="2400" b="0" i="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a:t>
                      </a:r>
                      <a:r>
                        <a:rPr lang="en-AU" sz="2400" b="0" i="0" err="1">
                          <a:solidFill>
                            <a:srgbClr val="000000"/>
                          </a:solidFill>
                          <a:effectLst/>
                          <a:latin typeface="Comic Sans MS"/>
                        </a:rPr>
                        <a:t>Rev'd</a:t>
                      </a:r>
                      <a:r>
                        <a:rPr lang="en-AU" sz="2400" b="0" i="0">
                          <a:solidFill>
                            <a:srgbClr val="000000"/>
                          </a:solidFill>
                          <a:effectLst/>
                          <a:latin typeface="Comic Sans MS"/>
                        </a:rPr>
                        <a:t>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Steven &amp; Vanessa</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AU" sz="2400" b="0" i="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Dr Julie ​​</a:t>
                      </a:r>
                    </a:p>
                    <a:p>
                      <a:pPr algn="l" rtl="0" fontAlgn="base">
                        <a:lnSpc>
                          <a:spcPct val="100000"/>
                        </a:lnSpc>
                        <a:spcBef>
                          <a:spcPts val="0"/>
                        </a:spcBef>
                        <a:spcAft>
                          <a:spcPts val="0"/>
                        </a:spcAft>
                      </a:pPr>
                      <a:r>
                        <a:rPr lang="en-AU" sz="2400" b="0" i="0">
                          <a:solidFill>
                            <a:srgbClr val="000000"/>
                          </a:solidFill>
                          <a:effectLst/>
                          <a:latin typeface="Comic Sans MS"/>
                        </a:rPr>
                        <a:t>Ruth​​</a:t>
                      </a:r>
                    </a:p>
                    <a:p>
                      <a:pPr algn="l" rtl="0" fontAlgn="base">
                        <a:lnSpc>
                          <a:spcPct val="100000"/>
                        </a:lnSpc>
                        <a:spcBef>
                          <a:spcPts val="0"/>
                        </a:spcBef>
                        <a:spcAft>
                          <a:spcPts val="0"/>
                        </a:spcAft>
                      </a:pPr>
                      <a:r>
                        <a:rPr lang="en-AU" sz="2400" b="0" i="0">
                          <a:solidFill>
                            <a:srgbClr val="000000"/>
                          </a:solidFill>
                          <a:effectLst/>
                          <a:latin typeface="Comic Sans MS"/>
                        </a:rPr>
                        <a:t>Phil​</a:t>
                      </a:r>
                    </a:p>
                    <a:p>
                      <a:pPr algn="l" rtl="0" fontAlgn="base">
                        <a:lnSpc>
                          <a:spcPct val="100000"/>
                        </a:lnSpc>
                        <a:spcBef>
                          <a:spcPts val="0"/>
                        </a:spcBef>
                        <a:spcAft>
                          <a:spcPts val="0"/>
                        </a:spcAft>
                      </a:pPr>
                      <a:r>
                        <a:rPr lang="en-AU" sz="2400" b="0" i="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Craig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Neva​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a:solidFill>
                            <a:srgbClr val="000000"/>
                          </a:solidFill>
                          <a:effectLst/>
                          <a:latin typeface="Comic Sans MS"/>
                        </a:rPr>
                        <a:t>Bill &amp; Marjorie​​</a:t>
                      </a:r>
                    </a:p>
                    <a:p>
                      <a:pPr algn="l" rtl="0" fontAlgn="base">
                        <a:lnSpc>
                          <a:spcPct val="100000"/>
                        </a:lnSpc>
                        <a:spcBef>
                          <a:spcPts val="0"/>
                        </a:spcBef>
                        <a:spcAft>
                          <a:spcPts val="0"/>
                        </a:spcAft>
                      </a:pPr>
                      <a:r>
                        <a:rPr lang="en-AU" sz="2400" b="0" i="0">
                          <a:solidFill>
                            <a:srgbClr val="000000"/>
                          </a:solidFill>
                          <a:effectLst/>
                          <a:latin typeface="Comic Sans MS"/>
                        </a:rPr>
                        <a:t>Aaron &amp; Andrea</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Paul &amp; </a:t>
                      </a:r>
                      <a:r>
                        <a:rPr lang="en-AU" sz="2400" b="0" i="0" err="1">
                          <a:solidFill>
                            <a:srgbClr val="000000"/>
                          </a:solidFill>
                          <a:effectLst/>
                          <a:latin typeface="Comic Sans MS"/>
                        </a:rPr>
                        <a:t>Darhon</a:t>
                      </a:r>
                      <a:endParaRPr lang="en-AU" sz="2400" b="0" i="0">
                        <a:solidFill>
                          <a:srgbClr val="000000"/>
                        </a:solidFill>
                        <a:effectLst/>
                        <a:latin typeface="Comic Sans M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Judy &amp; Mary​​    </a:t>
                      </a:r>
                    </a:p>
                    <a:p>
                      <a:pPr algn="l" rtl="0" fontAlgn="base">
                        <a:lnSpc>
                          <a:spcPct val="100000"/>
                        </a:lnSpc>
                        <a:spcBef>
                          <a:spcPts val="0"/>
                        </a:spcBef>
                        <a:spcAft>
                          <a:spcPts val="0"/>
                        </a:spcAft>
                      </a:pPr>
                      <a:r>
                        <a:rPr lang="en-AU" sz="2400" b="0" i="0">
                          <a:solidFill>
                            <a:srgbClr val="000000"/>
                          </a:solidFill>
                          <a:effectLst/>
                          <a:latin typeface="Comic Sans MS"/>
                        </a:rPr>
                        <a:t>Bob &amp; Di​</a:t>
                      </a:r>
                    </a:p>
                    <a:p>
                      <a:pPr lvl="0" algn="l">
                        <a:lnSpc>
                          <a:spcPct val="100000"/>
                        </a:lnSpc>
                        <a:spcBef>
                          <a:spcPts val="0"/>
                        </a:spcBef>
                        <a:spcAft>
                          <a:spcPts val="0"/>
                        </a:spcAft>
                        <a:buNone/>
                      </a:pPr>
                      <a:r>
                        <a:rPr lang="en-AU" sz="2400" b="0" i="0" u="none" strike="noStrike" noProof="0">
                          <a:solidFill>
                            <a:srgbClr val="000000"/>
                          </a:solidFill>
                          <a:effectLst/>
                          <a:latin typeface="Comic Sans MS"/>
                        </a:rPr>
                        <a:t>Pat &amp; Julie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Miriam</a:t>
                      </a:r>
                    </a:p>
                    <a:p>
                      <a:pPr lvl="0" algn="l">
                        <a:lnSpc>
                          <a:spcPct val="100000"/>
                        </a:lnSpc>
                        <a:spcBef>
                          <a:spcPts val="0"/>
                        </a:spcBef>
                        <a:spcAft>
                          <a:spcPts val="0"/>
                        </a:spcAft>
                        <a:buNone/>
                      </a:pPr>
                      <a:r>
                        <a:rPr lang="en-AU" sz="2400" b="0" i="0" u="none" strike="noStrike" noProof="0">
                          <a:solidFill>
                            <a:srgbClr val="000000"/>
                          </a:solidFill>
                          <a:effectLst/>
                          <a:latin typeface="Comic Sans MS"/>
                        </a:rPr>
                        <a:t>Gayanne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a:solidFill>
                            <a:srgbClr val="000000"/>
                          </a:solidFill>
                          <a:effectLst/>
                          <a:latin typeface="Comic Sans MS"/>
                        </a:rPr>
                        <a:t>Kirsten, Greg, </a:t>
                      </a:r>
                    </a:p>
                    <a:p>
                      <a:pPr algn="l" rtl="0" fontAlgn="base">
                        <a:lnSpc>
                          <a:spcPct val="100000"/>
                        </a:lnSpc>
                        <a:spcBef>
                          <a:spcPts val="0"/>
                        </a:spcBef>
                        <a:spcAft>
                          <a:spcPts val="0"/>
                        </a:spcAft>
                      </a:pPr>
                      <a:r>
                        <a:rPr lang="en-AU" sz="2400" b="0" i="0">
                          <a:solidFill>
                            <a:srgbClr val="000000"/>
                          </a:solidFill>
                          <a:effectLst/>
                          <a:latin typeface="Comic Sans MS"/>
                        </a:rPr>
                        <a:t>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u="none" strike="noStrike">
                          <a:solidFill>
                            <a:srgbClr val="000000"/>
                          </a:solidFill>
                          <a:effectLst/>
                          <a:latin typeface="Comic Sans MS"/>
                        </a:rPr>
                        <a:t>Alan &amp; Gaylene</a:t>
                      </a:r>
                      <a:r>
                        <a:rPr lang="en-AU" sz="2400" b="0" i="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noProof="0">
                          <a:solidFill>
                            <a:srgbClr val="000000"/>
                          </a:solidFill>
                          <a:effectLst/>
                          <a:latin typeface="Comic Sans MS"/>
                        </a:rPr>
                        <a:t>Bonnie &amp; girls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Liz’s Godchildren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noProof="0">
                          <a:solidFill>
                            <a:srgbClr val="000000"/>
                          </a:solidFill>
                          <a:effectLst/>
                          <a:latin typeface="Comic Sans MS"/>
                        </a:rPr>
                        <a:t>Barry &amp; Gwen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a:solidFill>
                            <a:srgbClr val="000000"/>
                          </a:solidFill>
                          <a:effectLst/>
                          <a:latin typeface="Comic Sans MS"/>
                        </a:rPr>
                        <a:t>Matthew &amp; Nicholas</a:t>
                      </a:r>
                      <a:r>
                        <a:rPr lang="en-AU" sz="2400" b="0" i="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400" b="0" i="0" u="none" strike="noStrike" noProof="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Tree>
    <p:extLst>
      <p:ext uri="{BB962C8B-B14F-4D97-AF65-F5344CB8AC3E}">
        <p14:creationId xmlns:p14="http://schemas.microsoft.com/office/powerpoint/2010/main" val="1507970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666404" y="196198"/>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rgbClr val="7030A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820095" y="892090"/>
            <a:ext cx="10624836" cy="9128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000"/>
              </a:spcAft>
            </a:pPr>
            <a:r>
              <a:rPr lang="en-AU" sz="2400" b="1">
                <a:solidFill>
                  <a:srgbClr val="7030A0"/>
                </a:solidFill>
                <a:latin typeface="Comic Sans MS"/>
              </a:rPr>
              <a:t>Leader: </a:t>
            </a:r>
            <a:r>
              <a:rPr lang="en-AU" sz="2400">
                <a:solidFill>
                  <a:srgbClr val="000000"/>
                </a:solidFill>
                <a:latin typeface="Comic Sans MS"/>
              </a:rPr>
              <a:t>Loving</a:t>
            </a:r>
            <a:r>
              <a:rPr lang="en-AU" sz="2400" i="0" u="none" strike="noStrike">
                <a:solidFill>
                  <a:srgbClr val="000000"/>
                </a:solidFill>
                <a:effectLst/>
                <a:latin typeface="Comic Sans MS"/>
              </a:rPr>
              <a:t> God, joining with the Church in our cycle of prayer, we ask </a:t>
            </a:r>
            <a:r>
              <a:rPr lang="en-AU" sz="2400" u="none" strike="noStrike">
                <a:solidFill>
                  <a:srgbClr val="000000"/>
                </a:solidFill>
                <a:effectLst/>
                <a:latin typeface="Comic Sans MS"/>
              </a:rPr>
              <a:t>your blessings on: </a:t>
            </a:r>
          </a:p>
        </p:txBody>
      </p:sp>
      <p:sp>
        <p:nvSpPr>
          <p:cNvPr id="6" name="TextBox 5">
            <a:extLst>
              <a:ext uri="{FF2B5EF4-FFF2-40B4-BE49-F238E27FC236}">
                <a16:creationId xmlns:a16="http://schemas.microsoft.com/office/drawing/2014/main" id="{FC32BA73-C78E-64A6-494A-06D133CE1270}"/>
              </a:ext>
            </a:extLst>
          </p:cNvPr>
          <p:cNvSpPr txBox="1"/>
          <p:nvPr/>
        </p:nvSpPr>
        <p:spPr>
          <a:xfrm>
            <a:off x="906041" y="1916086"/>
            <a:ext cx="10186186" cy="4524637"/>
          </a:xfrm>
          <a:prstGeom prst="rect">
            <a:avLst/>
          </a:prstGeom>
          <a:noFill/>
        </p:spPr>
        <p:txBody>
          <a:bodyPr wrap="square">
            <a:spAutoFit/>
          </a:bodyPr>
          <a:lstStyle/>
          <a:p>
            <a:pPr marL="342900" indent="-342900">
              <a:lnSpc>
                <a:spcPct val="150000"/>
              </a:lnSpc>
              <a:spcAft>
                <a:spcPts val="1200"/>
              </a:spcAft>
              <a:buFont typeface="Arial" panose="020B0604020202020204" pitchFamily="34" charset="0"/>
              <a:buChar char="•"/>
            </a:pPr>
            <a:r>
              <a:rPr lang="en-AU" sz="2400" dirty="0">
                <a:latin typeface="Comic Sans MS" panose="030F0702030302020204" pitchFamily="66" charset="0"/>
              </a:rPr>
              <a:t>The Episcopal Church in Jerusalem &amp; The Middle East  </a:t>
            </a:r>
          </a:p>
          <a:p>
            <a:pPr marL="342900" indent="-342900">
              <a:lnSpc>
                <a:spcPct val="150000"/>
              </a:lnSpc>
              <a:spcAft>
                <a:spcPts val="1200"/>
              </a:spcAft>
              <a:buFont typeface="Arial" panose="020B0604020202020204" pitchFamily="34" charset="0"/>
              <a:buChar char="•"/>
            </a:pPr>
            <a:r>
              <a:rPr lang="en-AU" sz="2400" dirty="0">
                <a:latin typeface="Comic Sans MS" panose="030F0702030302020204" pitchFamily="66" charset="0"/>
              </a:rPr>
              <a:t>The Diocese of Bunbury: †Ian; Clergy and People </a:t>
            </a:r>
          </a:p>
          <a:p>
            <a:pPr marL="342900" indent="-342900">
              <a:lnSpc>
                <a:spcPct val="150000"/>
              </a:lnSpc>
              <a:spcAft>
                <a:spcPts val="1200"/>
              </a:spcAft>
              <a:buFont typeface="Arial" panose="020B0604020202020204" pitchFamily="34" charset="0"/>
              <a:buChar char="•"/>
            </a:pPr>
            <a:r>
              <a:rPr lang="en-AU" sz="2400" dirty="0">
                <a:latin typeface="Comic Sans MS" panose="030F0702030302020204" pitchFamily="66" charset="0"/>
              </a:rPr>
              <a:t>The Parish of St Lucia: Katherine, Bill, Karol, Hugh</a:t>
            </a:r>
          </a:p>
          <a:p>
            <a:pPr marL="342900" indent="-342900">
              <a:lnSpc>
                <a:spcPct val="150000"/>
              </a:lnSpc>
              <a:spcAft>
                <a:spcPts val="1200"/>
              </a:spcAft>
              <a:buFont typeface="Arial" panose="020B0604020202020204" pitchFamily="34" charset="0"/>
              <a:buChar char="•"/>
            </a:pPr>
            <a:r>
              <a:rPr lang="en-AU" sz="2400" dirty="0">
                <a:latin typeface="Comic Sans MS" panose="030F0702030302020204" pitchFamily="66" charset="0"/>
              </a:rPr>
              <a:t> Child Care Centres</a:t>
            </a:r>
          </a:p>
          <a:p>
            <a:pPr marL="342900" indent="-342900">
              <a:lnSpc>
                <a:spcPct val="150000"/>
              </a:lnSpc>
              <a:spcAft>
                <a:spcPts val="1200"/>
              </a:spcAft>
              <a:buFont typeface="Arial" panose="020B0604020202020204" pitchFamily="34" charset="0"/>
              <a:buChar char="•"/>
            </a:pPr>
            <a:r>
              <a:rPr lang="en-AU" sz="2400" dirty="0">
                <a:latin typeface="Comic Sans MS" panose="030F0702030302020204" pitchFamily="66" charset="0"/>
              </a:rPr>
              <a:t>Matthew Flinders Anglican College, Buderim: Principal – Michelle; Chaplain - Kathrin; Chair of College Council - Peta; members of College Council; staff &amp; students </a:t>
            </a:r>
          </a:p>
        </p:txBody>
      </p:sp>
    </p:spTree>
    <p:extLst>
      <p:ext uri="{BB962C8B-B14F-4D97-AF65-F5344CB8AC3E}">
        <p14:creationId xmlns:p14="http://schemas.microsoft.com/office/powerpoint/2010/main" val="1934760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199453" y="391802"/>
            <a:ext cx="9793093" cy="107721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rgbClr val="7030A0"/>
                </a:solidFill>
                <a:latin typeface="Comic Sans MS"/>
              </a:rPr>
              <a:t>Leader: Commitment prayer for the week:</a:t>
            </a:r>
          </a:p>
          <a:p>
            <a:pPr algn="ctr"/>
            <a:r>
              <a:rPr lang="en-US" sz="3200" b="1">
                <a:solidFill>
                  <a:srgbClr val="7030A0"/>
                </a:solidFill>
                <a:latin typeface="Comic Sans MS"/>
              </a:rPr>
              <a:t>Sustainability</a:t>
            </a:r>
          </a:p>
        </p:txBody>
      </p:sp>
      <p:sp>
        <p:nvSpPr>
          <p:cNvPr id="6" name="Rectangle 5">
            <a:extLst>
              <a:ext uri="{FF2B5EF4-FFF2-40B4-BE49-F238E27FC236}">
                <a16:creationId xmlns:a16="http://schemas.microsoft.com/office/drawing/2014/main" id="{9977C01B-E758-A616-9379-D65610E2F861}"/>
              </a:ext>
            </a:extLst>
          </p:cNvPr>
          <p:cNvSpPr/>
          <p:nvPr/>
        </p:nvSpPr>
        <p:spPr>
          <a:xfrm>
            <a:off x="7330905" y="6457890"/>
            <a:ext cx="2035498" cy="400110"/>
          </a:xfrm>
          <a:prstGeom prst="rect">
            <a:avLst/>
          </a:prstGeom>
        </p:spPr>
        <p:txBody>
          <a:bodyPr wrap="square">
            <a:spAutoFit/>
          </a:bodyPr>
          <a:lstStyle/>
          <a:p>
            <a:r>
              <a:rPr lang="en-GB" sz="2000" b="1">
                <a:solidFill>
                  <a:srgbClr val="7030A0"/>
                </a:solidFill>
                <a:latin typeface="Comic Sans MS"/>
              </a:rPr>
              <a:t>Continue…</a:t>
            </a:r>
            <a:endParaRPr lang="en-AU" sz="2000" b="1">
              <a:solidFill>
                <a:srgbClr val="7030A0"/>
              </a:solidFill>
            </a:endParaRPr>
          </a:p>
        </p:txBody>
      </p:sp>
      <p:sp>
        <p:nvSpPr>
          <p:cNvPr id="4" name="TextBox 3">
            <a:extLst>
              <a:ext uri="{FF2B5EF4-FFF2-40B4-BE49-F238E27FC236}">
                <a16:creationId xmlns:a16="http://schemas.microsoft.com/office/drawing/2014/main" id="{343AE1F4-7BA1-D5A2-FAC9-4B091504CE6D}"/>
              </a:ext>
            </a:extLst>
          </p:cNvPr>
          <p:cNvSpPr txBox="1"/>
          <p:nvPr/>
        </p:nvSpPr>
        <p:spPr>
          <a:xfrm>
            <a:off x="896658" y="1761649"/>
            <a:ext cx="10694978" cy="4461991"/>
          </a:xfrm>
          <a:prstGeom prst="rect">
            <a:avLst/>
          </a:prstGeom>
          <a:noFill/>
        </p:spPr>
        <p:txBody>
          <a:bodyPr wrap="square">
            <a:spAutoFit/>
          </a:bodyPr>
          <a:lstStyle/>
          <a:p>
            <a:pPr algn="l" rtl="0" fontAlgn="base">
              <a:lnSpc>
                <a:spcPct val="150000"/>
              </a:lnSpc>
              <a:buNone/>
            </a:pPr>
            <a:r>
              <a:rPr lang="en-US" sz="2400" b="0" i="0" u="none" strike="noStrike" dirty="0">
                <a:solidFill>
                  <a:srgbClr val="000000"/>
                </a:solidFill>
                <a:effectLst/>
                <a:latin typeface="Comic Sans MS" panose="030F0702030302020204" pitchFamily="66" charset="0"/>
              </a:rPr>
              <a:t>Generous God, We hold before you the financial stability and future sustainability of Holy Hermits Online. Guide us as we seek to grow our community’s giving, so we may continue the work you have called us to—being together in this digital space. Show us where to place our energy as we explore new funding sources and fresh opportunities. Be present with us and those we meet as we reach out to charitable trusts and foundations, inviting their support for our outreach—especially to those unable to get to Church in person. </a:t>
            </a:r>
            <a:r>
              <a:rPr lang="en-US" sz="2400" b="0" i="0" dirty="0">
                <a:solidFill>
                  <a:srgbClr val="543E34"/>
                </a:solidFill>
                <a:effectLst/>
                <a:latin typeface="Comic Sans MS" panose="030F0702030302020204" pitchFamily="66" charset="0"/>
              </a:rPr>
              <a:t>​</a:t>
            </a:r>
          </a:p>
        </p:txBody>
      </p:sp>
    </p:spTree>
    <p:extLst>
      <p:ext uri="{BB962C8B-B14F-4D97-AF65-F5344CB8AC3E}">
        <p14:creationId xmlns:p14="http://schemas.microsoft.com/office/powerpoint/2010/main" val="1523887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E8F85-A7C3-BDC8-9703-0F702C4163B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87DA81C-2BE6-A816-A12A-953C7AFF1CD6}"/>
              </a:ext>
            </a:extLst>
          </p:cNvPr>
          <p:cNvSpPr txBox="1"/>
          <p:nvPr/>
        </p:nvSpPr>
        <p:spPr>
          <a:xfrm>
            <a:off x="1376948" y="1244412"/>
            <a:ext cx="10694978" cy="4145045"/>
          </a:xfrm>
          <a:prstGeom prst="rect">
            <a:avLst/>
          </a:prstGeom>
          <a:noFill/>
        </p:spPr>
        <p:txBody>
          <a:bodyPr wrap="square">
            <a:spAutoFit/>
          </a:bodyPr>
          <a:lstStyle/>
          <a:p>
            <a:pPr algn="l" rtl="0" fontAlgn="base">
              <a:lnSpc>
                <a:spcPct val="150000"/>
              </a:lnSpc>
            </a:pPr>
            <a:endParaRPr lang="en-US" sz="2400" b="0" i="0" dirty="0">
              <a:solidFill>
                <a:srgbClr val="543E34"/>
              </a:solidFill>
              <a:effectLst/>
              <a:latin typeface="Comic Sans MS" panose="030F0702030302020204" pitchFamily="66" charset="0"/>
            </a:endParaRPr>
          </a:p>
          <a:p>
            <a:pPr algn="l" rtl="0" fontAlgn="base">
              <a:lnSpc>
                <a:spcPct val="150000"/>
              </a:lnSpc>
              <a:buNone/>
            </a:pPr>
            <a:r>
              <a:rPr lang="en-US" sz="2200" b="0" i="0" u="none" strike="noStrike" dirty="0">
                <a:solidFill>
                  <a:srgbClr val="000000"/>
                </a:solidFill>
                <a:effectLst/>
                <a:latin typeface="Comic Sans MS" panose="030F0702030302020204" pitchFamily="66" charset="0"/>
              </a:rPr>
              <a:t>Stir the hearts of all who believe in this mission to greater generosity, creativity, and commitment. We thank you for the partnerships you have already blessed us with, especially our home base at St John’s Cathedral.</a:t>
            </a:r>
            <a:r>
              <a:rPr lang="en-US" sz="2200" b="0" i="0" dirty="0">
                <a:solidFill>
                  <a:srgbClr val="543E34"/>
                </a:solidFill>
                <a:effectLst/>
                <a:latin typeface="Comic Sans MS" panose="030F0702030302020204" pitchFamily="66" charset="0"/>
              </a:rPr>
              <a:t>​</a:t>
            </a:r>
            <a:br>
              <a:rPr lang="en-US" sz="2200" b="0" i="0" dirty="0">
                <a:solidFill>
                  <a:srgbClr val="543E34"/>
                </a:solidFill>
                <a:effectLst/>
                <a:latin typeface="Comic Sans MS" panose="030F0702030302020204" pitchFamily="66" charset="0"/>
              </a:rPr>
            </a:br>
            <a:r>
              <a:rPr lang="en-US" sz="2200" b="0" i="0" u="none" strike="noStrike" dirty="0">
                <a:solidFill>
                  <a:srgbClr val="000000"/>
                </a:solidFill>
                <a:effectLst/>
                <a:latin typeface="Comic Sans MS" panose="030F0702030302020204" pitchFamily="66" charset="0"/>
              </a:rPr>
              <a:t>We pray in the name of Jesus, who lived on mission and said, </a:t>
            </a:r>
            <a:r>
              <a:rPr lang="en-US" sz="2200" b="0" i="0" dirty="0">
                <a:solidFill>
                  <a:srgbClr val="543E34"/>
                </a:solidFill>
                <a:effectLst/>
                <a:latin typeface="Comic Sans MS" panose="030F0702030302020204" pitchFamily="66" charset="0"/>
              </a:rPr>
              <a:t>​</a:t>
            </a:r>
          </a:p>
          <a:p>
            <a:pPr algn="l" rtl="0" fontAlgn="base">
              <a:lnSpc>
                <a:spcPct val="150000"/>
              </a:lnSpc>
            </a:pPr>
            <a:endParaRPr lang="en-US" sz="2200" b="0" i="0" dirty="0">
              <a:solidFill>
                <a:srgbClr val="543E34"/>
              </a:solidFill>
              <a:effectLst/>
              <a:latin typeface="Comic Sans MS" panose="030F0702030302020204" pitchFamily="66" charset="0"/>
            </a:endParaRPr>
          </a:p>
          <a:p>
            <a:pPr algn="l" rtl="0" fontAlgn="base">
              <a:lnSpc>
                <a:spcPct val="150000"/>
              </a:lnSpc>
              <a:buNone/>
            </a:pPr>
            <a:r>
              <a:rPr lang="en-US" sz="2200" b="0" i="1" u="none" strike="noStrike" dirty="0">
                <a:solidFill>
                  <a:srgbClr val="000000"/>
                </a:solidFill>
                <a:effectLst/>
                <a:latin typeface="Comic Sans MS" panose="030F0702030302020204" pitchFamily="66" charset="0"/>
              </a:rPr>
              <a:t>If in my name you ask me for anything, I will do it.</a:t>
            </a:r>
            <a:r>
              <a:rPr lang="en-US" sz="2200" b="0" i="0" dirty="0">
                <a:solidFill>
                  <a:srgbClr val="543E34"/>
                </a:solidFill>
                <a:effectLst/>
                <a:latin typeface="Comic Sans MS" panose="030F0702030302020204" pitchFamily="66" charset="0"/>
              </a:rPr>
              <a:t>​</a:t>
            </a:r>
          </a:p>
          <a:p>
            <a:pPr algn="l" rtl="0" fontAlgn="base">
              <a:lnSpc>
                <a:spcPct val="150000"/>
              </a:lnSpc>
              <a:buNone/>
            </a:pPr>
            <a:r>
              <a:rPr lang="en-US" sz="2200" b="1" i="0" u="none" strike="noStrike" dirty="0">
                <a:solidFill>
                  <a:srgbClr val="000000"/>
                </a:solidFill>
                <a:effectLst/>
                <a:latin typeface="Comic Sans MS" panose="030F0702030302020204" pitchFamily="66" charset="0"/>
              </a:rPr>
              <a:t>Amen.</a:t>
            </a:r>
            <a:endParaRPr lang="en-US" sz="2200" b="0" i="0" dirty="0">
              <a:solidFill>
                <a:srgbClr val="543E34"/>
              </a:solidFill>
              <a:effectLst/>
              <a:latin typeface="Comic Sans MS" panose="030F0702030302020204" pitchFamily="66" charset="0"/>
            </a:endParaRPr>
          </a:p>
        </p:txBody>
      </p:sp>
    </p:spTree>
    <p:extLst>
      <p:ext uri="{BB962C8B-B14F-4D97-AF65-F5344CB8AC3E}">
        <p14:creationId xmlns:p14="http://schemas.microsoft.com/office/powerpoint/2010/main" val="1689776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D45B7-168A-F63D-77A7-F6A5B26DD1A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F2CF7C-752B-0C15-7476-5DECC7347D21}"/>
              </a:ext>
            </a:extLst>
          </p:cNvPr>
          <p:cNvSpPr>
            <a:spLocks noGrp="1"/>
          </p:cNvSpPr>
          <p:nvPr>
            <p:ph type="sldNum" sz="quarter" idx="12"/>
          </p:nvPr>
        </p:nvSpPr>
        <p:spPr/>
        <p:txBody>
          <a:bodyPr/>
          <a:lstStyle/>
          <a:p>
            <a:fld id="{D6BAAE04-8869-45BD-9FC4-571BC1F4B92A}" type="slidenum">
              <a:rPr lang="en-AU" smtClean="0"/>
              <a:t>4</a:t>
            </a:fld>
            <a:endParaRPr lang="en-AU"/>
          </a:p>
        </p:txBody>
      </p:sp>
      <p:sp>
        <p:nvSpPr>
          <p:cNvPr id="8" name="Rectangle 7">
            <a:extLst>
              <a:ext uri="{FF2B5EF4-FFF2-40B4-BE49-F238E27FC236}">
                <a16:creationId xmlns:a16="http://schemas.microsoft.com/office/drawing/2014/main" id="{90E0D3DF-AFAC-E343-F3D1-2E48CCB55544}"/>
              </a:ext>
            </a:extLst>
          </p:cNvPr>
          <p:cNvSpPr/>
          <p:nvPr/>
        </p:nvSpPr>
        <p:spPr>
          <a:xfrm>
            <a:off x="9696839" y="3916804"/>
            <a:ext cx="2158085" cy="954107"/>
          </a:xfrm>
          <a:prstGeom prst="rect">
            <a:avLst/>
          </a:prstGeom>
        </p:spPr>
        <p:txBody>
          <a:bodyPr wrap="square">
            <a:spAutoFit/>
          </a:bodyPr>
          <a:lstStyle/>
          <a:p>
            <a:r>
              <a:rPr lang="en-GB" sz="1400" b="1" dirty="0">
                <a:latin typeface="Comic Sans MS"/>
              </a:rPr>
              <a:t>To read more about our hermits please click the link</a:t>
            </a:r>
            <a:r>
              <a:rPr lang="en-GB" sz="1400" dirty="0">
                <a:latin typeface="Comic Sans MS"/>
              </a:rPr>
              <a:t>​</a:t>
            </a:r>
            <a:r>
              <a:rPr lang="en-US" sz="1400" dirty="0">
                <a:latin typeface="Comic Sans MS"/>
              </a:rPr>
              <a:t>​ in the send out</a:t>
            </a:r>
          </a:p>
        </p:txBody>
      </p:sp>
      <p:pic>
        <p:nvPicPr>
          <p:cNvPr id="7" name="Picture 6">
            <a:extLst>
              <a:ext uri="{FF2B5EF4-FFF2-40B4-BE49-F238E27FC236}">
                <a16:creationId xmlns:a16="http://schemas.microsoft.com/office/drawing/2014/main" id="{BDF7B92F-67C0-8713-3BAD-DA4596EDBA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1911" y="198224"/>
            <a:ext cx="2435128" cy="3441648"/>
          </a:xfrm>
          <a:prstGeom prst="rect">
            <a:avLst/>
          </a:prstGeom>
        </p:spPr>
      </p:pic>
      <p:sp>
        <p:nvSpPr>
          <p:cNvPr id="11" name="TextBox 10">
            <a:extLst>
              <a:ext uri="{FF2B5EF4-FFF2-40B4-BE49-F238E27FC236}">
                <a16:creationId xmlns:a16="http://schemas.microsoft.com/office/drawing/2014/main" id="{E748E5EA-2760-C0B7-4040-7808608961D2}"/>
              </a:ext>
            </a:extLst>
          </p:cNvPr>
          <p:cNvSpPr txBox="1"/>
          <p:nvPr/>
        </p:nvSpPr>
        <p:spPr>
          <a:xfrm>
            <a:off x="112675" y="379971"/>
            <a:ext cx="9584164" cy="3355086"/>
          </a:xfrm>
          <a:prstGeom prst="rect">
            <a:avLst/>
          </a:prstGeom>
          <a:noFill/>
        </p:spPr>
        <p:txBody>
          <a:bodyPr wrap="square">
            <a:spAutoFit/>
          </a:bodyPr>
          <a:lstStyle/>
          <a:p>
            <a:pPr>
              <a:lnSpc>
                <a:spcPct val="150000"/>
              </a:lnSpc>
            </a:pPr>
            <a:r>
              <a:rPr lang="en-AU" sz="2400" dirty="0">
                <a:latin typeface="Comic Sans MS" panose="030F0702030302020204" pitchFamily="66" charset="0"/>
              </a:rPr>
              <a:t>Luke returned home but soon embraced solitude on Mount Ioannou, praying and fasting for seven years and receiving the gift of foresight. Performing miracles drew many visitors. After serving a stylite in Patras for ten years, he resumed ascetic life and performed many miracles, healing sickness of soul and body until his death on February 7, 946.</a:t>
            </a:r>
          </a:p>
        </p:txBody>
      </p:sp>
    </p:spTree>
    <p:extLst>
      <p:ext uri="{BB962C8B-B14F-4D97-AF65-F5344CB8AC3E}">
        <p14:creationId xmlns:p14="http://schemas.microsoft.com/office/powerpoint/2010/main" val="1551765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471" y="238125"/>
            <a:ext cx="10509164" cy="750096"/>
          </a:xfrm>
        </p:spPr>
        <p:txBody>
          <a:bodyPr vert="horz" lIns="91440" tIns="45720" rIns="91440" bIns="45720" rtlCol="0" anchor="t">
            <a:noAutofit/>
          </a:bodyPr>
          <a:lstStyle/>
          <a:p>
            <a:pPr>
              <a:buNone/>
            </a:pPr>
            <a:r>
              <a:rPr lang="en-GB" sz="2400" b="1">
                <a:solidFill>
                  <a:srgbClr val="7030A0"/>
                </a:solidFill>
                <a:latin typeface="Comic Sans MS"/>
              </a:rPr>
              <a:t>Leader: </a:t>
            </a:r>
            <a:r>
              <a:rPr lang="en-GB" sz="2400">
                <a:latin typeface="Comic Sans MS"/>
              </a:rPr>
              <a:t>Let us pray together the prayer which Jesus gave us saying:</a:t>
            </a:r>
          </a:p>
          <a:p>
            <a:pPr>
              <a:buNone/>
            </a:pPr>
            <a:endParaRPr lang="en-AU" sz="2400" i="1">
              <a:latin typeface="Comic Sans MS" panose="030F0702030302020204" pitchFamily="66" charset="0"/>
            </a:endParaRPr>
          </a:p>
          <a:p>
            <a:pPr>
              <a:buNone/>
            </a:pPr>
            <a:endParaRPr lang="en-AU" sz="240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2851140" y="701888"/>
            <a:ext cx="6225626" cy="57531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endParaRPr lang="en-AU" sz="1100" dirty="0">
              <a:latin typeface="Comic Sans MS"/>
              <a:cs typeface="Segoe UI"/>
            </a:endParaRPr>
          </a:p>
          <a:p>
            <a:pPr>
              <a:lnSpc>
                <a:spcPct val="114999"/>
              </a:lnSpc>
            </a:pPr>
            <a:r>
              <a:rPr lang="en-US" sz="2200" b="1" dirty="0">
                <a:solidFill>
                  <a:srgbClr val="7030A0"/>
                </a:solidFill>
                <a:latin typeface="Comic Sans MS"/>
                <a:cs typeface="Segoe UI"/>
              </a:rPr>
              <a:t>All: </a:t>
            </a:r>
            <a:r>
              <a:rPr lang="en-GB" sz="2400" b="1" dirty="0">
                <a:latin typeface="Comic Sans MS"/>
                <a:cs typeface="Segoe UI"/>
              </a:rPr>
              <a:t>Our Father in heaven,</a:t>
            </a:r>
            <a:r>
              <a:rPr lang="en-AU" sz="2400" dirty="0">
                <a:latin typeface="Comic Sans MS"/>
                <a:cs typeface="Segoe UI"/>
              </a:rPr>
              <a:t> </a:t>
            </a:r>
          </a:p>
          <a:p>
            <a:pPr>
              <a:lnSpc>
                <a:spcPct val="114999"/>
              </a:lnSpc>
            </a:pPr>
            <a:r>
              <a:rPr lang="en-GB" sz="2400" b="1" dirty="0">
                <a:latin typeface="Comic Sans MS"/>
                <a:cs typeface="Segoe UI"/>
              </a:rPr>
              <a:t>hallowed be your name,</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your kingdom come, your will be done,</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on earth as in heaven.</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Give us today our daily bread.</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Forgive us our sins </a:t>
            </a:r>
            <a:endParaRPr lang="en-US" sz="2400" dirty="0">
              <a:latin typeface="Comic Sans MS"/>
              <a:cs typeface="Segoe UI"/>
            </a:endParaRPr>
          </a:p>
          <a:p>
            <a:pPr>
              <a:lnSpc>
                <a:spcPct val="114999"/>
              </a:lnSpc>
            </a:pPr>
            <a:r>
              <a:rPr lang="en-GB" sz="2400" b="1" dirty="0">
                <a:latin typeface="Comic Sans MS"/>
                <a:cs typeface="Segoe UI"/>
              </a:rPr>
              <a:t>as we forgive those who sin against us.</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Save us from the time of trial </a:t>
            </a:r>
            <a:endParaRPr lang="en-US" sz="2400" dirty="0">
              <a:latin typeface="Comic Sans MS"/>
              <a:cs typeface="Segoe UI"/>
            </a:endParaRPr>
          </a:p>
          <a:p>
            <a:pPr>
              <a:lnSpc>
                <a:spcPct val="114999"/>
              </a:lnSpc>
            </a:pPr>
            <a:r>
              <a:rPr lang="en-GB" sz="2400" b="1" dirty="0">
                <a:latin typeface="Comic Sans MS"/>
                <a:cs typeface="Segoe UI"/>
              </a:rPr>
              <a:t>and deliver us from evil.</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For the kingdom, the power, </a:t>
            </a:r>
            <a:endParaRPr lang="en-US" sz="2400" dirty="0">
              <a:latin typeface="Comic Sans MS"/>
              <a:cs typeface="Segoe UI"/>
            </a:endParaRPr>
          </a:p>
          <a:p>
            <a:pPr>
              <a:lnSpc>
                <a:spcPct val="114999"/>
              </a:lnSpc>
            </a:pPr>
            <a:r>
              <a:rPr lang="en-GB" sz="2400" b="1" dirty="0">
                <a:latin typeface="Comic Sans MS"/>
                <a:cs typeface="Segoe UI"/>
              </a:rPr>
              <a:t>and the glory are yours </a:t>
            </a:r>
            <a:endParaRPr lang="en-US" sz="2400" dirty="0">
              <a:latin typeface="Comic Sans MS"/>
              <a:cs typeface="Segoe UI"/>
            </a:endParaRPr>
          </a:p>
          <a:p>
            <a:pPr>
              <a:lnSpc>
                <a:spcPct val="114999"/>
              </a:lnSpc>
            </a:pPr>
            <a:r>
              <a:rPr lang="en-GB" sz="2400" b="1" dirty="0">
                <a:latin typeface="Comic Sans MS"/>
                <a:cs typeface="Segoe UI"/>
              </a:rPr>
              <a:t>now and for ever. </a:t>
            </a:r>
            <a:endParaRPr lang="en-US" sz="2400" dirty="0">
              <a:latin typeface="Comic Sans MS"/>
              <a:cs typeface="Segoe UI"/>
            </a:endParaRPr>
          </a:p>
          <a:p>
            <a:pPr>
              <a:lnSpc>
                <a:spcPct val="114999"/>
              </a:lnSpc>
            </a:pPr>
            <a:r>
              <a:rPr lang="en-GB" sz="2400" b="1" dirty="0">
                <a:latin typeface="Comic Sans MS"/>
                <a:cs typeface="Segoe UI"/>
              </a:rPr>
              <a:t>Amen.</a:t>
            </a:r>
            <a:endParaRPr lang="en-US" dirty="0">
              <a:cs typeface="Times New Roman"/>
            </a:endParaRPr>
          </a:p>
        </p:txBody>
      </p:sp>
    </p:spTree>
    <p:extLst>
      <p:ext uri="{BB962C8B-B14F-4D97-AF65-F5344CB8AC3E}">
        <p14:creationId xmlns:p14="http://schemas.microsoft.com/office/powerpoint/2010/main" val="3757581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8192" y="2148426"/>
            <a:ext cx="7228642" cy="830997"/>
          </a:xfrm>
          <a:prstGeom prst="rect">
            <a:avLst/>
          </a:prstGeom>
          <a:noFill/>
        </p:spPr>
        <p:txBody>
          <a:bodyPr wrap="square" lIns="91440" tIns="45720" rIns="91440" bIns="45720" rtlCol="0" anchor="t">
            <a:spAutoFit/>
          </a:bodyPr>
          <a:lstStyle/>
          <a:p>
            <a:pPr algn="ctr"/>
            <a:r>
              <a:rPr lang="en-US" sz="4800" b="1">
                <a:solidFill>
                  <a:srgbClr val="7030A0"/>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42</a:t>
            </a:fld>
            <a:endParaRPr lang="en-AU"/>
          </a:p>
        </p:txBody>
      </p:sp>
      <p:sp>
        <p:nvSpPr>
          <p:cNvPr id="5" name="TextBox 4"/>
          <p:cNvSpPr txBox="1"/>
          <p:nvPr/>
        </p:nvSpPr>
        <p:spPr>
          <a:xfrm>
            <a:off x="136306" y="2593984"/>
            <a:ext cx="5159359" cy="655629"/>
          </a:xfrm>
          <a:prstGeom prst="rect">
            <a:avLst/>
          </a:prstGeom>
          <a:noFill/>
        </p:spPr>
        <p:txBody>
          <a:bodyPr wrap="square" lIns="91440" tIns="45720" rIns="91440" bIns="45720" rtlCol="0" anchor="t">
            <a:spAutoFit/>
          </a:bodyPr>
          <a:lstStyle/>
          <a:p>
            <a:pPr algn="ctr">
              <a:lnSpc>
                <a:spcPct val="125000"/>
              </a:lnSpc>
            </a:pPr>
            <a:r>
              <a:rPr lang="en-US" sz="3200" b="1">
                <a:solidFill>
                  <a:srgbClr val="7030A0"/>
                </a:solidFill>
                <a:latin typeface="Comic Sans MS"/>
              </a:rPr>
              <a:t>Hermit Wisdom</a:t>
            </a:r>
            <a:endParaRPr lang="en-US" sz="3200" b="1">
              <a:solidFill>
                <a:srgbClr val="7030A0"/>
              </a:solidFill>
              <a:cs typeface="Times New Roman"/>
            </a:endParaRPr>
          </a:p>
        </p:txBody>
      </p:sp>
      <p:pic>
        <p:nvPicPr>
          <p:cNvPr id="6" name="Picture 5">
            <a:extLst>
              <a:ext uri="{FF2B5EF4-FFF2-40B4-BE49-F238E27FC236}">
                <a16:creationId xmlns:a16="http://schemas.microsoft.com/office/drawing/2014/main" id="{EFC0737A-1DDE-DA64-B819-1CD9FC303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6291" y="1000777"/>
            <a:ext cx="3436164" cy="4856445"/>
          </a:xfrm>
          <a:prstGeom prst="rect">
            <a:avLst/>
          </a:prstGeom>
        </p:spPr>
      </p:pic>
    </p:spTree>
    <p:extLst>
      <p:ext uri="{BB962C8B-B14F-4D97-AF65-F5344CB8AC3E}">
        <p14:creationId xmlns:p14="http://schemas.microsoft.com/office/powerpoint/2010/main" val="6835018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43</a:t>
            </a:fld>
            <a:endParaRPr lang="en-AU"/>
          </a:p>
        </p:txBody>
      </p:sp>
      <p:sp>
        <p:nvSpPr>
          <p:cNvPr id="3" name="Rectangle 2"/>
          <p:cNvSpPr/>
          <p:nvPr/>
        </p:nvSpPr>
        <p:spPr>
          <a:xfrm>
            <a:off x="467436" y="651955"/>
            <a:ext cx="10662192" cy="461665"/>
          </a:xfrm>
          <a:prstGeom prst="rect">
            <a:avLst/>
          </a:prstGeom>
        </p:spPr>
        <p:txBody>
          <a:bodyPr wrap="square" lIns="91440" tIns="45720" rIns="91440" bIns="45720" anchor="t">
            <a:spAutoFit/>
          </a:bodyPr>
          <a:lstStyle/>
          <a:p>
            <a:r>
              <a:rPr lang="en-GB" sz="2400" b="1">
                <a:solidFill>
                  <a:srgbClr val="7030A0"/>
                </a:solidFill>
                <a:latin typeface="Comic Sans MS"/>
              </a:rPr>
              <a:t>Leader: </a:t>
            </a:r>
            <a:r>
              <a:rPr lang="en-GB" sz="2400">
                <a:latin typeface="Comic Sans MS"/>
              </a:rPr>
              <a:t>Wisdom from Holy Hermit St Luke the Younger of Mt Stirion   </a:t>
            </a:r>
          </a:p>
        </p:txBody>
      </p:sp>
      <p:sp>
        <p:nvSpPr>
          <p:cNvPr id="4" name="TextBox 3">
            <a:extLst>
              <a:ext uri="{FF2B5EF4-FFF2-40B4-BE49-F238E27FC236}">
                <a16:creationId xmlns:a16="http://schemas.microsoft.com/office/drawing/2014/main" id="{5DB57E1C-3493-5C5F-2928-69452F7C154D}"/>
              </a:ext>
            </a:extLst>
          </p:cNvPr>
          <p:cNvSpPr txBox="1"/>
          <p:nvPr/>
        </p:nvSpPr>
        <p:spPr>
          <a:xfrm>
            <a:off x="1135397" y="1695796"/>
            <a:ext cx="9994231" cy="3909083"/>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AU" altLang="en-US" sz="2400" dirty="0">
                <a:latin typeface="Comic Sans MS"/>
              </a:rPr>
              <a:t>Kontakion of St Luke of Mount </a:t>
            </a:r>
            <a:r>
              <a:rPr lang="en-AU" altLang="en-US" sz="2400" dirty="0" err="1">
                <a:latin typeface="Comic Sans MS"/>
              </a:rPr>
              <a:t>Stirion</a:t>
            </a:r>
            <a:r>
              <a:rPr lang="en-AU" altLang="en-US" sz="2400" dirty="0">
                <a:latin typeface="Comic Sans MS"/>
              </a:rPr>
              <a:t> Tone 8 </a:t>
            </a:r>
          </a:p>
          <a:p>
            <a:pPr lvl="0" eaLnBrk="0" fontAlgn="base" hangingPunct="0">
              <a:lnSpc>
                <a:spcPct val="150000"/>
              </a:lnSpc>
              <a:spcBef>
                <a:spcPct val="0"/>
              </a:spcBef>
              <a:spcAft>
                <a:spcPct val="0"/>
              </a:spcAft>
            </a:pPr>
            <a:endParaRPr lang="en-AU" altLang="en-US" sz="2400" dirty="0">
              <a:latin typeface="Comic Sans MS" panose="030F0902030302020204" pitchFamily="66" charset="0"/>
            </a:endParaRPr>
          </a:p>
          <a:p>
            <a:pPr lvl="0" eaLnBrk="0" fontAlgn="base" hangingPunct="0">
              <a:lnSpc>
                <a:spcPct val="150000"/>
              </a:lnSpc>
              <a:spcBef>
                <a:spcPct val="0"/>
              </a:spcBef>
              <a:spcAft>
                <a:spcPct val="0"/>
              </a:spcAft>
            </a:pPr>
            <a:r>
              <a:rPr lang="en-AU" altLang="en-US" sz="2400" i="1" dirty="0">
                <a:latin typeface="Comic Sans MS"/>
              </a:rPr>
              <a:t>God in ineffable judgment chose thee before thou </a:t>
            </a:r>
            <a:r>
              <a:rPr lang="en-AU" altLang="en-US" sz="2400" i="1" dirty="0" err="1">
                <a:latin typeface="Comic Sans MS"/>
              </a:rPr>
              <a:t>wast</a:t>
            </a:r>
            <a:r>
              <a:rPr lang="en-AU" altLang="en-US" sz="2400" i="1" dirty="0">
                <a:latin typeface="Comic Sans MS"/>
              </a:rPr>
              <a:t> fashioned according to His good pleasure; He took thee from thy mother's womb, He sanctified thee as His servant. As the Lover of mankind, He guided thee to Himself, before Whom thou dost now stand rejoicing, O Luke. </a:t>
            </a:r>
            <a:endParaRPr lang="en-US" altLang="en-US" sz="2400" i="1" dirty="0">
              <a:latin typeface="Comic Sans MS"/>
            </a:endParaRPr>
          </a:p>
        </p:txBody>
      </p:sp>
    </p:spTree>
    <p:extLst>
      <p:ext uri="{BB962C8B-B14F-4D97-AF65-F5344CB8AC3E}">
        <p14:creationId xmlns:p14="http://schemas.microsoft.com/office/powerpoint/2010/main" val="3633357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a:latin typeface="Comic Sans MS"/>
              </a:rPr>
              <a:t>​</a:t>
            </a:r>
          </a:p>
        </p:txBody>
      </p:sp>
      <p:sp>
        <p:nvSpPr>
          <p:cNvPr id="5" name="TextBox 4">
            <a:extLst>
              <a:ext uri="{FF2B5EF4-FFF2-40B4-BE49-F238E27FC236}">
                <a16:creationId xmlns:a16="http://schemas.microsoft.com/office/drawing/2014/main" id="{FF80D2C2-7AC7-1968-9E07-003A424509B4}"/>
              </a:ext>
            </a:extLst>
          </p:cNvPr>
          <p:cNvSpPr txBox="1"/>
          <p:nvPr/>
        </p:nvSpPr>
        <p:spPr>
          <a:xfrm>
            <a:off x="135797" y="212933"/>
            <a:ext cx="10646923" cy="2062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030A0"/>
                </a:solidFill>
                <a:latin typeface="Comic Sans MS"/>
                <a:cs typeface="Segoe UI"/>
              </a:rPr>
              <a:t>Leader: </a:t>
            </a:r>
            <a:r>
              <a:rPr lang="en-US" sz="2400">
                <a:solidFill>
                  <a:srgbClr val="7030A0"/>
                </a:solidFill>
                <a:latin typeface="Comic Sans MS"/>
                <a:cs typeface="Segoe UI"/>
              </a:rPr>
              <a:t>​</a:t>
            </a:r>
            <a:r>
              <a:rPr lang="en-US" sz="2400">
                <a:latin typeface="Comic Sans MS"/>
                <a:cs typeface="Segoe UI"/>
              </a:rPr>
              <a:t>As we enter a few minutes of silence together, you are invited to pray this prayer of adoration and/or spend this time in contemplation. ​</a:t>
            </a:r>
          </a:p>
          <a:p>
            <a:r>
              <a:rPr lang="en-US" sz="2400">
                <a:latin typeface="Comic Sans MS"/>
                <a:cs typeface="Segoe UI"/>
              </a:rPr>
              <a:t>The Spiritual Communion prayer follows </a:t>
            </a:r>
          </a:p>
          <a:p>
            <a:r>
              <a:rPr lang="en-US" sz="2400">
                <a:latin typeface="Comic Sans MS"/>
                <a:cs typeface="Segoe UI"/>
              </a:rPr>
              <a:t>on the next slide. Let us be still.</a:t>
            </a:r>
          </a:p>
          <a:p>
            <a:pPr>
              <a:lnSpc>
                <a:spcPct val="150000"/>
              </a:lnSpc>
            </a:pPr>
            <a:r>
              <a:rPr lang="en-US" sz="2400" b="1">
                <a:solidFill>
                  <a:srgbClr val="7030A0"/>
                </a:solidFill>
                <a:latin typeface="Comic Sans MS"/>
                <a:cs typeface="Segoe UI"/>
              </a:rPr>
              <a:t>Leader and Cantor Mute</a:t>
            </a:r>
          </a:p>
        </p:txBody>
      </p:sp>
      <p:sp>
        <p:nvSpPr>
          <p:cNvPr id="2" name="TextBox 1">
            <a:extLst>
              <a:ext uri="{FF2B5EF4-FFF2-40B4-BE49-F238E27FC236}">
                <a16:creationId xmlns:a16="http://schemas.microsoft.com/office/drawing/2014/main" id="{93F294E1-B4C8-90AC-7D2C-E55FA7ADFC45}"/>
              </a:ext>
            </a:extLst>
          </p:cNvPr>
          <p:cNvSpPr txBox="1"/>
          <p:nvPr/>
        </p:nvSpPr>
        <p:spPr>
          <a:xfrm>
            <a:off x="298602" y="2561685"/>
            <a:ext cx="6160005" cy="3785652"/>
          </a:xfrm>
          <a:prstGeom prst="rect">
            <a:avLst/>
          </a:prstGeom>
          <a:noFill/>
        </p:spPr>
        <p:txBody>
          <a:bodyPr wrap="square" rtlCol="0">
            <a:spAutoFit/>
          </a:bodyPr>
          <a:lstStyle/>
          <a:p>
            <a:pPr eaLnBrk="0" fontAlgn="base" hangingPunct="0">
              <a:spcBef>
                <a:spcPct val="0"/>
              </a:spcBef>
              <a:spcAft>
                <a:spcPct val="0"/>
              </a:spcAft>
            </a:pPr>
            <a:r>
              <a:rPr lang="en-AU" altLang="en-US" sz="2400" dirty="0">
                <a:latin typeface="Comic Sans MS" panose="030F0902030302020204" pitchFamily="66" charset="0"/>
              </a:rPr>
              <a:t>Dear Jesus: you are the living water.</a:t>
            </a:r>
          </a:p>
          <a:p>
            <a:pPr eaLnBrk="0" fontAlgn="base" hangingPunct="0">
              <a:spcBef>
                <a:spcPct val="0"/>
              </a:spcBef>
              <a:spcAft>
                <a:spcPct val="0"/>
              </a:spcAft>
            </a:pPr>
            <a:r>
              <a:rPr lang="en-AU" altLang="en-US" sz="2400" dirty="0">
                <a:latin typeface="Comic Sans MS" panose="030F0902030302020204" pitchFamily="66" charset="0"/>
              </a:rPr>
              <a:t>Thank you that you know and love each one of us:</a:t>
            </a:r>
          </a:p>
          <a:p>
            <a:pPr eaLnBrk="0" fontAlgn="base" hangingPunct="0">
              <a:spcBef>
                <a:spcPct val="0"/>
              </a:spcBef>
              <a:spcAft>
                <a:spcPct val="0"/>
              </a:spcAft>
            </a:pPr>
            <a:r>
              <a:rPr lang="en-AU" altLang="en-US" sz="2400" dirty="0">
                <a:latin typeface="Comic Sans MS" panose="030F0902030302020204" pitchFamily="66" charset="0"/>
              </a:rPr>
              <a:t>Thank you that there is always more to learn about you:</a:t>
            </a:r>
          </a:p>
          <a:p>
            <a:pPr eaLnBrk="0" fontAlgn="base" hangingPunct="0">
              <a:spcBef>
                <a:spcPct val="0"/>
              </a:spcBef>
              <a:spcAft>
                <a:spcPct val="0"/>
              </a:spcAft>
            </a:pPr>
            <a:r>
              <a:rPr lang="en-AU" altLang="en-US" sz="2400" dirty="0">
                <a:latin typeface="Comic Sans MS" panose="030F0902030302020204" pitchFamily="66" charset="0"/>
              </a:rPr>
              <a:t>Thank you that you help us learn more about who we are:</a:t>
            </a:r>
          </a:p>
          <a:p>
            <a:pPr eaLnBrk="0" fontAlgn="base" hangingPunct="0">
              <a:spcBef>
                <a:spcPct val="0"/>
              </a:spcBef>
              <a:spcAft>
                <a:spcPct val="0"/>
              </a:spcAft>
            </a:pPr>
            <a:r>
              <a:rPr lang="en-AU" altLang="en-US" sz="2400" dirty="0">
                <a:latin typeface="Comic Sans MS" panose="030F0902030302020204" pitchFamily="66" charset="0"/>
              </a:rPr>
              <a:t>Help us to bring others to meet with you:</a:t>
            </a:r>
          </a:p>
          <a:p>
            <a:pPr eaLnBrk="0" fontAlgn="base" hangingPunct="0">
              <a:spcBef>
                <a:spcPct val="0"/>
              </a:spcBef>
              <a:spcAft>
                <a:spcPct val="0"/>
              </a:spcAft>
            </a:pPr>
            <a:r>
              <a:rPr lang="en-AU" altLang="en-US" sz="2400" dirty="0">
                <a:latin typeface="Comic Sans MS" panose="030F0902030302020204" pitchFamily="66" charset="0"/>
              </a:rPr>
              <a:t>you are the living water.</a:t>
            </a:r>
          </a:p>
          <a:p>
            <a:pPr eaLnBrk="0" fontAlgn="base" hangingPunct="0">
              <a:spcBef>
                <a:spcPct val="0"/>
              </a:spcBef>
              <a:spcAft>
                <a:spcPct val="0"/>
              </a:spcAft>
            </a:pPr>
            <a:r>
              <a:rPr lang="en-AU" altLang="en-US" sz="2400" b="1" dirty="0">
                <a:latin typeface="Comic Sans MS" panose="030F0902030302020204" pitchFamily="66" charset="0"/>
              </a:rPr>
              <a:t>Amen.</a:t>
            </a:r>
            <a:endParaRPr lang="en-US" altLang="en-US" sz="3600" b="1" dirty="0">
              <a:latin typeface="Comic Sans MS" panose="030F0902030302020204" pitchFamily="66" charset="0"/>
            </a:endParaRPr>
          </a:p>
        </p:txBody>
      </p:sp>
      <p:pic>
        <p:nvPicPr>
          <p:cNvPr id="8" name="Picture 7" descr="A statue of a person sitting on a stone&#10;&#10;AI-generated content may be incorrect.">
            <a:extLst>
              <a:ext uri="{FF2B5EF4-FFF2-40B4-BE49-F238E27FC236}">
                <a16:creationId xmlns:a16="http://schemas.microsoft.com/office/drawing/2014/main" id="{E8460779-5780-9007-2B9F-83845794B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401" y="1557243"/>
            <a:ext cx="4268694" cy="4268694"/>
          </a:xfrm>
          <a:prstGeom prst="rect">
            <a:avLst/>
          </a:prstGeom>
        </p:spPr>
      </p:pic>
    </p:spTree>
    <p:extLst>
      <p:ext uri="{BB962C8B-B14F-4D97-AF65-F5344CB8AC3E}">
        <p14:creationId xmlns:p14="http://schemas.microsoft.com/office/powerpoint/2010/main" val="2582763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E3785-9573-B3AF-49AC-5CBCE829ED53}"/>
              </a:ext>
            </a:extLst>
          </p:cNvPr>
          <p:cNvSpPr>
            <a:spLocks noGrp="1"/>
          </p:cNvSpPr>
          <p:nvPr>
            <p:ph type="sldNum" sz="quarter" idx="12"/>
          </p:nvPr>
        </p:nvSpPr>
        <p:spPr/>
        <p:txBody>
          <a:bodyPr/>
          <a:lstStyle/>
          <a:p>
            <a:fld id="{D6BAAE04-8869-45BD-9FC4-571BC1F4B92A}" type="slidenum">
              <a:rPr lang="en-AU" smtClean="0"/>
              <a:t>45</a:t>
            </a:fld>
            <a:endParaRPr lang="en-AU"/>
          </a:p>
        </p:txBody>
      </p:sp>
      <p:pic>
        <p:nvPicPr>
          <p:cNvPr id="3" name="Picture 2" descr="A golden chalice with grapes and bread on a plate&#10;&#10;Description automatically generated">
            <a:extLst>
              <a:ext uri="{FF2B5EF4-FFF2-40B4-BE49-F238E27FC236}">
                <a16:creationId xmlns:a16="http://schemas.microsoft.com/office/drawing/2014/main" id="{B050B1E6-C20F-C7E9-0F31-C426461F0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717"/>
            <a:ext cx="6086474" cy="6858000"/>
          </a:xfrm>
          <a:prstGeom prst="rect">
            <a:avLst/>
          </a:prstGeom>
          <a:solidFill>
            <a:schemeClr val="accent3"/>
          </a:solidFill>
        </p:spPr>
      </p:pic>
      <p:sp>
        <p:nvSpPr>
          <p:cNvPr id="5" name="TextBox 4">
            <a:extLst>
              <a:ext uri="{FF2B5EF4-FFF2-40B4-BE49-F238E27FC236}">
                <a16:creationId xmlns:a16="http://schemas.microsoft.com/office/drawing/2014/main" id="{A56EBE17-B1FC-2FDD-2A04-66EF22D93121}"/>
              </a:ext>
            </a:extLst>
          </p:cNvPr>
          <p:cNvSpPr txBox="1"/>
          <p:nvPr/>
        </p:nvSpPr>
        <p:spPr>
          <a:xfrm>
            <a:off x="1" y="6717"/>
            <a:ext cx="6086474" cy="6740307"/>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solidFill>
                <a:schemeClr val="bg1"/>
              </a:solidFill>
              <a:latin typeface="Comic Sans MS"/>
            </a:endParaRPr>
          </a:p>
          <a:p>
            <a:r>
              <a:rPr lang="en-US" sz="2400">
                <a:solidFill>
                  <a:schemeClr val="bg1"/>
                </a:solidFill>
                <a:latin typeface="Comic Sans MS"/>
              </a:rPr>
              <a:t>  Oh, my Lord Jesus I turn to you   </a:t>
            </a:r>
          </a:p>
          <a:p>
            <a:r>
              <a:rPr lang="en-US" sz="2400">
                <a:solidFill>
                  <a:schemeClr val="bg1"/>
                </a:solidFill>
                <a:latin typeface="Comic Sans MS"/>
              </a:rPr>
              <a:t>  present at the Altar and in the  </a:t>
            </a:r>
          </a:p>
          <a:p>
            <a:r>
              <a:rPr lang="en-US" sz="2400">
                <a:solidFill>
                  <a:schemeClr val="bg1"/>
                </a:solidFill>
                <a:latin typeface="Comic Sans MS"/>
              </a:rPr>
              <a:t> Tabernacle. I believe that you are </a:t>
            </a:r>
          </a:p>
          <a:p>
            <a:r>
              <a:rPr lang="en-US" sz="2400">
                <a:solidFill>
                  <a:schemeClr val="bg1"/>
                </a:solidFill>
                <a:latin typeface="Comic Sans MS"/>
              </a:rPr>
              <a:t>  present in the Holy Sacrament of your </a:t>
            </a:r>
          </a:p>
          <a:p>
            <a:r>
              <a:rPr lang="en-US" sz="2400">
                <a:solidFill>
                  <a:schemeClr val="bg1"/>
                </a:solidFill>
                <a:latin typeface="Comic Sans MS"/>
              </a:rPr>
              <a:t>  most Sacred Body and Blood. I love you </a:t>
            </a:r>
          </a:p>
          <a:p>
            <a:r>
              <a:rPr lang="en-US" sz="2400">
                <a:solidFill>
                  <a:schemeClr val="bg1"/>
                </a:solidFill>
                <a:latin typeface="Comic Sans MS"/>
              </a:rPr>
              <a:t>  above all things and I desire to receive </a:t>
            </a:r>
          </a:p>
          <a:p>
            <a:r>
              <a:rPr lang="en-US" sz="2400">
                <a:solidFill>
                  <a:schemeClr val="bg1"/>
                </a:solidFill>
                <a:latin typeface="Comic Sans MS"/>
              </a:rPr>
              <a:t>  you into my Soul. I cannot at this </a:t>
            </a:r>
          </a:p>
          <a:p>
            <a:r>
              <a:rPr lang="en-US" sz="2400">
                <a:solidFill>
                  <a:schemeClr val="bg1"/>
                </a:solidFill>
                <a:latin typeface="Comic Sans MS"/>
              </a:rPr>
              <a:t>  moment receive you Sacramentally in</a:t>
            </a:r>
          </a:p>
          <a:p>
            <a:r>
              <a:rPr lang="en-US" sz="2400">
                <a:solidFill>
                  <a:schemeClr val="bg1"/>
                </a:solidFill>
                <a:latin typeface="Comic Sans MS"/>
              </a:rPr>
              <a:t>  Holy Communion. Come spiritually into </a:t>
            </a:r>
          </a:p>
          <a:p>
            <a:r>
              <a:rPr lang="en-US" sz="2400">
                <a:solidFill>
                  <a:schemeClr val="bg1"/>
                </a:solidFill>
                <a:latin typeface="Comic Sans MS"/>
              </a:rPr>
              <a:t>  my heart. Purify it, Sanctify it. Render  </a:t>
            </a:r>
          </a:p>
          <a:p>
            <a:r>
              <a:rPr lang="en-US" sz="2400">
                <a:solidFill>
                  <a:schemeClr val="bg1"/>
                </a:solidFill>
                <a:latin typeface="Comic Sans MS"/>
              </a:rPr>
              <a:t>  my heart like your own heart. </a:t>
            </a:r>
            <a:endParaRPr lang="en-US" sz="2400">
              <a:solidFill>
                <a:schemeClr val="bg1"/>
              </a:solidFill>
              <a:latin typeface="Times New Roman"/>
              <a:cs typeface="Times New Roman"/>
            </a:endParaRPr>
          </a:p>
          <a:p>
            <a:r>
              <a:rPr lang="en-US" sz="2400">
                <a:solidFill>
                  <a:schemeClr val="bg1"/>
                </a:solidFill>
                <a:latin typeface="Comic Sans MS"/>
              </a:rPr>
              <a:t>  I embrace you as if you were already </a:t>
            </a:r>
          </a:p>
          <a:p>
            <a:r>
              <a:rPr lang="en-US" sz="2400">
                <a:solidFill>
                  <a:schemeClr val="bg1"/>
                </a:solidFill>
                <a:latin typeface="Comic Sans MS"/>
              </a:rPr>
              <a:t>  there and unite myself wholly with </a:t>
            </a:r>
          </a:p>
          <a:p>
            <a:r>
              <a:rPr lang="en-US" sz="2400">
                <a:solidFill>
                  <a:schemeClr val="bg1"/>
                </a:solidFill>
                <a:latin typeface="Comic Sans MS"/>
              </a:rPr>
              <a:t>  you. Never permit me to be separated </a:t>
            </a:r>
          </a:p>
          <a:p>
            <a:r>
              <a:rPr lang="en-US" sz="2400">
                <a:solidFill>
                  <a:schemeClr val="bg1"/>
                </a:solidFill>
                <a:latin typeface="Comic Sans MS"/>
              </a:rPr>
              <a:t>  from you. Lord, I am not worthy to </a:t>
            </a:r>
          </a:p>
          <a:p>
            <a:r>
              <a:rPr lang="en-US" sz="2400">
                <a:solidFill>
                  <a:schemeClr val="bg1"/>
                </a:solidFill>
                <a:latin typeface="Comic Sans MS"/>
              </a:rPr>
              <a:t>  receive you, but only say the word and I </a:t>
            </a:r>
          </a:p>
          <a:p>
            <a:r>
              <a:rPr lang="en-US" sz="2400">
                <a:solidFill>
                  <a:schemeClr val="bg1"/>
                </a:solidFill>
                <a:latin typeface="Comic Sans MS"/>
              </a:rPr>
              <a:t>  shall be healed. Amen</a:t>
            </a:r>
          </a:p>
        </p:txBody>
      </p:sp>
      <p:sp>
        <p:nvSpPr>
          <p:cNvPr id="6" name="TextBox 5">
            <a:extLst>
              <a:ext uri="{FF2B5EF4-FFF2-40B4-BE49-F238E27FC236}">
                <a16:creationId xmlns:a16="http://schemas.microsoft.com/office/drawing/2014/main" id="{CAC2B7F4-16C8-5675-C30F-B6DD1491E095}"/>
              </a:ext>
            </a:extLst>
          </p:cNvPr>
          <p:cNvSpPr txBox="1"/>
          <p:nvPr/>
        </p:nvSpPr>
        <p:spPr>
          <a:xfrm>
            <a:off x="6317671" y="1102274"/>
            <a:ext cx="2559526" cy="1908215"/>
          </a:xfrm>
          <a:prstGeom prst="rect">
            <a:avLst/>
          </a:prstGeom>
          <a:noFill/>
        </p:spPr>
        <p:txBody>
          <a:bodyPr wrap="square" lIns="91440" tIns="45720" rIns="91440" bIns="45720" rtlCol="0" anchor="t">
            <a:spAutoFit/>
          </a:bodyPr>
          <a:lstStyle/>
          <a:p>
            <a:pPr algn="ctr">
              <a:lnSpc>
                <a:spcPct val="90000"/>
              </a:lnSpc>
              <a:spcAft>
                <a:spcPts val="600"/>
              </a:spcAft>
            </a:pPr>
            <a:r>
              <a:rPr lang="en-AU" sz="3200" b="1">
                <a:solidFill>
                  <a:srgbClr val="7030A0"/>
                </a:solidFill>
                <a:latin typeface="Comic Sans MS"/>
                <a:cs typeface="Times New Roman"/>
              </a:rPr>
              <a:t>Making a </a:t>
            </a:r>
            <a:endParaRPr lang="en-AU" sz="3200" b="1">
              <a:solidFill>
                <a:srgbClr val="7030A0"/>
              </a:solidFill>
              <a:latin typeface="Times New Roman"/>
              <a:cs typeface="Times New Roman"/>
            </a:endParaRPr>
          </a:p>
          <a:p>
            <a:pPr algn="ctr">
              <a:lnSpc>
                <a:spcPct val="90000"/>
              </a:lnSpc>
              <a:spcAft>
                <a:spcPts val="600"/>
              </a:spcAft>
            </a:pPr>
            <a:r>
              <a:rPr lang="en-AU" sz="3200" b="1">
                <a:solidFill>
                  <a:srgbClr val="7030A0"/>
                </a:solidFill>
                <a:latin typeface="Comic Sans MS"/>
                <a:cs typeface="Times New Roman"/>
              </a:rPr>
              <a:t>Spiritual Communion</a:t>
            </a:r>
          </a:p>
          <a:p>
            <a:pPr algn="ctr">
              <a:lnSpc>
                <a:spcPct val="90000"/>
              </a:lnSpc>
              <a:spcAft>
                <a:spcPts val="600"/>
              </a:spcAft>
            </a:pPr>
            <a:r>
              <a:rPr lang="en-AU" sz="2000" b="1">
                <a:solidFill>
                  <a:srgbClr val="7030A0"/>
                </a:solidFill>
                <a:latin typeface="Comic Sans MS"/>
                <a:cs typeface="Times New Roman"/>
              </a:rPr>
              <a:t>(Prayed in silence)</a:t>
            </a:r>
            <a:endParaRPr lang="en-AU" sz="2400" b="1">
              <a:solidFill>
                <a:srgbClr val="7030A0"/>
              </a:solidFill>
              <a:cs typeface="Times New Roman"/>
            </a:endParaRPr>
          </a:p>
        </p:txBody>
      </p:sp>
    </p:spTree>
    <p:extLst>
      <p:ext uri="{BB962C8B-B14F-4D97-AF65-F5344CB8AC3E}">
        <p14:creationId xmlns:p14="http://schemas.microsoft.com/office/powerpoint/2010/main" val="3731548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0594" y="499537"/>
            <a:ext cx="9306232" cy="4955203"/>
          </a:xfrm>
          <a:prstGeom prst="rect">
            <a:avLst/>
          </a:prstGeom>
          <a:noFill/>
        </p:spPr>
        <p:txBody>
          <a:bodyPr wrap="square" lIns="91440" tIns="45720" rIns="91440" bIns="45720" rtlCol="0" anchor="t">
            <a:spAutoFit/>
          </a:bodyPr>
          <a:lstStyle/>
          <a:p>
            <a:pPr algn="ctr"/>
            <a:r>
              <a:rPr lang="en-US" sz="3600" b="1">
                <a:solidFill>
                  <a:srgbClr val="7030A0"/>
                </a:solidFill>
                <a:latin typeface="Comic Sans MS"/>
              </a:rPr>
              <a:t>Leader unmutes</a:t>
            </a:r>
          </a:p>
          <a:p>
            <a:pPr algn="ctr"/>
            <a:endParaRPr lang="en-US" sz="2400">
              <a:solidFill>
                <a:srgbClr val="7030A0"/>
              </a:solidFill>
              <a:latin typeface="Comic Sans MS" panose="030F0702030302020204" pitchFamily="66" charset="0"/>
              <a:cs typeface="Times New Roman"/>
            </a:endParaRPr>
          </a:p>
          <a:p>
            <a:pPr algn="ctr"/>
            <a:r>
              <a:rPr lang="en-US" sz="3600">
                <a:solidFill>
                  <a:srgbClr val="7030A0"/>
                </a:solidFill>
                <a:latin typeface="Comic Sans MS"/>
              </a:rPr>
              <a:t>Our final song is</a:t>
            </a:r>
          </a:p>
          <a:p>
            <a:pPr algn="ctr"/>
            <a:endParaRPr lang="en-US" sz="3600">
              <a:solidFill>
                <a:srgbClr val="7030A0"/>
              </a:solidFill>
              <a:latin typeface="Comic Sans MS"/>
              <a:ea typeface="Aptos" panose="020B0004020202020204" pitchFamily="34" charset="0"/>
              <a:cs typeface="Times New Roman"/>
            </a:endParaRPr>
          </a:p>
          <a:p>
            <a:pPr algn="ctr"/>
            <a:r>
              <a:rPr lang="en-US" sz="3600">
                <a:solidFill>
                  <a:srgbClr val="7030A0"/>
                </a:solidFill>
                <a:latin typeface="Comic Sans MS"/>
                <a:ea typeface="Aptos" panose="020B0004020202020204" pitchFamily="34" charset="0"/>
                <a:cs typeface="Times New Roman"/>
              </a:rPr>
              <a:t>Drops In the Ocean</a:t>
            </a:r>
          </a:p>
          <a:p>
            <a:pPr algn="ctr"/>
            <a:r>
              <a:rPr lang="en-US" sz="2000">
                <a:solidFill>
                  <a:srgbClr val="7030A0"/>
                </a:solidFill>
                <a:ea typeface="+mn-lt"/>
                <a:cs typeface="+mn-lt"/>
                <a:hlinkClick r:id="rId2"/>
              </a:rPr>
              <a:t>https://www.youtube.com/watch?v=bZH13wFGffg</a:t>
            </a:r>
            <a:endParaRPr lang="en-US" sz="2000"/>
          </a:p>
          <a:p>
            <a:pPr algn="ctr"/>
            <a:endParaRPr lang="en-US" sz="3600">
              <a:solidFill>
                <a:srgbClr val="7030A0"/>
              </a:solidFill>
              <a:latin typeface="Times New Roman"/>
              <a:ea typeface="Calibri"/>
              <a:cs typeface="Times New Roman"/>
            </a:endParaRPr>
          </a:p>
          <a:p>
            <a:pPr algn="ctr"/>
            <a:endParaRPr lang="en-US" sz="2800">
              <a:solidFill>
                <a:srgbClr val="7030A0"/>
              </a:solidFill>
              <a:latin typeface="Comic Sans MS" panose="030F0902030302020204" pitchFamily="66" charset="0"/>
              <a:ea typeface="Calibri"/>
              <a:cs typeface="Calibri"/>
            </a:endParaRPr>
          </a:p>
          <a:p>
            <a:pPr algn="ctr"/>
            <a:r>
              <a:rPr lang="en-US" sz="3200">
                <a:solidFill>
                  <a:srgbClr val="7030A0"/>
                </a:solidFill>
                <a:latin typeface="Comic Sans MS"/>
                <a:cs typeface="Segoe UI"/>
              </a:rPr>
              <a:t>​</a:t>
            </a:r>
            <a:r>
              <a:rPr lang="en-US" sz="3200" b="0" i="0" u="none" strike="noStrike">
                <a:solidFill>
                  <a:srgbClr val="7030A0"/>
                </a:solidFill>
                <a:effectLst/>
                <a:latin typeface="Comic Sans MS"/>
              </a:rPr>
              <a:t>We stay on mute</a:t>
            </a:r>
            <a:endParaRPr lang="en-US" sz="3200">
              <a:solidFill>
                <a:srgbClr val="7030A0"/>
              </a:solidFill>
              <a:latin typeface="Comic Sans MS"/>
              <a:ea typeface="+mn-lt"/>
              <a:cs typeface="+mn-lt"/>
            </a:endParaRPr>
          </a:p>
          <a:p>
            <a:pPr algn="ctr"/>
            <a:r>
              <a:rPr lang="en-US" sz="3200">
                <a:solidFill>
                  <a:srgbClr val="7030A0"/>
                </a:solidFill>
                <a:latin typeface="Comic Sans MS"/>
                <a:ea typeface="+mn-lt"/>
                <a:cs typeface="+mn-lt"/>
              </a:rPr>
              <a:t>Leader and Cantor mute</a:t>
            </a:r>
            <a:endParaRPr lang="en-US">
              <a:solidFill>
                <a:srgbClr val="7030A0"/>
              </a:solidFill>
              <a:latin typeface="Comic Sans MS"/>
            </a:endParaRPr>
          </a:p>
        </p:txBody>
      </p:sp>
    </p:spTree>
    <p:extLst>
      <p:ext uri="{BB962C8B-B14F-4D97-AF65-F5344CB8AC3E}">
        <p14:creationId xmlns:p14="http://schemas.microsoft.com/office/powerpoint/2010/main" val="6339622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82876" y="1589041"/>
            <a:ext cx="9879110" cy="4729821"/>
          </a:xfrm>
          <a:prstGeom prst="rect">
            <a:avLst/>
          </a:prstGeom>
        </p:spPr>
        <p:txBody>
          <a:bodyPr wrap="square" lIns="91440" tIns="45720" rIns="91440" bIns="45720" anchor="t">
            <a:spAutoFit/>
          </a:bodyPr>
          <a:lstStyle/>
          <a:p>
            <a:pPr>
              <a:lnSpc>
                <a:spcPct val="125000"/>
              </a:lnSpc>
            </a:pPr>
            <a:r>
              <a:rPr lang="en-US" sz="2400" b="1">
                <a:solidFill>
                  <a:srgbClr val="7030A0"/>
                </a:solidFill>
                <a:latin typeface="Comic Sans MS" panose="030F0902030302020204" pitchFamily="66" charset="0"/>
              </a:rPr>
              <a:t>Leader: </a:t>
            </a:r>
            <a:r>
              <a:rPr lang="en-US" sz="2400">
                <a:latin typeface="Comic Sans MS" panose="030F0902030302020204" pitchFamily="66" charset="0"/>
              </a:rPr>
              <a:t>We pray our sending prayer together.</a:t>
            </a:r>
          </a:p>
          <a:p>
            <a:pPr algn="l">
              <a:buNone/>
            </a:pPr>
            <a:endParaRPr lang="en-US" sz="2400" b="1">
              <a:solidFill>
                <a:srgbClr val="E3960B"/>
              </a:solidFill>
              <a:latin typeface="Comic Sans MS" panose="030F0902030302020204" pitchFamily="66" charset="0"/>
            </a:endParaRPr>
          </a:p>
          <a:p>
            <a:pPr eaLnBrk="0" fontAlgn="base" hangingPunct="0">
              <a:lnSpc>
                <a:spcPct val="150000"/>
              </a:lnSpc>
              <a:spcBef>
                <a:spcPct val="0"/>
              </a:spcBef>
              <a:spcAft>
                <a:spcPct val="0"/>
              </a:spcAft>
            </a:pPr>
            <a:r>
              <a:rPr lang="en-US" sz="2800" b="1">
                <a:solidFill>
                  <a:srgbClr val="7030A0"/>
                </a:solidFill>
                <a:latin typeface="Comic Sans MS" panose="030F0902030302020204" pitchFamily="66" charset="0"/>
              </a:rPr>
              <a:t>All: </a:t>
            </a:r>
            <a:r>
              <a:rPr lang="en-AU" altLang="en-US" sz="2800" b="1">
                <a:latin typeface="Comic Sans MS" panose="030F0902030302020204" pitchFamily="66" charset="0"/>
              </a:rPr>
              <a:t>Lord,</a:t>
            </a:r>
          </a:p>
          <a:p>
            <a:pPr eaLnBrk="0" fontAlgn="base" hangingPunct="0">
              <a:lnSpc>
                <a:spcPct val="150000"/>
              </a:lnSpc>
              <a:spcBef>
                <a:spcPct val="0"/>
              </a:spcBef>
              <a:spcAft>
                <a:spcPct val="0"/>
              </a:spcAft>
            </a:pPr>
            <a:r>
              <a:rPr lang="en-AU" altLang="en-US" sz="2800" b="1">
                <a:latin typeface="Comic Sans MS" panose="030F0902030302020204" pitchFamily="66" charset="0"/>
              </a:rPr>
              <a:t>thank you that you choose to reveal yourself to us</a:t>
            </a:r>
          </a:p>
          <a:p>
            <a:pPr eaLnBrk="0" fontAlgn="base" hangingPunct="0">
              <a:lnSpc>
                <a:spcPct val="150000"/>
              </a:lnSpc>
              <a:spcBef>
                <a:spcPct val="0"/>
              </a:spcBef>
              <a:spcAft>
                <a:spcPct val="0"/>
              </a:spcAft>
            </a:pPr>
            <a:r>
              <a:rPr lang="en-AU" altLang="en-US" sz="2800" b="1">
                <a:latin typeface="Comic Sans MS" panose="030F0902030302020204" pitchFamily="66" charset="0"/>
              </a:rPr>
              <a:t>and that you know us, love us, and sustain us.</a:t>
            </a:r>
          </a:p>
          <a:p>
            <a:pPr eaLnBrk="0" fontAlgn="base" hangingPunct="0">
              <a:lnSpc>
                <a:spcPct val="150000"/>
              </a:lnSpc>
              <a:spcBef>
                <a:spcPct val="0"/>
              </a:spcBef>
              <a:spcAft>
                <a:spcPct val="0"/>
              </a:spcAft>
            </a:pPr>
            <a:r>
              <a:rPr lang="en-AU" altLang="en-US" sz="2800" b="1">
                <a:latin typeface="Comic Sans MS" panose="030F0902030302020204" pitchFamily="66" charset="0"/>
              </a:rPr>
              <a:t>Help us to return to you, again and again,</a:t>
            </a:r>
          </a:p>
          <a:p>
            <a:pPr eaLnBrk="0" fontAlgn="base" hangingPunct="0">
              <a:lnSpc>
                <a:spcPct val="150000"/>
              </a:lnSpc>
              <a:spcBef>
                <a:spcPct val="0"/>
              </a:spcBef>
              <a:spcAft>
                <a:spcPct val="0"/>
              </a:spcAft>
            </a:pPr>
            <a:r>
              <a:rPr lang="en-AU" altLang="en-US" sz="2800" b="1">
                <a:latin typeface="Comic Sans MS" panose="030F0902030302020204" pitchFamily="66" charset="0"/>
              </a:rPr>
              <a:t>to be refreshed and renewed by your living water.</a:t>
            </a:r>
          </a:p>
          <a:p>
            <a:pPr eaLnBrk="0" fontAlgn="base" hangingPunct="0">
              <a:lnSpc>
                <a:spcPct val="150000"/>
              </a:lnSpc>
              <a:spcBef>
                <a:spcPct val="0"/>
              </a:spcBef>
              <a:spcAft>
                <a:spcPct val="0"/>
              </a:spcAft>
            </a:pPr>
            <a:r>
              <a:rPr lang="en-AU" altLang="en-US" sz="2800" b="1">
                <a:latin typeface="Comic Sans MS" panose="030F0902030302020204" pitchFamily="66" charset="0"/>
              </a:rPr>
              <a:t>Amen.</a:t>
            </a:r>
            <a:endParaRPr lang="en-AU" sz="2800" b="1">
              <a:latin typeface="Comic Sans MS" panose="030F0902030302020204" pitchFamily="66" charset="0"/>
            </a:endParaRPr>
          </a:p>
        </p:txBody>
      </p:sp>
      <p:sp>
        <p:nvSpPr>
          <p:cNvPr id="4" name="TextBox 3"/>
          <p:cNvSpPr txBox="1"/>
          <p:nvPr/>
        </p:nvSpPr>
        <p:spPr>
          <a:xfrm>
            <a:off x="4583832" y="548680"/>
            <a:ext cx="3182281" cy="584775"/>
          </a:xfrm>
          <a:prstGeom prst="rect">
            <a:avLst/>
          </a:prstGeom>
          <a:noFill/>
        </p:spPr>
        <p:txBody>
          <a:bodyPr wrap="none" lIns="91440" tIns="45720" rIns="91440" bIns="45720" rtlCol="0" anchor="t">
            <a:spAutoFit/>
          </a:bodyPr>
          <a:lstStyle/>
          <a:p>
            <a:r>
              <a:rPr lang="en-US" sz="3200" b="1">
                <a:solidFill>
                  <a:srgbClr val="7030A0"/>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300053" y="364014"/>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7030A0"/>
                </a:solidFill>
                <a:latin typeface="Comic Sans MS"/>
              </a:rPr>
              <a:t>Leader and cantor unmute</a:t>
            </a:r>
            <a:endParaRPr lang="en-GB" b="1">
              <a:solidFill>
                <a:srgbClr val="7030A0"/>
              </a:solidFill>
            </a:endParaRPr>
          </a:p>
        </p:txBody>
      </p:sp>
    </p:spTree>
    <p:extLst>
      <p:ext uri="{BB962C8B-B14F-4D97-AF65-F5344CB8AC3E}">
        <p14:creationId xmlns:p14="http://schemas.microsoft.com/office/powerpoint/2010/main" val="2756729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smtClean="0"/>
              <a:t>48</a:t>
            </a:fld>
            <a:endParaRPr lang="en-AU"/>
          </a:p>
        </p:txBody>
      </p:sp>
      <p:sp>
        <p:nvSpPr>
          <p:cNvPr id="3" name="TextBox 2">
            <a:extLst>
              <a:ext uri="{FF2B5EF4-FFF2-40B4-BE49-F238E27FC236}">
                <a16:creationId xmlns:a16="http://schemas.microsoft.com/office/drawing/2014/main" id="{57945C43-A4B3-1D7D-47D3-209D9FE790AE}"/>
              </a:ext>
            </a:extLst>
          </p:cNvPr>
          <p:cNvSpPr txBox="1"/>
          <p:nvPr/>
        </p:nvSpPr>
        <p:spPr>
          <a:xfrm>
            <a:off x="1373888" y="1730701"/>
            <a:ext cx="9446222" cy="38064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b="1">
                <a:solidFill>
                  <a:srgbClr val="7030A0"/>
                </a:solidFill>
                <a:latin typeface="Comic Sans MS"/>
              </a:rPr>
              <a:t>Leader: </a:t>
            </a:r>
            <a:r>
              <a:rPr lang="en-AU" sz="2800">
                <a:latin typeface="Comic Sans MS"/>
              </a:rPr>
              <a:t>Let us all invite God’s blessings together,</a:t>
            </a:r>
            <a:endParaRPr lang="en-US" sz="2800">
              <a:cs typeface="Times New Roman"/>
            </a:endParaRPr>
          </a:p>
          <a:p>
            <a:pPr marL="383540">
              <a:lnSpc>
                <a:spcPct val="150000"/>
              </a:lnSpc>
            </a:pPr>
            <a:endParaRPr lang="en-AU" sz="2400">
              <a:cs typeface="Times New Roman"/>
            </a:endParaRPr>
          </a:p>
          <a:p>
            <a:pPr marL="383540">
              <a:lnSpc>
                <a:spcPct val="150000"/>
              </a:lnSpc>
            </a:pPr>
            <a:r>
              <a:rPr lang="en-AU" sz="2800" b="1">
                <a:solidFill>
                  <a:srgbClr val="7030A0"/>
                </a:solidFill>
                <a:latin typeface="Comic Sans MS"/>
              </a:rPr>
              <a:t>All: </a:t>
            </a:r>
            <a:r>
              <a:rPr lang="en-AU" sz="2800" b="1">
                <a:latin typeface="Comic Sans MS"/>
              </a:rPr>
              <a:t>May the Lord bless us and keep us.</a:t>
            </a:r>
          </a:p>
          <a:p>
            <a:pPr marL="383540">
              <a:lnSpc>
                <a:spcPct val="150000"/>
              </a:lnSpc>
            </a:pPr>
            <a:r>
              <a:rPr lang="en-AU" sz="2800" b="1">
                <a:latin typeface="Comic Sans MS"/>
              </a:rPr>
              <a:t>May the Lord’s face shine upon us and be gracious to us. May the Lord’s countenance be lifted upon us, and bring us peace. Amen</a:t>
            </a:r>
          </a:p>
        </p:txBody>
      </p:sp>
      <p:sp>
        <p:nvSpPr>
          <p:cNvPr id="5" name="TextBox 4">
            <a:extLst>
              <a:ext uri="{FF2B5EF4-FFF2-40B4-BE49-F238E27FC236}">
                <a16:creationId xmlns:a16="http://schemas.microsoft.com/office/drawing/2014/main" id="{6BBDE8A0-77FF-2510-36E8-FC35F64A9753}"/>
              </a:ext>
            </a:extLst>
          </p:cNvPr>
          <p:cNvSpPr txBox="1"/>
          <p:nvPr/>
        </p:nvSpPr>
        <p:spPr>
          <a:xfrm>
            <a:off x="4335544" y="650063"/>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b="1">
                <a:solidFill>
                  <a:srgbClr val="7030A0"/>
                </a:solidFill>
                <a:latin typeface="Comic Sans MS"/>
              </a:rPr>
              <a:t>The Benediction </a:t>
            </a:r>
          </a:p>
        </p:txBody>
      </p:sp>
    </p:spTree>
    <p:extLst>
      <p:ext uri="{BB962C8B-B14F-4D97-AF65-F5344CB8AC3E}">
        <p14:creationId xmlns:p14="http://schemas.microsoft.com/office/powerpoint/2010/main" val="15111444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49</a:t>
            </a:fld>
            <a:endParaRPr lang="en-AU"/>
          </a:p>
        </p:txBody>
      </p:sp>
      <p:sp>
        <p:nvSpPr>
          <p:cNvPr id="3" name="TextBox 2"/>
          <p:cNvSpPr txBox="1"/>
          <p:nvPr/>
        </p:nvSpPr>
        <p:spPr>
          <a:xfrm>
            <a:off x="4211763" y="190313"/>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a:solidFill>
                  <a:srgbClr val="7030A0"/>
                </a:solidFill>
                <a:latin typeface="Comic Sans MS"/>
              </a:rPr>
              <a:t>Notices</a:t>
            </a:r>
            <a:endParaRPr lang="en-US" sz="2400">
              <a:solidFill>
                <a:srgbClr val="7030A0"/>
              </a:solidFill>
              <a:latin typeface="Comic Sans MS"/>
              <a:cs typeface="Times New Roman"/>
            </a:endParaRPr>
          </a:p>
        </p:txBody>
      </p:sp>
      <p:sp>
        <p:nvSpPr>
          <p:cNvPr id="4" name="TextBox 3">
            <a:extLst>
              <a:ext uri="{FF2B5EF4-FFF2-40B4-BE49-F238E27FC236}">
                <a16:creationId xmlns:a16="http://schemas.microsoft.com/office/drawing/2014/main" id="{CCA9633D-43D5-4FB6-7E44-76302AD96596}"/>
              </a:ext>
            </a:extLst>
          </p:cNvPr>
          <p:cNvSpPr txBox="1"/>
          <p:nvPr/>
        </p:nvSpPr>
        <p:spPr>
          <a:xfrm>
            <a:off x="401934" y="2034600"/>
            <a:ext cx="11061996" cy="3108864"/>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AU" sz="2400" dirty="0">
                <a:latin typeface="Comic Sans MS"/>
              </a:rPr>
              <a:t>Our </a:t>
            </a:r>
            <a:r>
              <a:rPr lang="en-AU" sz="2400" dirty="0">
                <a:latin typeface="Comic Sans MS"/>
                <a:hlinkClick r:id="rId2"/>
              </a:rPr>
              <a:t>Lent study</a:t>
            </a:r>
            <a:r>
              <a:rPr lang="en-AU" sz="2400" dirty="0">
                <a:latin typeface="Comic Sans MS"/>
              </a:rPr>
              <a:t> with the Cathedral continues Wednesday @ 7:30pm. Contact </a:t>
            </a:r>
            <a:r>
              <a:rPr lang="en-AU" sz="2400" dirty="0" err="1">
                <a:latin typeface="Comic Sans MS"/>
              </a:rPr>
              <a:t>Re’d</a:t>
            </a:r>
            <a:r>
              <a:rPr lang="en-AU" sz="2400" dirty="0">
                <a:latin typeface="Comic Sans MS"/>
              </a:rPr>
              <a:t> Jess if you would like to sign up </a:t>
            </a:r>
            <a:r>
              <a:rPr lang="en-AU" sz="2400" dirty="0">
                <a:latin typeface="Comic Sans MS" panose="030F0702030302020204" pitchFamily="66" charset="0"/>
              </a:rPr>
              <a:t>(</a:t>
            </a:r>
            <a:r>
              <a:rPr lang="en-AU" sz="2400" dirty="0">
                <a:latin typeface="Comic Sans MS" panose="030F0702030302020204" pitchFamily="66" charset="0"/>
                <a:hlinkClick r:id="rId3"/>
              </a:rPr>
              <a:t>jgrant@stjohnscathedral.com.au</a:t>
            </a:r>
            <a:r>
              <a:rPr lang="en-AU" sz="2400" dirty="0">
                <a:latin typeface="Comic Sans MS" panose="030F0702030302020204" pitchFamily="66" charset="0"/>
              </a:rPr>
              <a:t>).</a:t>
            </a:r>
          </a:p>
          <a:p>
            <a:pPr marL="342900" indent="-342900">
              <a:lnSpc>
                <a:spcPct val="150000"/>
              </a:lnSpc>
              <a:spcAft>
                <a:spcPts val="1200"/>
              </a:spcAft>
              <a:buFont typeface="Arial" panose="020B0604020202020204" pitchFamily="34" charset="0"/>
              <a:buChar char="•"/>
            </a:pPr>
            <a:r>
              <a:rPr lang="en-AU" sz="2400" b="0" i="0" u="none" strike="noStrike" dirty="0">
                <a:effectLst/>
                <a:latin typeface="Comic Sans MS"/>
              </a:rPr>
              <a:t>Prayer and Praise with Our Animal Friends, Thursday 12</a:t>
            </a:r>
            <a:r>
              <a:rPr lang="en-AU" sz="2400" b="0" i="0" u="none" strike="noStrike" baseline="30000" dirty="0">
                <a:effectLst/>
                <a:latin typeface="Comic Sans MS"/>
              </a:rPr>
              <a:t>th</a:t>
            </a:r>
            <a:r>
              <a:rPr lang="en-AU" sz="2400" b="0" i="0" u="none" strike="noStrike" dirty="0">
                <a:effectLst/>
                <a:latin typeface="Comic Sans MS"/>
              </a:rPr>
              <a:t> March @ 6pm</a:t>
            </a:r>
          </a:p>
          <a:p>
            <a:pPr marL="342900" indent="-342900">
              <a:lnSpc>
                <a:spcPct val="150000"/>
              </a:lnSpc>
              <a:spcAft>
                <a:spcPts val="1200"/>
              </a:spcAft>
              <a:buFont typeface="Arial" panose="020B0604020202020204" pitchFamily="34" charset="0"/>
              <a:buChar char="•"/>
            </a:pPr>
            <a:r>
              <a:rPr lang="en-AU" sz="2400" b="0" i="0" u="none" strike="noStrike" dirty="0">
                <a:effectLst/>
                <a:latin typeface="Comic Sans MS"/>
              </a:rPr>
              <a:t>See HHO Events page for further upcoming events </a:t>
            </a:r>
            <a:r>
              <a:rPr lang="en-AU" sz="2400" b="0" i="0" u="none" strike="noStrike" dirty="0">
                <a:effectLst/>
                <a:latin typeface="Comic Sans MS"/>
                <a:hlinkClick r:id="rId4"/>
              </a:rPr>
              <a:t>HHO Events</a:t>
            </a:r>
            <a:endParaRPr lang="en-AU" sz="2400" b="0" i="0" u="none" strike="noStrike" dirty="0">
              <a:effectLst/>
              <a:latin typeface="Comic Sans MS"/>
            </a:endParaRPr>
          </a:p>
        </p:txBody>
      </p:sp>
    </p:spTree>
    <p:extLst>
      <p:ext uri="{BB962C8B-B14F-4D97-AF65-F5344CB8AC3E}">
        <p14:creationId xmlns:p14="http://schemas.microsoft.com/office/powerpoint/2010/main" val="655804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smtClean="0"/>
              <a:t>5</a:t>
            </a:fld>
            <a:endParaRPr lang="en-AU"/>
          </a:p>
        </p:txBody>
      </p:sp>
      <p:sp>
        <p:nvSpPr>
          <p:cNvPr id="3" name="TextBox 2">
            <a:extLst>
              <a:ext uri="{FF2B5EF4-FFF2-40B4-BE49-F238E27FC236}">
                <a16:creationId xmlns:a16="http://schemas.microsoft.com/office/drawing/2014/main" id="{CBC8BBD3-BD91-373C-942F-D704DA4BC69B}"/>
              </a:ext>
            </a:extLst>
          </p:cNvPr>
          <p:cNvSpPr txBox="1"/>
          <p:nvPr/>
        </p:nvSpPr>
        <p:spPr>
          <a:xfrm>
            <a:off x="1179795" y="1714199"/>
            <a:ext cx="9731475" cy="3847207"/>
          </a:xfrm>
          <a:prstGeom prst="rect">
            <a:avLst/>
          </a:prstGeom>
          <a:noFill/>
        </p:spPr>
        <p:txBody>
          <a:bodyPr wrap="square" lIns="91440" tIns="45720" rIns="91440" bIns="45720" rtlCol="0" anchor="t">
            <a:spAutoFit/>
          </a:bodyPr>
          <a:lstStyle/>
          <a:p>
            <a:r>
              <a:rPr lang="en-AU" sz="2800" b="1">
                <a:solidFill>
                  <a:srgbClr val="7030A0"/>
                </a:solidFill>
                <a:latin typeface="Comic Sans MS"/>
              </a:rPr>
              <a:t>Leader: </a:t>
            </a:r>
            <a:r>
              <a:rPr lang="en-AU" sz="2800">
                <a:latin typeface="Comic Sans MS"/>
              </a:rPr>
              <a:t>As we settle into worship let your breath be soft, your mind be still, and your heart be open to the presence of God.</a:t>
            </a:r>
          </a:p>
          <a:p>
            <a:endParaRPr lang="en-AU" sz="2800" b="1">
              <a:solidFill>
                <a:srgbClr val="E3960B"/>
              </a:solidFill>
              <a:latin typeface="Comic Sans MS"/>
            </a:endParaRPr>
          </a:p>
          <a:p>
            <a:r>
              <a:rPr lang="en-AU" sz="2800" b="1">
                <a:solidFill>
                  <a:srgbClr val="7030A0"/>
                </a:solidFill>
                <a:latin typeface="Comic Sans MS"/>
              </a:rPr>
              <a:t>Opening Music: </a:t>
            </a:r>
            <a:r>
              <a:rPr lang="en-AU" sz="2400">
                <a:solidFill>
                  <a:srgbClr val="7030A0"/>
                </a:solidFill>
                <a:ea typeface="+mn-lt"/>
                <a:cs typeface="+mn-lt"/>
                <a:hlinkClick r:id="rId2"/>
              </a:rPr>
              <a:t>https://www.youtube.com/watch?v=ukA2xvsA1qg</a:t>
            </a:r>
            <a:endParaRPr lang="en-AU" sz="2400">
              <a:solidFill>
                <a:srgbClr val="7030A0"/>
              </a:solidFill>
              <a:latin typeface="Times New Roman"/>
              <a:cs typeface="Times New Roman"/>
            </a:endParaRPr>
          </a:p>
          <a:p>
            <a:endParaRPr lang="en-AU" sz="2800">
              <a:solidFill>
                <a:srgbClr val="7030A0"/>
              </a:solidFill>
              <a:effectLst/>
              <a:latin typeface="Times New Roman"/>
              <a:ea typeface="Aptos" panose="020B0004020202020204" pitchFamily="34" charset="0"/>
              <a:cs typeface="Times New Roman" panose="02020603050405020304" pitchFamily="18" charset="0"/>
            </a:endParaRPr>
          </a:p>
          <a:p>
            <a:endParaRPr lang="en-AU" sz="2800">
              <a:solidFill>
                <a:srgbClr val="000000"/>
              </a:solidFill>
              <a:latin typeface="Comic Sans MS" panose="030F0902030302020204" pitchFamily="66" charset="0"/>
              <a:ea typeface="Aptos" panose="020B0004020202020204" pitchFamily="34" charset="0"/>
              <a:cs typeface="Times New Roman" panose="02020603050405020304" pitchFamily="18" charset="0"/>
            </a:endParaRPr>
          </a:p>
          <a:p>
            <a:endParaRPr lang="en-AU" sz="2800">
              <a:solidFill>
                <a:srgbClr val="000000"/>
              </a:solidFill>
              <a:latin typeface="Comic Sans MS" panose="030F0902030302020204" pitchFamily="66" charset="0"/>
              <a:ea typeface="Aptos" panose="020B0004020202020204" pitchFamily="34" charset="0"/>
              <a:cs typeface="Times New Roman" panose="02020603050405020304" pitchFamily="18" charset="0"/>
            </a:endParaRPr>
          </a:p>
          <a:p>
            <a:endParaRPr lang="en-US" sz="2000" u="sng">
              <a:solidFill>
                <a:srgbClr val="E3960B"/>
              </a:solidFill>
              <a:latin typeface="Comic Sans MS" panose="030F0902030302020204" pitchFamily="66"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934581" y="465597"/>
            <a:ext cx="2395863" cy="584775"/>
          </a:xfrm>
          <a:prstGeom prst="rect">
            <a:avLst/>
          </a:prstGeom>
          <a:noFill/>
        </p:spPr>
        <p:txBody>
          <a:bodyPr wrap="square" rtlCol="0">
            <a:spAutoFit/>
          </a:bodyPr>
          <a:lstStyle/>
          <a:p>
            <a:r>
              <a:rPr lang="en-AU" sz="3200" b="1">
                <a:solidFill>
                  <a:srgbClr val="7030A0"/>
                </a:solidFill>
                <a:latin typeface="Comic Sans MS" panose="030F0902030302020204" pitchFamily="66" charset="0"/>
              </a:rPr>
              <a:t>Invitation</a:t>
            </a:r>
          </a:p>
        </p:txBody>
      </p:sp>
    </p:spTree>
    <p:extLst>
      <p:ext uri="{BB962C8B-B14F-4D97-AF65-F5344CB8AC3E}">
        <p14:creationId xmlns:p14="http://schemas.microsoft.com/office/powerpoint/2010/main" val="2375204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smtClean="0"/>
              <a:t>50</a:t>
            </a:fld>
            <a:endParaRPr lang="en-AU"/>
          </a:p>
        </p:txBody>
      </p:sp>
      <p:sp>
        <p:nvSpPr>
          <p:cNvPr id="4" name="TextBox 3">
            <a:extLst>
              <a:ext uri="{FF2B5EF4-FFF2-40B4-BE49-F238E27FC236}">
                <a16:creationId xmlns:a16="http://schemas.microsoft.com/office/drawing/2014/main" id="{02A61548-0461-02A1-A753-349E8F6DD9FF}"/>
              </a:ext>
            </a:extLst>
          </p:cNvPr>
          <p:cNvSpPr txBox="1"/>
          <p:nvPr/>
        </p:nvSpPr>
        <p:spPr>
          <a:xfrm>
            <a:off x="321550" y="66767"/>
            <a:ext cx="11543384" cy="67252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3200" b="1">
                <a:solidFill>
                  <a:srgbClr val="7030A0"/>
                </a:solidFill>
                <a:latin typeface="Comic Sans MS"/>
              </a:rPr>
              <a:t>Offerings: Thank you for your regular gifts to this ministry</a:t>
            </a:r>
          </a:p>
          <a:p>
            <a:pPr>
              <a:lnSpc>
                <a:spcPct val="150000"/>
              </a:lnSpc>
            </a:pPr>
            <a:endParaRPr lang="en-US" sz="1050">
              <a:solidFill>
                <a:srgbClr val="000000"/>
              </a:solidFill>
              <a:latin typeface="Comic Sans MS"/>
            </a:endParaRPr>
          </a:p>
          <a:p>
            <a:pPr>
              <a:lnSpc>
                <a:spcPct val="150000"/>
              </a:lnSpc>
            </a:pPr>
            <a:r>
              <a:rPr lang="en-US" sz="2400">
                <a:latin typeface="Comic Sans MS"/>
              </a:rPr>
              <a:t>Offerings are most welcome via</a:t>
            </a:r>
          </a:p>
          <a:p>
            <a:pPr>
              <a:lnSpc>
                <a:spcPct val="150000"/>
              </a:lnSpc>
            </a:pPr>
            <a:endParaRPr lang="en-US" sz="1000">
              <a:latin typeface="Comic Sans MS"/>
            </a:endParaRPr>
          </a:p>
          <a:p>
            <a:pPr marL="342900">
              <a:lnSpc>
                <a:spcPct val="150000"/>
              </a:lnSpc>
              <a:buFont typeface="Arial" panose="020B0604020202020204" pitchFamily="34" charset="0"/>
              <a:buChar char="•"/>
            </a:pPr>
            <a:r>
              <a:rPr lang="en-US" sz="2400">
                <a:latin typeface="Comic Sans MS"/>
              </a:rPr>
              <a:t>The HHO App</a:t>
            </a:r>
            <a:endParaRPr lang="en-US">
              <a:cs typeface="Times New Roman"/>
            </a:endParaRPr>
          </a:p>
          <a:p>
            <a:pPr marL="342900">
              <a:lnSpc>
                <a:spcPct val="150000"/>
              </a:lnSpc>
              <a:buFont typeface="Arial" panose="020B0604020202020204" pitchFamily="34" charset="0"/>
              <a:buChar char="•"/>
            </a:pPr>
            <a:endParaRPr lang="en-US" sz="900">
              <a:latin typeface="Comic Sans MS"/>
            </a:endParaRPr>
          </a:p>
          <a:p>
            <a:pPr marL="342900">
              <a:lnSpc>
                <a:spcPct val="150000"/>
              </a:lnSpc>
              <a:buFont typeface="Arial" panose="020B0604020202020204" pitchFamily="34" charset="0"/>
              <a:buChar char="•"/>
            </a:pPr>
            <a:r>
              <a:rPr lang="en-US" sz="2400">
                <a:latin typeface="Comic Sans MS"/>
              </a:rPr>
              <a:t>Direct Debit </a:t>
            </a:r>
          </a:p>
          <a:p>
            <a:pPr marL="342900">
              <a:lnSpc>
                <a:spcPct val="150000"/>
              </a:lnSpc>
              <a:buFont typeface="Arial" panose="020B0604020202020204" pitchFamily="34" charset="0"/>
              <a:buChar char="•"/>
            </a:pPr>
            <a:endParaRPr lang="en-US" sz="900">
              <a:latin typeface="Comic Sans MS"/>
            </a:endParaRPr>
          </a:p>
          <a:p>
            <a:pPr marL="342900">
              <a:lnSpc>
                <a:spcPct val="150000"/>
              </a:lnSpc>
              <a:buFont typeface="Arial" panose="020B0604020202020204" pitchFamily="34" charset="0"/>
              <a:buChar char="•"/>
            </a:pPr>
            <a:r>
              <a:rPr lang="en-US" sz="2400">
                <a:latin typeface="Comic Sans MS"/>
              </a:rPr>
              <a:t>International Direct Debit</a:t>
            </a:r>
          </a:p>
          <a:p>
            <a:pPr marL="342900">
              <a:lnSpc>
                <a:spcPct val="150000"/>
              </a:lnSpc>
              <a:buFont typeface="Arial" panose="020B0604020202020204" pitchFamily="34" charset="0"/>
              <a:buChar char="•"/>
            </a:pPr>
            <a:endParaRPr lang="en-US" sz="900">
              <a:latin typeface="Comic Sans MS"/>
            </a:endParaRPr>
          </a:p>
          <a:p>
            <a:pPr marL="342900">
              <a:lnSpc>
                <a:spcPct val="150000"/>
              </a:lnSpc>
              <a:buFont typeface="Arial" panose="020B0604020202020204" pitchFamily="34" charset="0"/>
              <a:buChar char="•"/>
            </a:pPr>
            <a:r>
              <a:rPr lang="en-US" sz="2400">
                <a:latin typeface="Comic Sans MS"/>
              </a:rPr>
              <a:t>Please consider a one-off donation </a:t>
            </a:r>
          </a:p>
          <a:p>
            <a:pPr>
              <a:lnSpc>
                <a:spcPct val="150000"/>
              </a:lnSpc>
            </a:pPr>
            <a:r>
              <a:rPr lang="en-US" sz="2400">
                <a:latin typeface="Comic Sans MS"/>
              </a:rPr>
              <a:t>    or leaving a legacy in your Will</a:t>
            </a:r>
          </a:p>
          <a:p>
            <a:pPr>
              <a:lnSpc>
                <a:spcPct val="150000"/>
              </a:lnSpc>
            </a:pPr>
            <a:endParaRPr lang="en-US" sz="1050">
              <a:latin typeface="Comic Sans MS"/>
            </a:endParaRPr>
          </a:p>
          <a:p>
            <a:pPr>
              <a:lnSpc>
                <a:spcPct val="150000"/>
              </a:lnSpc>
            </a:pPr>
            <a:r>
              <a:rPr lang="en-US" sz="2400">
                <a:latin typeface="Comic Sans MS"/>
              </a:rPr>
              <a:t>For further information go to HHO give page </a:t>
            </a:r>
            <a:r>
              <a:rPr lang="en-US" sz="240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US" sz="2400">
                <a:solidFill>
                  <a:srgbClr val="00B050"/>
                </a:solidFill>
                <a:latin typeface="Comic Sans MS"/>
              </a:rPr>
              <a:t>                                             </a:t>
            </a:r>
          </a:p>
        </p:txBody>
      </p:sp>
      <p:pic>
        <p:nvPicPr>
          <p:cNvPr id="6" name="Picture 5" descr="A plate with coins on it&#10;&#10;AI-generated content may be incorrect.">
            <a:extLst>
              <a:ext uri="{FF2B5EF4-FFF2-40B4-BE49-F238E27FC236}">
                <a16:creationId xmlns:a16="http://schemas.microsoft.com/office/drawing/2014/main" id="{48A98183-33CE-77C4-6D85-584139FEC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0136" y="1434722"/>
            <a:ext cx="3988556" cy="3988556"/>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51</a:t>
            </a:fld>
            <a:endParaRPr lang="en-AU"/>
          </a:p>
        </p:txBody>
      </p:sp>
      <p:sp>
        <p:nvSpPr>
          <p:cNvPr id="8" name="TextBox 7">
            <a:extLst>
              <a:ext uri="{FF2B5EF4-FFF2-40B4-BE49-F238E27FC236}">
                <a16:creationId xmlns:a16="http://schemas.microsoft.com/office/drawing/2014/main" id="{7912087A-1A4D-9918-1F75-57904D76CC8F}"/>
              </a:ext>
            </a:extLst>
          </p:cNvPr>
          <p:cNvSpPr txBox="1"/>
          <p:nvPr/>
        </p:nvSpPr>
        <p:spPr>
          <a:xfrm>
            <a:off x="2054272" y="443951"/>
            <a:ext cx="8483125" cy="1323439"/>
          </a:xfrm>
          <a:prstGeom prst="rect">
            <a:avLst/>
          </a:prstGeom>
          <a:noFill/>
        </p:spPr>
        <p:txBody>
          <a:bodyPr wrap="square" lIns="91440" tIns="45720" rIns="91440" bIns="45720" anchor="t">
            <a:spAutoFit/>
          </a:bodyPr>
          <a:lstStyle/>
          <a:p>
            <a:pPr algn="ctr" fontAlgn="base">
              <a:defRPr/>
            </a:pPr>
            <a:r>
              <a:rPr lang="en-AU" sz="2800">
                <a:solidFill>
                  <a:srgbClr val="7030A0"/>
                </a:solidFill>
                <a:effectLst/>
                <a:latin typeface="Comic Sans MS"/>
              </a:rPr>
              <a:t>Serving next week </a:t>
            </a:r>
            <a:endParaRPr lang="en-AU" sz="2400">
              <a:solidFill>
                <a:srgbClr val="7030A0"/>
              </a:solidFill>
              <a:latin typeface="Comic Sans MS"/>
            </a:endParaRPr>
          </a:p>
          <a:p>
            <a:pPr algn="ctr">
              <a:defRPr/>
            </a:pPr>
            <a:r>
              <a:rPr lang="en-AU" sz="2800">
                <a:solidFill>
                  <a:srgbClr val="7030A0"/>
                </a:solidFill>
                <a:latin typeface="Comic Sans MS"/>
              </a:rPr>
              <a:t> Sunday 15</a:t>
            </a:r>
            <a:r>
              <a:rPr lang="en-AU" sz="2800" baseline="30000">
                <a:solidFill>
                  <a:srgbClr val="7030A0"/>
                </a:solidFill>
                <a:latin typeface="Comic Sans MS"/>
              </a:rPr>
              <a:t>th</a:t>
            </a:r>
            <a:r>
              <a:rPr lang="en-AU" sz="2800">
                <a:solidFill>
                  <a:srgbClr val="7030A0"/>
                </a:solidFill>
                <a:latin typeface="Comic Sans MS"/>
              </a:rPr>
              <a:t> March  </a:t>
            </a:r>
            <a:endParaRPr lang="en-AU" sz="2400">
              <a:solidFill>
                <a:srgbClr val="7030A0"/>
              </a:solidFill>
              <a:latin typeface="Comic Sans MS"/>
            </a:endParaRPr>
          </a:p>
          <a:p>
            <a:pPr algn="ctr">
              <a:defRPr/>
            </a:pPr>
            <a:r>
              <a:rPr lang="en-AU" sz="2400">
                <a:solidFill>
                  <a:srgbClr val="7030A0"/>
                </a:solidFill>
                <a:latin typeface="Comic Sans MS"/>
              </a:rPr>
              <a:t>9:00 am AEST</a:t>
            </a:r>
            <a:endParaRPr lang="en-US" sz="2400">
              <a:solidFill>
                <a:srgbClr val="7030A0"/>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662813" y="5358425"/>
            <a:ext cx="8244840" cy="1323439"/>
          </a:xfrm>
          <a:prstGeom prst="rect">
            <a:avLst/>
          </a:prstGeom>
          <a:noFill/>
        </p:spPr>
        <p:txBody>
          <a:bodyPr wrap="square" lIns="91440" tIns="45720" rIns="91440" bIns="45720" anchor="t">
            <a:spAutoFit/>
          </a:bodyPr>
          <a:lstStyle/>
          <a:p>
            <a:pPr algn="ctr" fontAlgn="base">
              <a:defRPr/>
            </a:pPr>
            <a:r>
              <a:rPr lang="en-AU" sz="2000" b="1">
                <a:effectLst/>
                <a:latin typeface="Comic Sans MS"/>
              </a:rPr>
              <a:t>New Servers always welcome! </a:t>
            </a:r>
          </a:p>
          <a:p>
            <a:pPr fontAlgn="base">
              <a:defRPr/>
            </a:pPr>
            <a:endParaRPr lang="en-AU" sz="2000" b="1">
              <a:solidFill>
                <a:srgbClr val="E3960B"/>
              </a:solidFill>
              <a:latin typeface="Comic Sans MS"/>
            </a:endParaRPr>
          </a:p>
          <a:p>
            <a:pPr algn="ctr" fontAlgn="base">
              <a:defRPr/>
            </a:pPr>
            <a:r>
              <a:rPr lang="en-AU" sz="2000" b="1">
                <a:latin typeface="Comic Sans MS"/>
              </a:rPr>
              <a:t>Please e</a:t>
            </a:r>
            <a:r>
              <a:rPr lang="en-AU" sz="2000" b="1">
                <a:effectLst/>
                <a:latin typeface="Comic Sans MS"/>
              </a:rPr>
              <a:t>mail Rev’d </a:t>
            </a:r>
            <a:r>
              <a:rPr lang="en-AU" sz="2000" b="1">
                <a:latin typeface="Comic Sans MS"/>
              </a:rPr>
              <a:t>Lauren </a:t>
            </a:r>
            <a:r>
              <a:rPr lang="en-AU" sz="2000" b="1">
                <a:effectLst/>
                <a:latin typeface="Comic Sans MS"/>
              </a:rPr>
              <a:t>to get involved</a:t>
            </a:r>
            <a:endParaRPr lang="en-AU" sz="2000" b="0" i="0">
              <a:effectLst/>
              <a:latin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00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US" sz="200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780859" y="4807321"/>
            <a:ext cx="4703308" cy="400110"/>
          </a:xfrm>
          <a:prstGeom prst="rect">
            <a:avLst/>
          </a:prstGeom>
          <a:noFill/>
        </p:spPr>
        <p:txBody>
          <a:bodyPr wrap="square" lIns="91440" tIns="45720" rIns="91440" bIns="45720" rtlCol="0" anchor="t">
            <a:spAutoFit/>
          </a:bodyPr>
          <a:lstStyle/>
          <a:p>
            <a:r>
              <a:rPr lang="en-AU" sz="2000" b="1">
                <a:solidFill>
                  <a:srgbClr val="7030A0"/>
                </a:solidFill>
                <a:latin typeface="Comic Sans MS"/>
              </a:rPr>
              <a:t>Thank you for your ministry gifts</a:t>
            </a:r>
          </a:p>
        </p:txBody>
      </p:sp>
      <p:graphicFrame>
        <p:nvGraphicFramePr>
          <p:cNvPr id="6" name="Table 5">
            <a:extLst>
              <a:ext uri="{FF2B5EF4-FFF2-40B4-BE49-F238E27FC236}">
                <a16:creationId xmlns:a16="http://schemas.microsoft.com/office/drawing/2014/main" id="{96D40C7E-6458-BAF9-8673-5B48AA0C8152}"/>
              </a:ext>
            </a:extLst>
          </p:cNvPr>
          <p:cNvGraphicFramePr>
            <a:graphicFrameLocks noGrp="1"/>
          </p:cNvGraphicFramePr>
          <p:nvPr>
            <p:extLst>
              <p:ext uri="{D42A27DB-BD31-4B8C-83A1-F6EECF244321}">
                <p14:modId xmlns:p14="http://schemas.microsoft.com/office/powerpoint/2010/main" val="1693981782"/>
              </p:ext>
            </p:extLst>
          </p:nvPr>
        </p:nvGraphicFramePr>
        <p:xfrm>
          <a:off x="746220" y="2062520"/>
          <a:ext cx="10699560" cy="2593807"/>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a:solidFill>
                            <a:srgbClr val="7030A0"/>
                          </a:solidFill>
                          <a:latin typeface="Comic Sans MS"/>
                        </a:rPr>
                        <a:t>Service Prep: Lauren</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7030A0"/>
                          </a:solidFill>
                          <a:latin typeface="Comic Sans MS"/>
                        </a:rPr>
                        <a:t>Chat Host: Viki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a:solidFill>
                            <a:srgbClr val="7030A0"/>
                          </a:solidFill>
                          <a:latin typeface="Comic Sans MS"/>
                        </a:rPr>
                        <a:t>First Reader: Liz</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1800" b="0" i="0">
                          <a:solidFill>
                            <a:srgbClr val="7030A0"/>
                          </a:solidFill>
                          <a:latin typeface="Comic Sans MS"/>
                        </a:rPr>
                        <a:t>Music: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7030A0"/>
                          </a:solidFill>
                          <a:latin typeface="Comic Sans MS"/>
                        </a:rPr>
                        <a:t>Welcomer: Chris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a:solidFill>
                            <a:srgbClr val="7030A0"/>
                          </a:solidFill>
                          <a:latin typeface="Comic Sans MS"/>
                        </a:rPr>
                        <a:t>Second Reader: Bob</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1800" b="0" i="0">
                          <a:solidFill>
                            <a:srgbClr val="7030A0"/>
                          </a:solidFill>
                          <a:latin typeface="Comic Sans MS"/>
                        </a:rPr>
                        <a:t>Proof-reader: Kristine</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7030A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a:solidFill>
                            <a:srgbClr val="7030A0"/>
                          </a:solidFill>
                          <a:latin typeface="Comic Sans MS"/>
                        </a:rPr>
                        <a:t>Preacher: Lauren</a:t>
                      </a:r>
                      <a:endParaRPr lang="en-US">
                        <a:solidFill>
                          <a:srgbClr val="7030A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1800" b="0" i="0">
                          <a:solidFill>
                            <a:srgbClr val="7030A0"/>
                          </a:solidFill>
                          <a:latin typeface="Comic Sans MS"/>
                        </a:rPr>
                        <a:t>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7030A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a:solidFill>
                            <a:srgbClr val="7030A0"/>
                          </a:solidFill>
                          <a:latin typeface="Comic Sans MS"/>
                        </a:rPr>
                        <a:t>Fellowship: Leonie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7030A0"/>
                          </a:solidFill>
                          <a:latin typeface="Comic Sans MS"/>
                        </a:rPr>
                        <a:t>Backup 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7030A0"/>
                          </a:solidFill>
                          <a:latin typeface="Comic Sans MS"/>
                        </a:rPr>
                        <a:t>Leader: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a:solidFill>
                            <a:srgbClr val="7030A0"/>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7030A0"/>
                          </a:solidFill>
                          <a:latin typeface="Comic Sans MS"/>
                        </a:rPr>
                        <a:t>Zoom Buttons: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rgbClr val="7030A0"/>
                          </a:solidFill>
                          <a:latin typeface="Comic Sans MS"/>
                        </a:rPr>
                        <a:t>Cantor: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1800" b="0" i="0">
                          <a:solidFill>
                            <a:srgbClr val="7030A0"/>
                          </a:solidFill>
                          <a:latin typeface="Comic Sans MS"/>
                        </a:rPr>
                        <a:t>Attendance: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221435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440928" y="993742"/>
            <a:ext cx="9531872" cy="259147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97000"/>
              </a:lnSpc>
              <a:spcBef>
                <a:spcPct val="50000"/>
              </a:spcBef>
              <a:spcAft>
                <a:spcPct val="0"/>
              </a:spcAft>
              <a:buClr>
                <a:srgbClr val="000000"/>
              </a:buClr>
              <a:buNone/>
            </a:pPr>
            <a:r>
              <a:rPr lang="en-AU" altLang="en-US" sz="2800" b="1">
                <a:solidFill>
                  <a:srgbClr val="7030A0"/>
                </a:solidFill>
                <a:latin typeface="Comic Sans MS"/>
                <a:cs typeface="Arial"/>
              </a:rPr>
              <a:t>Leader: </a:t>
            </a:r>
            <a:r>
              <a:rPr lang="en-AU" altLang="en-US" sz="2800">
                <a:latin typeface="Comic Sans MS"/>
                <a:cs typeface="Arial"/>
              </a:rPr>
              <a:t>I invite everyone to unmute for the Dismissal</a:t>
            </a:r>
          </a:p>
          <a:p>
            <a:pPr algn="ctr" defTabSz="449263">
              <a:lnSpc>
                <a:spcPct val="97000"/>
              </a:lnSpc>
              <a:spcBef>
                <a:spcPct val="50000"/>
              </a:spcBef>
              <a:spcAft>
                <a:spcPct val="0"/>
              </a:spcAft>
              <a:buNone/>
            </a:pPr>
            <a:endParaRPr lang="en-AU" altLang="en-US" sz="2800" i="1">
              <a:solidFill>
                <a:srgbClr val="FFB83A"/>
              </a:solidFill>
              <a:latin typeface="Comic Sans MS"/>
              <a:cs typeface="Arial"/>
            </a:endParaRPr>
          </a:p>
          <a:p>
            <a:pPr algn="ctr" defTabSz="449263" eaLnBrk="1" fontAlgn="base" hangingPunct="1">
              <a:lnSpc>
                <a:spcPct val="97000"/>
              </a:lnSpc>
              <a:spcBef>
                <a:spcPct val="50000"/>
              </a:spcBef>
              <a:spcAft>
                <a:spcPct val="0"/>
              </a:spcAft>
              <a:buClr>
                <a:srgbClr val="000000"/>
              </a:buClr>
              <a:buNone/>
            </a:pPr>
            <a:r>
              <a:rPr lang="en-AU" altLang="en-US" sz="3200" b="1">
                <a:solidFill>
                  <a:srgbClr val="7030A0"/>
                </a:solidFill>
                <a:latin typeface="Comic Sans MS"/>
                <a:cs typeface="Arial"/>
              </a:rPr>
              <a:t>Leader: </a:t>
            </a:r>
            <a:r>
              <a:rPr lang="en-US" altLang="en-US">
                <a:latin typeface="Comic Sans MS"/>
                <a:cs typeface="Arial"/>
              </a:rPr>
              <a:t>Go in peace to love and serve the Lord.</a:t>
            </a:r>
          </a:p>
          <a:p>
            <a:pPr algn="ctr" defTabSz="449263" eaLnBrk="1" fontAlgn="base" hangingPunct="1">
              <a:lnSpc>
                <a:spcPct val="97000"/>
              </a:lnSpc>
              <a:spcBef>
                <a:spcPct val="50000"/>
              </a:spcBef>
              <a:spcAft>
                <a:spcPct val="0"/>
              </a:spcAft>
              <a:buClr>
                <a:srgbClr val="000000"/>
              </a:buClr>
              <a:buNone/>
            </a:pPr>
            <a:r>
              <a:rPr lang="en-US" altLang="en-US" b="1">
                <a:solidFill>
                  <a:srgbClr val="7030A0"/>
                </a:solidFill>
                <a:latin typeface="Comic Sans MS"/>
                <a:cs typeface="Arial"/>
              </a:rPr>
              <a:t>All: </a:t>
            </a:r>
            <a:r>
              <a:rPr lang="en-US" altLang="en-US" b="1">
                <a:latin typeface="Comic Sans MS"/>
                <a:cs typeface="Arial"/>
              </a:rPr>
              <a:t>In the name of Christ, Amen</a:t>
            </a:r>
            <a:r>
              <a:rPr lang="en-US" altLang="en-US">
                <a:latin typeface="Comic Sans MS"/>
                <a:cs typeface="Arial"/>
              </a:rPr>
              <a:t>.</a:t>
            </a:r>
            <a:endParaRPr lang="en-AU" altLang="en-US" sz="3600">
              <a:latin typeface="Comic Sans MS"/>
              <a:cs typeface="Arial"/>
            </a:endParaRPr>
          </a:p>
        </p:txBody>
      </p:sp>
    </p:spTree>
    <p:extLst>
      <p:ext uri="{BB962C8B-B14F-4D97-AF65-F5344CB8AC3E}">
        <p14:creationId xmlns:p14="http://schemas.microsoft.com/office/powerpoint/2010/main" val="2721589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US">
                <a:solidFill>
                  <a:srgbClr val="7030A0"/>
                </a:solidFill>
                <a:latin typeface="Comic Sans MS"/>
              </a:rPr>
              <a:t>Extra resources developed </a:t>
            </a:r>
          </a:p>
          <a:p>
            <a:r>
              <a:rPr lang="en-US">
                <a:solidFill>
                  <a:srgbClr val="7030A0"/>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354264" y="491782"/>
            <a:ext cx="4402899" cy="3507343"/>
          </a:xfrm>
          <a:prstGeom prst="roundRect">
            <a:avLst/>
          </a:prstGeom>
          <a:solidFill>
            <a:srgbClr val="9ED9E9"/>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7030A0"/>
                </a:solidFill>
                <a:latin typeface="Comic Sans MS"/>
              </a:rPr>
              <a:t>Fellowship time</a:t>
            </a:r>
          </a:p>
          <a:p>
            <a:pPr algn="ctr"/>
            <a:r>
              <a:rPr lang="en-US" sz="2400" b="1">
                <a:solidFill>
                  <a:srgbClr val="7030A0"/>
                </a:solidFill>
                <a:latin typeface="Comic Sans MS"/>
              </a:rPr>
              <a:t>Thank you, Julie for leading Fellowship </a:t>
            </a:r>
          </a:p>
          <a:p>
            <a:pPr algn="ctr"/>
            <a:endParaRPr lang="en-US" sz="2400" b="1">
              <a:solidFill>
                <a:srgbClr val="7030A0"/>
              </a:solidFill>
              <a:latin typeface="Comic Sans MS"/>
            </a:endParaRPr>
          </a:p>
          <a:p>
            <a:pPr algn="ctr"/>
            <a:r>
              <a:rPr lang="en-US" sz="2400" b="1">
                <a:solidFill>
                  <a:srgbClr val="7030A0"/>
                </a:solidFill>
                <a:latin typeface="Comic Sans MS"/>
              </a:rPr>
              <a:t>Please feel welcome to linger or pop a message in the chat and head off when you are ready.</a:t>
            </a:r>
            <a:r>
              <a:rPr lang="en-GB" sz="2400" b="1">
                <a:solidFill>
                  <a:srgbClr val="7030A0"/>
                </a:solidFill>
                <a:latin typeface="Comic Sans MS"/>
              </a:rPr>
              <a:t>​</a:t>
            </a:r>
            <a:endParaRPr lang="en-GB" b="1">
              <a:solidFill>
                <a:srgbClr val="7030A0"/>
              </a:solidFill>
              <a:cs typeface="Calibri"/>
            </a:endParaRPr>
          </a:p>
        </p:txBody>
      </p:sp>
      <p:sp>
        <p:nvSpPr>
          <p:cNvPr id="2" name="TextBox 1">
            <a:extLst>
              <a:ext uri="{FF2B5EF4-FFF2-40B4-BE49-F238E27FC236}">
                <a16:creationId xmlns:a16="http://schemas.microsoft.com/office/drawing/2014/main" id="{AEE890AE-4388-45ED-D853-355AFC7618FA}"/>
              </a:ext>
            </a:extLst>
          </p:cNvPr>
          <p:cNvSpPr txBox="1"/>
          <p:nvPr/>
        </p:nvSpPr>
        <p:spPr>
          <a:xfrm>
            <a:off x="7631331" y="6194621"/>
            <a:ext cx="3271234" cy="369332"/>
          </a:xfrm>
          <a:prstGeom prst="rect">
            <a:avLst/>
          </a:prstGeom>
          <a:noFill/>
        </p:spPr>
        <p:txBody>
          <a:bodyPr wrap="square" rtlCol="0">
            <a:spAutoFit/>
          </a:bodyPr>
          <a:lstStyle/>
          <a:p>
            <a:r>
              <a:rPr lang="en-AU" b="1">
                <a:solidFill>
                  <a:srgbClr val="7030A0"/>
                </a:solidFill>
                <a:latin typeface="Comic Sans MS" panose="030F0902030302020204" pitchFamily="66" charset="0"/>
              </a:rPr>
              <a:t>Artwork by Padlet</a:t>
            </a:r>
          </a:p>
        </p:txBody>
      </p:sp>
      <p:pic>
        <p:nvPicPr>
          <p:cNvPr id="6" name="Picture 5">
            <a:extLst>
              <a:ext uri="{FF2B5EF4-FFF2-40B4-BE49-F238E27FC236}">
                <a16:creationId xmlns:a16="http://schemas.microsoft.com/office/drawing/2014/main" id="{4F00D7ED-C93F-B4A4-AC35-CF5C18C4A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666" y="491782"/>
            <a:ext cx="4723438" cy="4723438"/>
          </a:xfrm>
          <a:prstGeom prst="rect">
            <a:avLst/>
          </a:prstGeom>
        </p:spPr>
      </p:pic>
    </p:spTree>
    <p:extLst>
      <p:ext uri="{BB962C8B-B14F-4D97-AF65-F5344CB8AC3E}">
        <p14:creationId xmlns:p14="http://schemas.microsoft.com/office/powerpoint/2010/main" val="3546767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US" sz="2400" b="1">
                <a:solidFill>
                  <a:srgbClr val="7030A0"/>
                </a:solidFill>
                <a:latin typeface="Comic Sans MS"/>
              </a:rPr>
              <a:t>Leader and Cantor unmute</a:t>
            </a:r>
            <a:endParaRPr lang="en-US">
              <a:solidFill>
                <a:srgbClr val="7030A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1420586" y="1927242"/>
            <a:ext cx="9029699" cy="3669968"/>
          </a:xfrm>
        </p:spPr>
        <p:txBody>
          <a:bodyPr vert="horz" lIns="91440" tIns="45720" rIns="91440" bIns="45720" rtlCol="0" anchor="t">
            <a:normAutofit/>
          </a:bodyPr>
          <a:lstStyle/>
          <a:p>
            <a:pPr>
              <a:buNone/>
            </a:pPr>
            <a:r>
              <a:rPr lang="en-US" sz="2800" b="1">
                <a:solidFill>
                  <a:srgbClr val="7030A0"/>
                </a:solidFill>
                <a:latin typeface="Comic Sans MS"/>
              </a:rPr>
              <a:t>Leader: </a:t>
            </a:r>
            <a:r>
              <a:rPr lang="en-GB" sz="2800">
                <a:latin typeface="Comic Sans MS"/>
                <a:cs typeface="Times New Roman"/>
              </a:rPr>
              <a:t>The Grace of the lord Jesus Christ, and the</a:t>
            </a:r>
          </a:p>
          <a:p>
            <a:pPr>
              <a:buNone/>
            </a:pPr>
            <a:r>
              <a:rPr lang="en-GB" sz="2800">
                <a:latin typeface="Comic Sans MS"/>
                <a:cs typeface="Times New Roman"/>
              </a:rPr>
              <a:t>love of God, and the fellowship of the Holy</a:t>
            </a:r>
          </a:p>
          <a:p>
            <a:pPr>
              <a:buNone/>
            </a:pPr>
            <a:r>
              <a:rPr lang="en-GB" sz="2800">
                <a:latin typeface="Comic Sans MS"/>
                <a:cs typeface="Times New Roman"/>
              </a:rPr>
              <a:t>Spirit, be with you all. </a:t>
            </a:r>
          </a:p>
          <a:p>
            <a:pPr>
              <a:buNone/>
            </a:pPr>
            <a:endParaRPr lang="en-GB" sz="2800" b="1">
              <a:solidFill>
                <a:srgbClr val="E3960B"/>
              </a:solidFill>
              <a:latin typeface="Comic Sans MS"/>
              <a:cs typeface="Times New Roman"/>
            </a:endParaRPr>
          </a:p>
          <a:p>
            <a:pPr>
              <a:buNone/>
            </a:pPr>
            <a:r>
              <a:rPr lang="en-GB" sz="2800" b="1">
                <a:solidFill>
                  <a:srgbClr val="7030A0"/>
                </a:solidFill>
                <a:latin typeface="Comic Sans MS"/>
                <a:cs typeface="Times New Roman"/>
              </a:rPr>
              <a:t>All: </a:t>
            </a:r>
            <a:r>
              <a:rPr lang="en-GB" sz="2800" b="1">
                <a:latin typeface="Comic Sans MS"/>
                <a:cs typeface="Times New Roman"/>
              </a:rPr>
              <a:t>And also with you.</a:t>
            </a:r>
            <a:r>
              <a:rPr lang="en-GB" sz="2800">
                <a:latin typeface="Comic Sans MS"/>
                <a:cs typeface="Times New Roman"/>
              </a:rPr>
              <a:t> </a:t>
            </a:r>
            <a:endParaRPr lang="en-US" sz="280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smtClean="0"/>
              <a:t>6</a:t>
            </a:fld>
            <a:endParaRPr lang="en-AU"/>
          </a:p>
        </p:txBody>
      </p:sp>
      <p:sp>
        <p:nvSpPr>
          <p:cNvPr id="6" name="Rectangle 5">
            <a:extLst>
              <a:ext uri="{FF2B5EF4-FFF2-40B4-BE49-F238E27FC236}">
                <a16:creationId xmlns:a16="http://schemas.microsoft.com/office/drawing/2014/main" id="{032861FD-E2BE-0C7F-8027-04C68C9F6B2F}"/>
              </a:ext>
            </a:extLst>
          </p:cNvPr>
          <p:cNvSpPr/>
          <p:nvPr/>
        </p:nvSpPr>
        <p:spPr>
          <a:xfrm>
            <a:off x="4334796" y="1039565"/>
            <a:ext cx="3522407" cy="584775"/>
          </a:xfrm>
          <a:prstGeom prst="rect">
            <a:avLst/>
          </a:prstGeom>
        </p:spPr>
        <p:txBody>
          <a:bodyPr wrap="square" lIns="91440" tIns="45720" rIns="91440" bIns="45720" anchor="t">
            <a:spAutoFit/>
          </a:bodyPr>
          <a:lstStyle/>
          <a:p>
            <a:pPr algn="ctr"/>
            <a:r>
              <a:rPr lang="en-US" sz="3200" b="1">
                <a:solidFill>
                  <a:srgbClr val="7030A0"/>
                </a:solidFill>
                <a:latin typeface="Comic Sans MS"/>
              </a:rPr>
              <a:t>The Greeting</a:t>
            </a:r>
            <a:endParaRPr lang="en-US" sz="3200" b="1">
              <a:solidFill>
                <a:srgbClr val="7030A0"/>
              </a:solidFill>
              <a:cs typeface="Times New Roman"/>
            </a:endParaRPr>
          </a:p>
        </p:txBody>
      </p:sp>
    </p:spTree>
    <p:extLst>
      <p:ext uri="{BB962C8B-B14F-4D97-AF65-F5344CB8AC3E}">
        <p14:creationId xmlns:p14="http://schemas.microsoft.com/office/powerpoint/2010/main" val="1179960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54641" y="1270769"/>
            <a:ext cx="8618783" cy="5017079"/>
          </a:xfrm>
          <a:prstGeom prst="rect">
            <a:avLst/>
          </a:prstGeom>
        </p:spPr>
        <p:txBody>
          <a:bodyPr wrap="square" lIns="91440" tIns="45720" rIns="91440" bIns="45720" anchor="t">
            <a:spAutoFit/>
          </a:bodyPr>
          <a:lstStyle/>
          <a:p>
            <a:pPr>
              <a:lnSpc>
                <a:spcPct val="150000"/>
              </a:lnSpc>
            </a:pPr>
            <a:r>
              <a:rPr lang="en-GB" sz="2400" b="1" dirty="0">
                <a:solidFill>
                  <a:srgbClr val="7030A0"/>
                </a:solidFill>
                <a:latin typeface="Comic Sans MS" panose="030F0902030302020204" pitchFamily="66" charset="0"/>
              </a:rPr>
              <a:t>Leader: </a:t>
            </a:r>
            <a:r>
              <a:rPr lang="en-AU" sz="2400" dirty="0">
                <a:latin typeface="Comic Sans MS" panose="030F0902030302020204" pitchFamily="66" charset="0"/>
              </a:rPr>
              <a:t>Let us come together,</a:t>
            </a:r>
          </a:p>
          <a:p>
            <a:pPr>
              <a:lnSpc>
                <a:spcPct val="150000"/>
              </a:lnSpc>
            </a:pPr>
            <a:r>
              <a:rPr lang="en-AU" sz="2400" dirty="0">
                <a:latin typeface="Comic Sans MS" panose="030F0902030302020204" pitchFamily="66" charset="0"/>
              </a:rPr>
              <a:t>each of us known and loved</a:t>
            </a:r>
          </a:p>
          <a:p>
            <a:pPr>
              <a:lnSpc>
                <a:spcPct val="150000"/>
              </a:lnSpc>
            </a:pPr>
            <a:r>
              <a:rPr lang="en-AU" sz="2400" dirty="0">
                <a:latin typeface="Comic Sans MS" panose="030F0902030302020204" pitchFamily="66" charset="0"/>
              </a:rPr>
              <a:t>as a child of God.</a:t>
            </a:r>
          </a:p>
          <a:p>
            <a:pPr>
              <a:lnSpc>
                <a:spcPct val="150000"/>
              </a:lnSpc>
            </a:pPr>
            <a:r>
              <a:rPr lang="en-AU" sz="2400" dirty="0">
                <a:latin typeface="Comic Sans MS" panose="030F0902030302020204" pitchFamily="66" charset="0"/>
              </a:rPr>
              <a:t>We come to worship him,</a:t>
            </a:r>
          </a:p>
          <a:p>
            <a:pPr>
              <a:lnSpc>
                <a:spcPct val="150000"/>
              </a:lnSpc>
            </a:pPr>
            <a:r>
              <a:rPr lang="en-AU" sz="2400" dirty="0">
                <a:latin typeface="Comic Sans MS" panose="030F0902030302020204" pitchFamily="66" charset="0"/>
              </a:rPr>
              <a:t>Father, Son and Holy Spirit.</a:t>
            </a:r>
          </a:p>
          <a:p>
            <a:pPr>
              <a:lnSpc>
                <a:spcPct val="150000"/>
              </a:lnSpc>
            </a:pPr>
            <a:r>
              <a:rPr lang="en-AU" sz="2400" dirty="0">
                <a:latin typeface="Comic Sans MS" panose="030F0902030302020204" pitchFamily="66" charset="0"/>
              </a:rPr>
              <a:t>Lord Jesus, thank you that, as we come to you,</a:t>
            </a:r>
          </a:p>
          <a:p>
            <a:pPr>
              <a:lnSpc>
                <a:spcPct val="150000"/>
              </a:lnSpc>
            </a:pPr>
            <a:r>
              <a:rPr lang="en-AU" sz="2400" dirty="0">
                <a:latin typeface="Comic Sans MS" panose="030F0902030302020204" pitchFamily="66" charset="0"/>
              </a:rPr>
              <a:t>you are always waiting to welcome us</a:t>
            </a:r>
          </a:p>
          <a:p>
            <a:pPr>
              <a:lnSpc>
                <a:spcPct val="150000"/>
              </a:lnSpc>
            </a:pPr>
            <a:r>
              <a:rPr lang="en-AU" sz="2400" dirty="0">
                <a:latin typeface="Comic Sans MS" panose="030F0902030302020204" pitchFamily="66" charset="0"/>
              </a:rPr>
              <a:t>and draw us closer to you and deeper into your love.</a:t>
            </a:r>
          </a:p>
          <a:p>
            <a:pPr>
              <a:lnSpc>
                <a:spcPct val="150000"/>
              </a:lnSpc>
            </a:pPr>
            <a:r>
              <a:rPr lang="en-AU" sz="2400" dirty="0">
                <a:latin typeface="Comic Sans MS" panose="030F0902030302020204" pitchFamily="66" charset="0"/>
              </a:rPr>
              <a:t>Amen.</a:t>
            </a:r>
            <a:endParaRPr lang="en-GB" sz="2400" dirty="0">
              <a:latin typeface="Comic Sans MS" panose="030F0902030302020204" pitchFamily="66" charset="0"/>
            </a:endParaRPr>
          </a:p>
        </p:txBody>
      </p:sp>
      <p:sp>
        <p:nvSpPr>
          <p:cNvPr id="4" name="TextBox 3"/>
          <p:cNvSpPr txBox="1"/>
          <p:nvPr/>
        </p:nvSpPr>
        <p:spPr>
          <a:xfrm>
            <a:off x="4180768" y="440887"/>
            <a:ext cx="3830464" cy="584775"/>
          </a:xfrm>
          <a:prstGeom prst="rect">
            <a:avLst/>
          </a:prstGeom>
          <a:noFill/>
        </p:spPr>
        <p:txBody>
          <a:bodyPr wrap="square" lIns="91440" tIns="45720" rIns="91440" bIns="45720" rtlCol="0" anchor="t">
            <a:spAutoFit/>
          </a:bodyPr>
          <a:lstStyle/>
          <a:p>
            <a:pPr algn="ctr"/>
            <a:r>
              <a:rPr lang="en-US" sz="3200" b="1">
                <a:solidFill>
                  <a:srgbClr val="7030A0"/>
                </a:solidFill>
                <a:latin typeface="Comic Sans MS"/>
              </a:rPr>
              <a:t>Gathering  Prayer</a:t>
            </a:r>
          </a:p>
        </p:txBody>
      </p:sp>
    </p:spTree>
    <p:extLst>
      <p:ext uri="{BB962C8B-B14F-4D97-AF65-F5344CB8AC3E}">
        <p14:creationId xmlns:p14="http://schemas.microsoft.com/office/powerpoint/2010/main" val="3457552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9326" y="402979"/>
            <a:ext cx="10933348" cy="6052041"/>
          </a:xfrm>
          <a:prstGeom prst="rect">
            <a:avLst/>
          </a:prstGeom>
        </p:spPr>
        <p:txBody>
          <a:bodyPr wrap="square" lIns="91440" tIns="45720" rIns="91440" bIns="45720" anchor="t">
            <a:spAutoFit/>
          </a:bodyPr>
          <a:lstStyle/>
          <a:p>
            <a:endParaRPr lang="en-GB" sz="2800" b="1" dirty="0">
              <a:solidFill>
                <a:srgbClr val="7030A0"/>
              </a:solidFill>
              <a:latin typeface="Comic Sans MS"/>
            </a:endParaRPr>
          </a:p>
          <a:p>
            <a:r>
              <a:rPr lang="en-GB" sz="2800" b="1" dirty="0">
                <a:solidFill>
                  <a:srgbClr val="7030A0"/>
                </a:solidFill>
                <a:latin typeface="Comic Sans MS"/>
              </a:rPr>
              <a:t>All:</a:t>
            </a:r>
          </a:p>
          <a:p>
            <a:pPr>
              <a:lnSpc>
                <a:spcPct val="150000"/>
              </a:lnSpc>
            </a:pPr>
            <a:r>
              <a:rPr lang="en-AU" sz="2800" b="1" dirty="0">
                <a:latin typeface="Comic Sans MS"/>
              </a:rPr>
              <a:t>God, all-seeing, all-knowing, and everywhere-present,</a:t>
            </a:r>
          </a:p>
          <a:p>
            <a:pPr>
              <a:lnSpc>
                <a:spcPct val="150000"/>
              </a:lnSpc>
            </a:pPr>
            <a:r>
              <a:rPr lang="en-AU" sz="2800" b="1" dirty="0">
                <a:latin typeface="Comic Sans MS"/>
              </a:rPr>
              <a:t>we bow in humble adoration of your perfect wisdom.</a:t>
            </a:r>
          </a:p>
          <a:p>
            <a:pPr>
              <a:lnSpc>
                <a:spcPct val="150000"/>
              </a:lnSpc>
            </a:pPr>
            <a:r>
              <a:rPr lang="en-AU" sz="2800" b="1" dirty="0">
                <a:latin typeface="Comic Sans MS"/>
              </a:rPr>
              <a:t>Jesus, love of the Father made flesh to dwell among us,</a:t>
            </a:r>
          </a:p>
          <a:p>
            <a:pPr>
              <a:lnSpc>
                <a:spcPct val="150000"/>
              </a:lnSpc>
            </a:pPr>
            <a:r>
              <a:rPr lang="en-AU" sz="2800" b="1" dirty="0">
                <a:latin typeface="Comic Sans MS"/>
              </a:rPr>
              <a:t>we come to adore your divinity wrapped in humanity.</a:t>
            </a:r>
          </a:p>
          <a:p>
            <a:pPr>
              <a:lnSpc>
                <a:spcPct val="150000"/>
              </a:lnSpc>
            </a:pPr>
            <a:r>
              <a:rPr lang="en-AU" sz="2800" b="1" dirty="0">
                <a:latin typeface="Comic Sans MS"/>
              </a:rPr>
              <a:t>Holy Spirit, messenger, comforter and counsellor,</a:t>
            </a:r>
          </a:p>
          <a:p>
            <a:pPr>
              <a:lnSpc>
                <a:spcPct val="150000"/>
              </a:lnSpc>
            </a:pPr>
            <a:r>
              <a:rPr lang="en-AU" sz="2800" b="1" dirty="0">
                <a:latin typeface="Comic Sans MS"/>
              </a:rPr>
              <a:t>imparting Christ’s teaching to our waiting, thirsting hearts;</a:t>
            </a:r>
          </a:p>
          <a:p>
            <a:pPr>
              <a:lnSpc>
                <a:spcPct val="150000"/>
              </a:lnSpc>
            </a:pPr>
            <a:r>
              <a:rPr lang="en-AU" sz="2800" b="1" dirty="0">
                <a:latin typeface="Comic Sans MS"/>
              </a:rPr>
              <a:t>be present with us now.</a:t>
            </a:r>
          </a:p>
          <a:p>
            <a:pPr>
              <a:lnSpc>
                <a:spcPct val="150000"/>
              </a:lnSpc>
            </a:pPr>
            <a:r>
              <a:rPr lang="en-AU" sz="2800" b="1" dirty="0">
                <a:latin typeface="Comic Sans MS"/>
              </a:rPr>
              <a:t>Amen.</a:t>
            </a:r>
            <a:r>
              <a:rPr lang="en-GB" sz="2800" b="1" dirty="0">
                <a:latin typeface="Comic Sans MS"/>
              </a:rPr>
              <a:t> </a:t>
            </a:r>
            <a:endParaRPr lang="en-US" dirty="0">
              <a:cs typeface="Times New Roman"/>
            </a:endParaRPr>
          </a:p>
        </p:txBody>
      </p:sp>
      <p:sp>
        <p:nvSpPr>
          <p:cNvPr id="2" name="TextBox 1">
            <a:extLst>
              <a:ext uri="{FF2B5EF4-FFF2-40B4-BE49-F238E27FC236}">
                <a16:creationId xmlns:a16="http://schemas.microsoft.com/office/drawing/2014/main" id="{EA9FA821-CC92-4759-A844-2E831B459A06}"/>
              </a:ext>
            </a:extLst>
          </p:cNvPr>
          <p:cNvSpPr txBox="1"/>
          <p:nvPr/>
        </p:nvSpPr>
        <p:spPr>
          <a:xfrm>
            <a:off x="3669358" y="81465"/>
            <a:ext cx="4341873" cy="584775"/>
          </a:xfrm>
          <a:prstGeom prst="rect">
            <a:avLst/>
          </a:prstGeom>
          <a:noFill/>
        </p:spPr>
        <p:txBody>
          <a:bodyPr wrap="square" lIns="91440" tIns="45720" rIns="91440" bIns="45720" rtlCol="0" anchor="t">
            <a:spAutoFit/>
          </a:bodyPr>
          <a:lstStyle/>
          <a:p>
            <a:pPr algn="ctr"/>
            <a:r>
              <a:rPr lang="en-US" sz="3200" b="1">
                <a:solidFill>
                  <a:srgbClr val="7030A0"/>
                </a:solidFill>
                <a:latin typeface="Comic Sans MS"/>
              </a:rPr>
              <a:t>Prayer of Adoration</a:t>
            </a:r>
          </a:p>
        </p:txBody>
      </p:sp>
    </p:spTree>
    <p:extLst>
      <p:ext uri="{BB962C8B-B14F-4D97-AF65-F5344CB8AC3E}">
        <p14:creationId xmlns:p14="http://schemas.microsoft.com/office/powerpoint/2010/main" val="410322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b="1">
                <a:solidFill>
                  <a:srgbClr val="7030A0"/>
                </a:solidFill>
                <a:latin typeface="Comic Sans MS"/>
                <a:cs typeface="Arial"/>
              </a:rPr>
              <a:t>Sentence</a:t>
            </a:r>
          </a:p>
        </p:txBody>
      </p:sp>
      <p:sp>
        <p:nvSpPr>
          <p:cNvPr id="2" name="Rectangle 1"/>
          <p:cNvSpPr/>
          <p:nvPr/>
        </p:nvSpPr>
        <p:spPr>
          <a:xfrm>
            <a:off x="962527" y="2934119"/>
            <a:ext cx="10170694" cy="3170099"/>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GB" sz="2800" b="1" dirty="0">
                <a:solidFill>
                  <a:srgbClr val="7030A0"/>
                </a:solidFill>
                <a:latin typeface="Comic Sans MS" panose="030F0902030302020204" pitchFamily="66" charset="0"/>
                <a:cs typeface="Times New Roman"/>
              </a:rPr>
              <a:t>Cantor:</a:t>
            </a:r>
          </a:p>
          <a:p>
            <a:pPr lvl="0" eaLnBrk="0" fontAlgn="base" hangingPunct="0">
              <a:lnSpc>
                <a:spcPct val="150000"/>
              </a:lnSpc>
              <a:spcBef>
                <a:spcPct val="0"/>
              </a:spcBef>
              <a:spcAft>
                <a:spcPct val="0"/>
              </a:spcAft>
            </a:pPr>
            <a:r>
              <a:rPr lang="en-AU" sz="2800" dirty="0">
                <a:latin typeface="Comic Sans MS" panose="030F0902030302020204" pitchFamily="66" charset="0"/>
                <a:cs typeface="Times New Roman"/>
              </a:rPr>
              <a:t>‘The water that I will give,’ says the Lord, ‘will become in you a spring of water welling up to eternal life.’ </a:t>
            </a:r>
          </a:p>
          <a:p>
            <a:pPr lvl="0" algn="r" eaLnBrk="0" fontAlgn="base" hangingPunct="0">
              <a:lnSpc>
                <a:spcPct val="150000"/>
              </a:lnSpc>
              <a:spcBef>
                <a:spcPct val="0"/>
              </a:spcBef>
              <a:spcAft>
                <a:spcPct val="0"/>
              </a:spcAft>
            </a:pPr>
            <a:r>
              <a:rPr lang="en-AU" sz="2800" dirty="0">
                <a:solidFill>
                  <a:srgbClr val="7030A0"/>
                </a:solidFill>
                <a:latin typeface="Comic Sans MS" panose="030F0902030302020204" pitchFamily="66" charset="0"/>
                <a:cs typeface="Times New Roman"/>
              </a:rPr>
              <a:t>John 4.14</a:t>
            </a:r>
            <a:endParaRPr lang="en-GB" sz="2800" dirty="0">
              <a:solidFill>
                <a:srgbClr val="7030A0"/>
              </a:solidFill>
              <a:latin typeface="Comic Sans MS" panose="030F0902030302020204" pitchFamily="66" charset="0"/>
            </a:endParaRPr>
          </a:p>
          <a:p>
            <a:r>
              <a:rPr lang="en-AU" sz="3200" dirty="0">
                <a:solidFill>
                  <a:srgbClr val="E3960B"/>
                </a:solidFill>
                <a:latin typeface="Comic Sans MS" panose="030F0902030302020204" pitchFamily="66" charset="0"/>
              </a:rPr>
              <a:t>						</a:t>
            </a:r>
            <a:endParaRPr lang="en-GB" sz="2800" dirty="0">
              <a:solidFill>
                <a:srgbClr val="7030A0"/>
              </a:solidFill>
              <a:latin typeface="Comic Sans MS" panose="030F0902030302020204" pitchFamily="66" charset="0"/>
              <a:ea typeface="Tahoma"/>
              <a:cs typeface="Times New Roman"/>
            </a:endParaRP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406692"/>
            <a:ext cx="10507126" cy="954107"/>
          </a:xfrm>
          <a:prstGeom prst="rect">
            <a:avLst/>
          </a:prstGeom>
          <a:noFill/>
        </p:spPr>
        <p:txBody>
          <a:bodyPr wrap="square" lIns="91440" tIns="45720" rIns="91440" bIns="45720" rtlCol="0" anchor="t">
            <a:spAutoFit/>
          </a:bodyPr>
          <a:lstStyle/>
          <a:p>
            <a:r>
              <a:rPr lang="en-AU" sz="2800" b="1" dirty="0">
                <a:solidFill>
                  <a:srgbClr val="7030A0"/>
                </a:solidFill>
                <a:latin typeface="Comic Sans MS"/>
                <a:cs typeface="Arial"/>
              </a:rPr>
              <a:t>Leader: </a:t>
            </a:r>
            <a:r>
              <a:rPr lang="en-AU" sz="2800" dirty="0">
                <a:latin typeface="Comic Sans MS"/>
                <a:cs typeface="Arial"/>
              </a:rPr>
              <a:t>I invite our Cantor to proclaim the sentence for today.</a:t>
            </a:r>
          </a:p>
        </p:txBody>
      </p:sp>
      <p:sp>
        <p:nvSpPr>
          <p:cNvPr id="5" name="Rectangle 1">
            <a:extLst>
              <a:ext uri="{FF2B5EF4-FFF2-40B4-BE49-F238E27FC236}">
                <a16:creationId xmlns:a16="http://schemas.microsoft.com/office/drawing/2014/main" id="{79C7F010-A770-B627-8A8D-EB34A4840280}"/>
              </a:ext>
            </a:extLst>
          </p:cNvPr>
          <p:cNvSpPr>
            <a:spLocks noChangeArrowheads="1"/>
          </p:cNvSpPr>
          <p:nvPr/>
        </p:nvSpPr>
        <p:spPr bwMode="auto">
          <a:xfrm>
            <a:off x="0" y="-184972"/>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0FFC79C1-31BF-A0BF-044E-D417852A175F}"/>
              </a:ext>
            </a:extLst>
          </p:cNvPr>
          <p:cNvSpPr>
            <a:spLocks noChangeArrowheads="1"/>
          </p:cNvSpPr>
          <p:nvPr/>
        </p:nvSpPr>
        <p:spPr bwMode="auto">
          <a:xfrm>
            <a:off x="0" y="-184972"/>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44201043"/>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1300d55-8519-4834-8849-904d53629995">
      <Terms xmlns="http://schemas.microsoft.com/office/infopath/2007/PartnerControls"/>
    </lcf76f155ced4ddcb4097134ff3c332f>
    <TaxCatchAll xmlns="ec033be3-6e3d-434c-bca7-6d953e43020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fd064ff961df132e09d2a6041941016">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d376bc2cb5e3b0b186fce09073e6f79"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5274FF-2E52-4130-9932-E8CAF77BB21D}">
  <ds:schemaRefs>
    <ds:schemaRef ds:uri="http://schemas.microsoft.com/office/2006/documentManagement/types"/>
    <ds:schemaRef ds:uri="http://www.w3.org/XML/1998/namespace"/>
    <ds:schemaRef ds:uri="http://schemas.openxmlformats.org/package/2006/metadata/core-properties"/>
    <ds:schemaRef ds:uri="http://purl.org/dc/dcmitype/"/>
    <ds:schemaRef ds:uri="ec033be3-6e3d-434c-bca7-6d953e43020a"/>
    <ds:schemaRef ds:uri="http://purl.org/dc/terms/"/>
    <ds:schemaRef ds:uri="http://schemas.microsoft.com/office/2006/metadata/properties"/>
    <ds:schemaRef ds:uri="e1300d55-8519-4834-8849-904d53629995"/>
    <ds:schemaRef ds:uri="http://purl.org/dc/elements/1.1/"/>
    <ds:schemaRef ds:uri="http://schemas.microsoft.com/office/infopath/2007/PartnerControls"/>
  </ds:schemaRefs>
</ds:datastoreItem>
</file>

<file path=customXml/itemProps2.xml><?xml version="1.0" encoding="utf-8"?>
<ds:datastoreItem xmlns:ds="http://schemas.openxmlformats.org/officeDocument/2006/customXml" ds:itemID="{40D2CB55-90DB-47F1-A1DF-76122F96F5EE}">
  <ds:schemaRefs>
    <ds:schemaRef ds:uri="http://schemas.microsoft.com/sharepoint/v3/contenttype/forms"/>
  </ds:schemaRefs>
</ds:datastoreItem>
</file>

<file path=customXml/itemProps3.xml><?xml version="1.0" encoding="utf-8"?>
<ds:datastoreItem xmlns:ds="http://schemas.openxmlformats.org/officeDocument/2006/customXml" ds:itemID="{F85D8CB1-A8CB-4C83-B2C3-D73F6A8E68A8}">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5091</Words>
  <Application>Microsoft Office PowerPoint</Application>
  <PresentationFormat>Widescreen</PresentationFormat>
  <Paragraphs>507</Paragraphs>
  <Slides>53</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Calibri</vt:lpstr>
      <vt:lpstr>Comic Sans MS</vt:lpstr>
      <vt:lpstr>Tahoma</vt:lpstr>
      <vt:lpstr>Times New Roman</vt:lpstr>
      <vt:lpstr>-webkit-standard</vt:lpstr>
      <vt:lpstr>Wingdings</vt:lpstr>
      <vt:lpstr>Office Theme</vt:lpstr>
      <vt:lpstr>PowerPoint Presentation</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Colbert</dc:creator>
  <cp:lastModifiedBy>Lauren Martin</cp:lastModifiedBy>
  <cp:revision>1</cp:revision>
  <cp:lastPrinted>2019-01-02T23:00:29Z</cp:lastPrinted>
  <dcterms:created xsi:type="dcterms:W3CDTF">2018-08-20T02:08:08Z</dcterms:created>
  <dcterms:modified xsi:type="dcterms:W3CDTF">2026-03-06T09:22:21Z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MediaServiceImageTags">
    <vt:lpwstr/>
  </property>
  <property fmtid="{D5CDD505-2E9C-101B-9397-08002B2CF9AE}" pid="10" name="ContentTypeId">
    <vt:lpwstr>0x01010067999BE31A5853479B8E37FC991E0AB2</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ies>
</file>