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endParaRP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r>
              <a:rPr sz="4386" b="1" dirty="0">
                <a:solidFill>
                  <a:srgbClr val="C29D8D"/>
                </a:solidFill>
              </a:rPr>
              <a:t>The Attitude of Mourning</a:t>
            </a: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b="1" dirty="0"/>
              <a:t>Matthew 5:4; Luke 6:21</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he said, ‘This explains why a man leaves his father and mother and is joined to his wife, and the two are united into one.’ Since they are no longer two but one, let no one split apart what God has joined together.”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19:5–6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Divorce is not the desire of God; it is an expression of human sin (Malachi 2:14-16).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 wife is bound to her husband as long as he lives. If her husband dies, she is free to marry anyone she wishes, but only if he loves the Lord.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Corinthians 7:39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You cry out, “Why doesn’t the Lord accept my worship?” I’ll tell you why! Because the Lord witnessed the vows you and your wife made when you were young. But you have been unfaithful to her, though she remained your faithful partner, the wife of your marriage vows.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Malachi 2:14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Didn’t the Lord make you one with your wife? In body and spirit you are his. And what does he want? Godly children from your union. So guard your heart; remain loyal to the wife of your youth.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Malachi 2:15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I hate divorce!” says the Lord, the God of Israel. “To divorce your wife is to overwhelm her with cruelty,” says the Lord of Heaven’s Armies. “So guard your heart; do not be unfaithful to your wife.”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Malachi 2:16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“Philip Yancey was living a lie. But I'm sure it started with a small compromise, finally ending in this devastating moment for his wife and adultery's blast radius. ... We must remember, 'Sin will take you farther than you want to go, keep you longer than you want to stay, and cost you more than you want to pay.’”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How much are we willing to pay for an unguarded heart?  How much will an unguarded heart cost you?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Do we mourn over our sin?  Do we mourn over the condition of our heart?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“You have heard the commandment that says, ‘You must not commit adultery.’ But I say, anyone who even looks at a woman with lust has already committed adultery with her in his heart.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5:27–28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God blesses those who mourn, for they will be comforted.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dirty="0">
                <a:solidFill>
                  <a:srgbClr val="E0A8B9"/>
                </a:solidFill>
              </a:rPr>
              <a:t>What is the heart of the matter with marriage and divorce?  An undivided heart.  A guarded heart.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Create in me a clean heart, O God, and renew a right spirit within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Psalm 51:10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 sacrifices of God are a broken spirit; a broken and contrite heart, O God, you will not despise.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Psalm 51:17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If we confess our sins, he is faithful and just to forgive us our sins and to cleanse us from all unrighteousness.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John 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the kind of sorrow God wants us to experience leads us away from sin and results in salvation. There’s no regret for that kind of sorrow. But worldly sorrow, which lacks repentance, results in spiritual death.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2 Corinthians 7:10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God so loved the world, that he gave his only Son, that whoever believes in him should not perish but have eternal life. For God did not send his Son into the world to condemn the world, but in order that the world might be saved through him.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John 3:16–17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dirty="0">
                <a:solidFill>
                  <a:srgbClr val="E0A8B9"/>
                </a:solidFill>
              </a:rPr>
              <a:t>Forgiveness of God is only available when we have the attitude of sorrow over sin because a lack of sorrow does not drive us to Christ</a:t>
            </a:r>
            <a:r>
              <a:rPr sz="3500" b="0">
                <a:solidFill>
                  <a:srgbClr val="E0A8B9"/>
                </a:solidFill>
              </a:rPr>
              <a:t>.  </a:t>
            </a:r>
            <a:endParaRPr sz="3500" b="0" dirty="0">
              <a:solidFill>
                <a:srgbClr val="E0A8B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God blesses you who are hungry now, for you will be satisfied. God blesses you who weep now, for in due time you will laugh.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Luke 6:21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“It was also said, ‘Whoever divorces his wife, let him give her a certificate of divorce.’ But I say to you that everyone who divorces his wife, except on the ground of sexual immorality, makes her commit adultery, and whoever marries a divorced woman commits adultery.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5:31–32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Divorce is a concession to “hard hearts”.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Jesus replied, “Moses permitted divorce only as a concession to your hard hearts, but it was not what God had originally intended.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19:8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I tell you this, whoever divorces his wife and marries someone else commits adultery—unless his wife has been unfaithful.”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19:9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Is God’s permission necessarily His desire?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It is God’s desire that a man and woman who marry remain joined together (Mt 19:5-6)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Words>
  <Application>Microsoft Macintosh PowerPoint</Application>
  <PresentationFormat>Widescreen</PresentationFormat>
  <Paragraphs>59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2026-02-22T16:49:11Z</dcterms:modified>
</cp:coreProperties>
</file>