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72" r:id="rId3"/>
    <p:sldId id="258" r:id="rId4"/>
    <p:sldId id="274" r:id="rId5"/>
    <p:sldId id="275" r:id="rId6"/>
    <p:sldId id="276" r:id="rId7"/>
    <p:sldId id="259" r:id="rId8"/>
    <p:sldId id="260" r:id="rId9"/>
    <p:sldId id="261" r:id="rId10"/>
    <p:sldId id="262" r:id="rId11"/>
    <p:sldId id="279" r:id="rId12"/>
    <p:sldId id="267" r:id="rId13"/>
    <p:sldId id="268" r:id="rId14"/>
    <p:sldId id="26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0"/>
    <p:restoredTop sz="94659"/>
  </p:normalViewPr>
  <p:slideViewPr>
    <p:cSldViewPr snapToGrid="0">
      <p:cViewPr varScale="1">
        <p:scale>
          <a:sx n="65" d="100"/>
          <a:sy n="65" d="100"/>
        </p:scale>
        <p:origin x="22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4606-1252-0C4B-9C04-15AD8C445758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30986-F89A-0A4B-8902-E8AC105657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69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Slide Image Placeholder 1">
            <a:extLst>
              <a:ext uri="{FF2B5EF4-FFF2-40B4-BE49-F238E27FC236}">
                <a16:creationId xmlns:a16="http://schemas.microsoft.com/office/drawing/2014/main" id="{7ECB811D-BCD1-867D-63A4-676F98C8E4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4" name="Notes Placeholder 2">
            <a:extLst>
              <a:ext uri="{FF2B5EF4-FFF2-40B4-BE49-F238E27FC236}">
                <a16:creationId xmlns:a16="http://schemas.microsoft.com/office/drawing/2014/main" id="{981C6B6F-786F-0D2A-C509-2ADA387B0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3">
            <a:extLst>
              <a:ext uri="{FF2B5EF4-FFF2-40B4-BE49-F238E27FC236}">
                <a16:creationId xmlns:a16="http://schemas.microsoft.com/office/drawing/2014/main" id="{E07C042A-8358-3A89-0624-301ABA6A2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1F7386-A5ED-CE48-BEBF-EDC7503A1D01}" type="slidenum">
              <a:rPr lang="en-ZA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ZA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A453-54B2-E4AF-9808-5DE9AAC36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5D717-87A9-496D-48A0-E14D8C97A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301B-3C36-5982-F125-2FC8A031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78044-C411-721B-6F4A-CA70D7EF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8C767-B09D-58FB-B86C-EFD957A8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37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537A-E6C3-4368-209D-26CC7737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D6C68-740C-07C0-7F6B-DE93546B2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313E-72F6-D8AE-AC21-13A66CFD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7A41F-8D84-D7C7-FAD0-EFF7B005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40A74-7CAC-7770-15B1-7FB6593D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97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9404D-72D2-0833-B406-1621BBD32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F94F0-3328-A1BB-2D56-28E19EDD2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441E-AF32-D0B0-033C-AD22E54E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70863-63A9-6B0D-DFE7-8F2A716B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9232-037C-71D5-B0E7-1C930158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91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B1E2-EE6C-64F2-DB1D-F4600CCE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A038-ADF9-BBD0-8120-C52C8A66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8A89-38EA-F3E7-5036-B1EE1764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8CA45-8AFB-643D-05C1-BEE3927E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F7456-C3F1-BBC5-55E9-76986C18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88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107F-CD20-6AB4-1422-E8FC27AB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B5C7-4C1E-AE1C-3C97-9B314D8A6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3AD7-ABF4-053D-9058-C0D75542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9068B-17DA-A83E-C7D9-363AA9D1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5E1B5-AE0E-ED61-34A4-AF51F35B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544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4E96-F264-FD1F-4214-396C1E33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7C50-C2F8-E718-C5FE-A20E8A6C3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613BA-34F3-996D-5406-28981B5E2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B5698-7063-6BFB-9924-A417B356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6BED0-3D28-BE81-EC51-9CDC9D10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93394-D48E-A607-37D7-FBAC1B5D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89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679F-530D-D0F1-1E1F-D2439C2F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A31-9B98-2A9D-38DB-94D1AB89A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162A8-8D93-FEAC-BB58-5B4F94FF1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20D1B-BD41-2EE2-1F28-F84C83F3D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5A115-ABF2-3112-E56B-BD3A7C4E0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7205A-EB3C-E5DE-89CB-F36BB8E4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1E087-D894-FDA5-382C-C075A742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310D6-B634-4389-135A-2A31032F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49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DB43-4709-60E7-D6A6-CE1D2E9C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A7046-B867-AD5E-98A3-538991D1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755BD-7CCE-E4D6-1E31-298FFCD0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8E525-83FA-11DA-E20B-34989DEB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50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ED100-BFEA-BD44-E95F-A735146B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A924E-98B4-3303-AA83-351DBE45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00A13-A2D8-8666-78EB-616BD7EF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93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97D3-9401-0435-2FFA-FB61051C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B4FB-0C9C-CEBE-DB29-45DBAD13C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DEED8-A0D6-7559-8FB9-6CCBA03AD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FE8F9-8711-630B-BE43-0EF860FE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9DE3-A582-14DB-59D0-9B691045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2083B-DC5F-41A7-57FA-BDA3D2B0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5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FCBC-0A68-FAF3-7237-02A889C5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84E0D-CEC4-BE5D-97E5-9A78E80EB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505A3-C95D-DE38-6F13-E3D0BF6B5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D312-441F-F120-BF5B-79BCFFE2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3F08E-5159-7E79-3025-C79659D3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0F674-C648-14E3-8256-E04AE5EB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90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8AA0C-42F0-4FDD-D4C0-2BF3860FE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E2948-C852-DF3C-E4BB-6DB6ACE8F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07AA-2D84-E854-1165-77FD28514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57753-871C-2843-A000-8C135AE0A5CF}" type="datetimeFigureOut">
              <a:rPr lang="en-AU" smtClean="0"/>
              <a:t>28/2/2026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DE9C-DB40-FE4A-086B-0DA0F71C6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BAB02-FDCA-1B49-F894-3951A81ED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2425E-A0B4-4C48-8366-69DA53A7B5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39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659E59-FE8B-BC9D-5F23-AC647599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1814321"/>
            <a:ext cx="7772400" cy="4560920"/>
          </a:xfrm>
        </p:spPr>
        <p:txBody>
          <a:bodyPr anchor="b">
            <a:normAutofit/>
          </a:bodyPr>
          <a:lstStyle/>
          <a:p>
            <a:pPr algn="l"/>
            <a:r>
              <a:rPr lang="en-AU" sz="7400" b="1" dirty="0"/>
              <a:t>CHRISTIAN LEADERSHIP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BA7C-F8B7-98FE-84B8-3B01D0CF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ZA" b="1" dirty="0">
                <a:solidFill>
                  <a:schemeClr val="accent1">
                    <a:satMod val="150000"/>
                  </a:schemeClr>
                </a:solidFill>
                <a:ea typeface="+mj-ea"/>
              </a:rPr>
              <a:t>...OUTCOMES...</a:t>
            </a:r>
          </a:p>
        </p:txBody>
      </p:sp>
      <p:pic>
        <p:nvPicPr>
          <p:cNvPr id="13314" name="Content Placeholder 3">
            <a:extLst>
              <a:ext uri="{FF2B5EF4-FFF2-40B4-BE49-F238E27FC236}">
                <a16:creationId xmlns:a16="http://schemas.microsoft.com/office/drawing/2014/main" id="{9D3DED9F-0A02-C928-EB32-2F70F477CE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0" b="18440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3DEB-41E1-37A5-C71C-68FE56A4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ZA" b="1" dirty="0">
                <a:solidFill>
                  <a:schemeClr val="accent1">
                    <a:satMod val="150000"/>
                  </a:schemeClr>
                </a:solidFill>
              </a:rPr>
              <a:t>CHRISTIAN LEADERSHIP</a:t>
            </a:r>
            <a:endParaRPr lang="en-ZA" b="1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994C8B0-CBCF-01FC-C047-A04F317E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>
              <a:buNone/>
              <a:defRPr/>
            </a:pPr>
            <a: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	</a:t>
            </a:r>
            <a:r>
              <a:rPr lang="en-US" sz="4400" b="1" u="sng" dirty="0">
                <a:solidFill>
                  <a:schemeClr val="accent3">
                    <a:lumMod val="50000"/>
                  </a:schemeClr>
                </a:solidFill>
              </a:rPr>
              <a:t>Hebrews 13:7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Remember your leaders, who spoke the word of God to you. Consider the outcome of their way of life and imitate their faith.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4911F-1BF0-1E7D-AD3C-D081820B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...word worth listening to...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0EB05-6CE2-6EF4-5DAE-EDC01FD7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...faith worth embracing...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5C38B-0F55-1FA7-DEA8-7FA586B4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...life worth imitating...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8EC6-8EC9-EA5A-A3AE-46577685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endParaRPr lang="en-ZA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8EBB55FB-1EB1-850A-CCB5-1C95ABB0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altLang="en-US">
              <a:latin typeface="Book Antiqua" panose="02040602050305030304" pitchFamily="18" charset="0"/>
            </a:endParaRPr>
          </a:p>
        </p:txBody>
      </p:sp>
      <p:pic>
        <p:nvPicPr>
          <p:cNvPr id="21507" name="il_fi" descr="http://upload.wikimedia.org/wikipedia/commons/6/6e/Redwood_bonsai.JPG">
            <a:extLst>
              <a:ext uri="{FF2B5EF4-FFF2-40B4-BE49-F238E27FC236}">
                <a16:creationId xmlns:a16="http://schemas.microsoft.com/office/drawing/2014/main" id="{5B32AB25-335D-0A49-E65A-F361A3F89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15452">
            <a:extLst>
              <a:ext uri="{FF2B5EF4-FFF2-40B4-BE49-F238E27FC236}">
                <a16:creationId xmlns:a16="http://schemas.microsoft.com/office/drawing/2014/main" id="{5E33DB13-9478-23A3-0940-12C26380B7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1E912-FFC4-4426-C7F2-F0DA9468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...NEW GENERATION...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80ECF-CC17-8059-DD6E-5A49011F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000" b="1"/>
              <a:t>...PERCEPTION...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DA3D9-B021-1D82-1B26-55AF323D9DD9}"/>
              </a:ext>
            </a:extLst>
          </p:cNvPr>
          <p:cNvSpPr/>
          <p:nvPr/>
        </p:nvSpPr>
        <p:spPr>
          <a:xfrm>
            <a:off x="7380408" y="4629234"/>
            <a:ext cx="3973386" cy="1485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“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human beings behave not in accordance with the truth, but the truth as they perceive it to be</a:t>
            </a:r>
            <a:r>
              <a:rPr lang="en-US" alt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”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6146" name="Content Placeholder 3" descr="iKP llusions_15">
            <a:extLst>
              <a:ext uri="{FF2B5EF4-FFF2-40B4-BE49-F238E27FC236}">
                <a16:creationId xmlns:a16="http://schemas.microsoft.com/office/drawing/2014/main" id="{0CCE1219-DFA4-B5CD-9AF7-230CA0CF46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 r="2" b="18811"/>
          <a:stretch>
            <a:fillRect/>
          </a:stretch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001">
            <a:extLst>
              <a:ext uri="{FF2B5EF4-FFF2-40B4-BE49-F238E27FC236}">
                <a16:creationId xmlns:a16="http://schemas.microsoft.com/office/drawing/2014/main" id="{8CBBDAC9-249A-2E1E-7EF2-BC7F247757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7" descr="illllllus">
            <a:extLst>
              <a:ext uri="{FF2B5EF4-FFF2-40B4-BE49-F238E27FC236}">
                <a16:creationId xmlns:a16="http://schemas.microsoft.com/office/drawing/2014/main" id="{24FEF010-3009-22BB-2DAD-2149C44D7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2" b="142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rayfuzz">
            <a:extLst>
              <a:ext uri="{FF2B5EF4-FFF2-40B4-BE49-F238E27FC236}">
                <a16:creationId xmlns:a16="http://schemas.microsoft.com/office/drawing/2014/main" id="{60D8B76B-2332-8B1A-778C-2C73B904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7C04-0F02-63AC-FD05-B499A640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ZA" b="1" dirty="0">
                <a:solidFill>
                  <a:schemeClr val="accent1">
                    <a:satMod val="150000"/>
                  </a:schemeClr>
                </a:solidFill>
                <a:ea typeface="+mj-ea"/>
              </a:rPr>
              <a:t>...ASSOCIATION...</a:t>
            </a:r>
          </a:p>
        </p:txBody>
      </p:sp>
      <p:pic>
        <p:nvPicPr>
          <p:cNvPr id="10242" name="Content Placeholder 3" descr="Naas se honde">
            <a:extLst>
              <a:ext uri="{FF2B5EF4-FFF2-40B4-BE49-F238E27FC236}">
                <a16:creationId xmlns:a16="http://schemas.microsoft.com/office/drawing/2014/main" id="{C55A3107-737E-B0F6-6108-5051669CE1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" b="3456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1E72-B7C3-5364-3051-FA10B125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ZA" b="1" dirty="0">
                <a:solidFill>
                  <a:schemeClr val="accent1">
                    <a:satMod val="150000"/>
                  </a:schemeClr>
                </a:solidFill>
                <a:ea typeface="+mj-ea"/>
              </a:rPr>
              <a:t>...EVALUATION...</a:t>
            </a:r>
          </a:p>
        </p:txBody>
      </p:sp>
      <p:pic>
        <p:nvPicPr>
          <p:cNvPr id="11266" name="Content Placeholder 3" descr="Sample">
            <a:extLst>
              <a:ext uri="{FF2B5EF4-FFF2-40B4-BE49-F238E27FC236}">
                <a16:creationId xmlns:a16="http://schemas.microsoft.com/office/drawing/2014/main" id="{1088D31E-F209-2977-0F6B-A17FE4880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b="7776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919B-FEB8-CC40-59CF-76B38EFF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ZA" b="1" dirty="0">
                <a:solidFill>
                  <a:schemeClr val="accent1">
                    <a:satMod val="150000"/>
                  </a:schemeClr>
                </a:solidFill>
                <a:ea typeface="+mj-ea"/>
              </a:rPr>
              <a:t>...DECISIONS...</a:t>
            </a:r>
          </a:p>
        </p:txBody>
      </p:sp>
      <p:pic>
        <p:nvPicPr>
          <p:cNvPr id="12290" name="Content Placeholder 3" descr="pic09961">
            <a:extLst>
              <a:ext uri="{FF2B5EF4-FFF2-40B4-BE49-F238E27FC236}">
                <a16:creationId xmlns:a16="http://schemas.microsoft.com/office/drawing/2014/main" id="{EC6B0693-00FD-4A29-484D-7448FBB98F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" b="6935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90</Words>
  <Application>Microsoft Macintosh PowerPoint</Application>
  <PresentationFormat>Widescreen</PresentationFormat>
  <Paragraphs>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Aptos</vt:lpstr>
      <vt:lpstr>Aptos Display</vt:lpstr>
      <vt:lpstr>Arial</vt:lpstr>
      <vt:lpstr>Book Antiqua</vt:lpstr>
      <vt:lpstr>Calibri</vt:lpstr>
      <vt:lpstr>Neue Haas Grotesk Text Pro</vt:lpstr>
      <vt:lpstr>Office Theme</vt:lpstr>
      <vt:lpstr>CHRISTIAN LEADERSHIP</vt:lpstr>
      <vt:lpstr>...NEW GENERATION...</vt:lpstr>
      <vt:lpstr>...PERCEPTION...</vt:lpstr>
      <vt:lpstr>PowerPoint Presentation</vt:lpstr>
      <vt:lpstr>PowerPoint Presentation</vt:lpstr>
      <vt:lpstr>PowerPoint Presentation</vt:lpstr>
      <vt:lpstr>...ASSOCIATION...</vt:lpstr>
      <vt:lpstr>...EVALUATION...</vt:lpstr>
      <vt:lpstr>...DECISIONS...</vt:lpstr>
      <vt:lpstr>...OUTCOMES...</vt:lpstr>
      <vt:lpstr>CHRISTIAN LEADERSHIP</vt:lpstr>
      <vt:lpstr>...word worth listening to...</vt:lpstr>
      <vt:lpstr>...faith worth embracing...</vt:lpstr>
      <vt:lpstr>...life worth imitating...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Clinton Montgomery</dc:creator>
  <cp:lastModifiedBy>Clinton Montgomery</cp:lastModifiedBy>
  <cp:revision>1</cp:revision>
  <dcterms:created xsi:type="dcterms:W3CDTF">2026-02-27T22:20:34Z</dcterms:created>
  <dcterms:modified xsi:type="dcterms:W3CDTF">2026-03-01T06:53:38Z</dcterms:modified>
</cp:coreProperties>
</file>