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8" r:id="rId2"/>
    <p:sldId id="262" r:id="rId3"/>
    <p:sldId id="263" r:id="rId4"/>
    <p:sldId id="264" r:id="rId5"/>
    <p:sldId id="326" r:id="rId6"/>
    <p:sldId id="283" r:id="rId7"/>
    <p:sldId id="288" r:id="rId8"/>
    <p:sldId id="321" r:id="rId9"/>
    <p:sldId id="316" r:id="rId10"/>
    <p:sldId id="317" r:id="rId11"/>
    <p:sldId id="318" r:id="rId12"/>
    <p:sldId id="319" r:id="rId13"/>
    <p:sldId id="322" r:id="rId14"/>
    <p:sldId id="323" r:id="rId15"/>
    <p:sldId id="320" r:id="rId16"/>
    <p:sldId id="325" r:id="rId17"/>
    <p:sldId id="324" r:id="rId18"/>
    <p:sldId id="309" r:id="rId19"/>
    <p:sldId id="310" r:id="rId20"/>
    <p:sldId id="311" r:id="rId21"/>
    <p:sldId id="331" r:id="rId22"/>
    <p:sldId id="327" r:id="rId23"/>
    <p:sldId id="333" r:id="rId24"/>
    <p:sldId id="332" r:id="rId25"/>
    <p:sldId id="328" r:id="rId26"/>
    <p:sldId id="329" r:id="rId27"/>
    <p:sldId id="334" r:id="rId28"/>
    <p:sldId id="342" r:id="rId29"/>
    <p:sldId id="335" r:id="rId30"/>
    <p:sldId id="330" r:id="rId31"/>
    <p:sldId id="336" r:id="rId32"/>
    <p:sldId id="337" r:id="rId33"/>
    <p:sldId id="344" r:id="rId34"/>
    <p:sldId id="343" r:id="rId35"/>
    <p:sldId id="345" r:id="rId36"/>
    <p:sldId id="346" r:id="rId37"/>
    <p:sldId id="338" r:id="rId38"/>
    <p:sldId id="339" r:id="rId39"/>
    <p:sldId id="348" r:id="rId40"/>
    <p:sldId id="347" r:id="rId41"/>
    <p:sldId id="340" r:id="rId42"/>
    <p:sldId id="341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A79F"/>
    <a:srgbClr val="2515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327C06-E7DA-4950-8786-39DA0121A8FF}" v="60" dt="2026-03-01T13:18:06.6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73"/>
    <p:restoredTop sz="94694"/>
  </p:normalViewPr>
  <p:slideViewPr>
    <p:cSldViewPr snapToGrid="0">
      <p:cViewPr varScale="1">
        <p:scale>
          <a:sx n="83" d="100"/>
          <a:sy n="83" d="100"/>
        </p:scale>
        <p:origin x="210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k Stockdale" userId="159b2cbb5646a6db" providerId="LiveId" clId="{9EAF943D-1EDF-4F38-83F5-599659E39DBE}"/>
    <pc:docChg chg="undo custSel addSld delSld modSld sldOrd">
      <pc:chgData name="Jack Stockdale" userId="159b2cbb5646a6db" providerId="LiveId" clId="{9EAF943D-1EDF-4F38-83F5-599659E39DBE}" dt="2026-03-01T13:34:54.647" v="4546" actId="115"/>
      <pc:docMkLst>
        <pc:docMk/>
      </pc:docMkLst>
      <pc:sldChg chg="add del">
        <pc:chgData name="Jack Stockdale" userId="159b2cbb5646a6db" providerId="LiveId" clId="{9EAF943D-1EDF-4F38-83F5-599659E39DBE}" dt="2026-03-01T10:47:22.241" v="2280" actId="2696"/>
        <pc:sldMkLst>
          <pc:docMk/>
          <pc:sldMk cId="1747020424" sldId="256"/>
        </pc:sldMkLst>
      </pc:sldChg>
      <pc:sldChg chg="del">
        <pc:chgData name="Jack Stockdale" userId="159b2cbb5646a6db" providerId="LiveId" clId="{9EAF943D-1EDF-4F38-83F5-599659E39DBE}" dt="2026-03-01T01:59:26.408" v="1706" actId="2696"/>
        <pc:sldMkLst>
          <pc:docMk/>
          <pc:sldMk cId="1006865891" sldId="257"/>
        </pc:sldMkLst>
      </pc:sldChg>
      <pc:sldChg chg="addSp delSp modSp add del mod">
        <pc:chgData name="Jack Stockdale" userId="159b2cbb5646a6db" providerId="LiveId" clId="{9EAF943D-1EDF-4F38-83F5-599659E39DBE}" dt="2026-03-01T10:48:10.840" v="2287"/>
        <pc:sldMkLst>
          <pc:docMk/>
          <pc:sldMk cId="17670179" sldId="262"/>
        </pc:sldMkLst>
        <pc:spChg chg="del">
          <ac:chgData name="Jack Stockdale" userId="159b2cbb5646a6db" providerId="LiveId" clId="{9EAF943D-1EDF-4F38-83F5-599659E39DBE}" dt="2026-03-01T10:47:28.750" v="2281" actId="21"/>
          <ac:spMkLst>
            <pc:docMk/>
            <pc:sldMk cId="17670179" sldId="262"/>
            <ac:spMk id="2" creationId="{F50F59F9-A8F9-1FDB-0DA2-CC4865A90054}"/>
          </ac:spMkLst>
        </pc:spChg>
        <pc:spChg chg="add del mod">
          <ac:chgData name="Jack Stockdale" userId="159b2cbb5646a6db" providerId="LiveId" clId="{9EAF943D-1EDF-4F38-83F5-599659E39DBE}" dt="2026-03-01T10:47:33.192" v="2282" actId="21"/>
          <ac:spMkLst>
            <pc:docMk/>
            <pc:sldMk cId="17670179" sldId="262"/>
            <ac:spMk id="4" creationId="{1B0DFB5E-B534-3653-FBBE-63B80D79A014}"/>
          </ac:spMkLst>
        </pc:spChg>
        <pc:spChg chg="add mod">
          <ac:chgData name="Jack Stockdale" userId="159b2cbb5646a6db" providerId="LiveId" clId="{9EAF943D-1EDF-4F38-83F5-599659E39DBE}" dt="2026-03-01T10:48:10.840" v="2287"/>
          <ac:spMkLst>
            <pc:docMk/>
            <pc:sldMk cId="17670179" sldId="262"/>
            <ac:spMk id="5" creationId="{327A2F41-765B-2D91-FFBA-016E37314185}"/>
          </ac:spMkLst>
        </pc:spChg>
      </pc:sldChg>
      <pc:sldChg chg="addSp delSp modSp add del mod">
        <pc:chgData name="Jack Stockdale" userId="159b2cbb5646a6db" providerId="LiveId" clId="{9EAF943D-1EDF-4F38-83F5-599659E39DBE}" dt="2026-03-01T10:48:15.976" v="2288"/>
        <pc:sldMkLst>
          <pc:docMk/>
          <pc:sldMk cId="776021490" sldId="263"/>
        </pc:sldMkLst>
        <pc:spChg chg="del">
          <ac:chgData name="Jack Stockdale" userId="159b2cbb5646a6db" providerId="LiveId" clId="{9EAF943D-1EDF-4F38-83F5-599659E39DBE}" dt="2026-03-01T10:47:39.064" v="2283" actId="21"/>
          <ac:spMkLst>
            <pc:docMk/>
            <pc:sldMk cId="776021490" sldId="263"/>
            <ac:spMk id="2" creationId="{BB72994D-FCD9-A419-F29C-A7B35E9D0433}"/>
          </ac:spMkLst>
        </pc:spChg>
        <pc:spChg chg="add del mod">
          <ac:chgData name="Jack Stockdale" userId="159b2cbb5646a6db" providerId="LiveId" clId="{9EAF943D-1EDF-4F38-83F5-599659E39DBE}" dt="2026-03-01T10:47:43.210" v="2284" actId="21"/>
          <ac:spMkLst>
            <pc:docMk/>
            <pc:sldMk cId="776021490" sldId="263"/>
            <ac:spMk id="4" creationId="{9BD311C9-05A2-BF21-703C-70E20367FB09}"/>
          </ac:spMkLst>
        </pc:spChg>
        <pc:spChg chg="add mod">
          <ac:chgData name="Jack Stockdale" userId="159b2cbb5646a6db" providerId="LiveId" clId="{9EAF943D-1EDF-4F38-83F5-599659E39DBE}" dt="2026-03-01T10:48:15.976" v="2288"/>
          <ac:spMkLst>
            <pc:docMk/>
            <pc:sldMk cId="776021490" sldId="263"/>
            <ac:spMk id="5" creationId="{188A8807-5420-10D6-73A9-D59CE1862652}"/>
          </ac:spMkLst>
        </pc:spChg>
      </pc:sldChg>
      <pc:sldChg chg="addSp delSp modSp add del mod">
        <pc:chgData name="Jack Stockdale" userId="159b2cbb5646a6db" providerId="LiveId" clId="{9EAF943D-1EDF-4F38-83F5-599659E39DBE}" dt="2026-03-01T10:48:20.745" v="2289"/>
        <pc:sldMkLst>
          <pc:docMk/>
          <pc:sldMk cId="2471676233" sldId="264"/>
        </pc:sldMkLst>
        <pc:spChg chg="del">
          <ac:chgData name="Jack Stockdale" userId="159b2cbb5646a6db" providerId="LiveId" clId="{9EAF943D-1EDF-4F38-83F5-599659E39DBE}" dt="2026-03-01T10:47:51.615" v="2285" actId="21"/>
          <ac:spMkLst>
            <pc:docMk/>
            <pc:sldMk cId="2471676233" sldId="264"/>
            <ac:spMk id="2" creationId="{47189424-31B1-DC68-C3CE-3296479D8B6A}"/>
          </ac:spMkLst>
        </pc:spChg>
        <pc:spChg chg="add del mod">
          <ac:chgData name="Jack Stockdale" userId="159b2cbb5646a6db" providerId="LiveId" clId="{9EAF943D-1EDF-4F38-83F5-599659E39DBE}" dt="2026-03-01T10:47:54.969" v="2286" actId="21"/>
          <ac:spMkLst>
            <pc:docMk/>
            <pc:sldMk cId="2471676233" sldId="264"/>
            <ac:spMk id="4" creationId="{2AB3C3A8-E7D1-B52F-EDFA-A640D08BECEA}"/>
          </ac:spMkLst>
        </pc:spChg>
        <pc:spChg chg="add mod">
          <ac:chgData name="Jack Stockdale" userId="159b2cbb5646a6db" providerId="LiveId" clId="{9EAF943D-1EDF-4F38-83F5-599659E39DBE}" dt="2026-03-01T10:48:20.745" v="2289"/>
          <ac:spMkLst>
            <pc:docMk/>
            <pc:sldMk cId="2471676233" sldId="264"/>
            <ac:spMk id="5" creationId="{4C71AE93-9608-EEEB-D89D-1766CC667DE4}"/>
          </ac:spMkLst>
        </pc:spChg>
      </pc:sldChg>
      <pc:sldChg chg="add del">
        <pc:chgData name="Jack Stockdale" userId="159b2cbb5646a6db" providerId="LiveId" clId="{9EAF943D-1EDF-4F38-83F5-599659E39DBE}" dt="2026-03-01T01:50:46.243" v="421" actId="2696"/>
        <pc:sldMkLst>
          <pc:docMk/>
          <pc:sldMk cId="676441536" sldId="269"/>
        </pc:sldMkLst>
      </pc:sldChg>
      <pc:sldChg chg="add del">
        <pc:chgData name="Jack Stockdale" userId="159b2cbb5646a6db" providerId="LiveId" clId="{9EAF943D-1EDF-4F38-83F5-599659E39DBE}" dt="2026-03-01T01:58:59.790" v="1700" actId="2696"/>
        <pc:sldMkLst>
          <pc:docMk/>
          <pc:sldMk cId="4008050212" sldId="270"/>
        </pc:sldMkLst>
      </pc:sldChg>
      <pc:sldChg chg="delSp del mod">
        <pc:chgData name="Jack Stockdale" userId="159b2cbb5646a6db" providerId="LiveId" clId="{9EAF943D-1EDF-4F38-83F5-599659E39DBE}" dt="2026-03-01T01:59:01.233" v="1701" actId="2696"/>
        <pc:sldMkLst>
          <pc:docMk/>
          <pc:sldMk cId="1285160545" sldId="271"/>
        </pc:sldMkLst>
        <pc:spChg chg="del">
          <ac:chgData name="Jack Stockdale" userId="159b2cbb5646a6db" providerId="LiveId" clId="{9EAF943D-1EDF-4F38-83F5-599659E39DBE}" dt="2026-03-01T01:58:26.176" v="1679" actId="21"/>
          <ac:spMkLst>
            <pc:docMk/>
            <pc:sldMk cId="1285160545" sldId="271"/>
            <ac:spMk id="4" creationId="{CE18689B-B2A9-F001-C505-33EE3057C8F1}"/>
          </ac:spMkLst>
        </pc:spChg>
      </pc:sldChg>
      <pc:sldChg chg="addSp delSp modSp del mod">
        <pc:chgData name="Jack Stockdale" userId="159b2cbb5646a6db" providerId="LiveId" clId="{9EAF943D-1EDF-4F38-83F5-599659E39DBE}" dt="2026-03-01T02:01:14.170" v="2236" actId="2696"/>
        <pc:sldMkLst>
          <pc:docMk/>
          <pc:sldMk cId="3046642800" sldId="272"/>
        </pc:sldMkLst>
        <pc:spChg chg="del">
          <ac:chgData name="Jack Stockdale" userId="159b2cbb5646a6db" providerId="LiveId" clId="{9EAF943D-1EDF-4F38-83F5-599659E39DBE}" dt="2026-03-01T01:53:38.110" v="1592" actId="21"/>
          <ac:spMkLst>
            <pc:docMk/>
            <pc:sldMk cId="3046642800" sldId="272"/>
            <ac:spMk id="2" creationId="{33743C96-8787-EBD7-BC21-9747114D11D4}"/>
          </ac:spMkLst>
        </pc:spChg>
        <pc:spChg chg="mod">
          <ac:chgData name="Jack Stockdale" userId="159b2cbb5646a6db" providerId="LiveId" clId="{9EAF943D-1EDF-4F38-83F5-599659E39DBE}" dt="2026-03-01T01:57:20.756" v="1678" actId="20577"/>
          <ac:spMkLst>
            <pc:docMk/>
            <pc:sldMk cId="3046642800" sldId="272"/>
            <ac:spMk id="3" creationId="{813C2A55-A347-0181-0BD1-D20EA18C918E}"/>
          </ac:spMkLst>
        </pc:spChg>
        <pc:spChg chg="del mod">
          <ac:chgData name="Jack Stockdale" userId="159b2cbb5646a6db" providerId="LiveId" clId="{9EAF943D-1EDF-4F38-83F5-599659E39DBE}" dt="2026-03-01T01:53:28.409" v="1591" actId="21"/>
          <ac:spMkLst>
            <pc:docMk/>
            <pc:sldMk cId="3046642800" sldId="272"/>
            <ac:spMk id="4" creationId="{352EE520-77D9-60BE-0EDB-8E21B45BBB76}"/>
          </ac:spMkLst>
        </pc:spChg>
        <pc:spChg chg="add del mod">
          <ac:chgData name="Jack Stockdale" userId="159b2cbb5646a6db" providerId="LiveId" clId="{9EAF943D-1EDF-4F38-83F5-599659E39DBE}" dt="2026-03-01T01:53:42.747" v="1593" actId="21"/>
          <ac:spMkLst>
            <pc:docMk/>
            <pc:sldMk cId="3046642800" sldId="272"/>
            <ac:spMk id="6" creationId="{832EE002-E8B5-DB3A-7FA5-5622C5369027}"/>
          </ac:spMkLst>
        </pc:spChg>
        <pc:spChg chg="add mod">
          <ac:chgData name="Jack Stockdale" userId="159b2cbb5646a6db" providerId="LiveId" clId="{9EAF943D-1EDF-4F38-83F5-599659E39DBE}" dt="2026-03-01T01:58:53.507" v="1699" actId="113"/>
          <ac:spMkLst>
            <pc:docMk/>
            <pc:sldMk cId="3046642800" sldId="272"/>
            <ac:spMk id="7" creationId="{CE18689B-B2A9-F001-C505-33EE3057C8F1}"/>
          </ac:spMkLst>
        </pc:spChg>
      </pc:sldChg>
      <pc:sldChg chg="add del">
        <pc:chgData name="Jack Stockdale" userId="159b2cbb5646a6db" providerId="LiveId" clId="{9EAF943D-1EDF-4F38-83F5-599659E39DBE}" dt="2026-03-01T01:50:47.213" v="422" actId="2696"/>
        <pc:sldMkLst>
          <pc:docMk/>
          <pc:sldMk cId="383661820" sldId="276"/>
        </pc:sldMkLst>
      </pc:sldChg>
      <pc:sldChg chg="del">
        <pc:chgData name="Jack Stockdale" userId="159b2cbb5646a6db" providerId="LiveId" clId="{9EAF943D-1EDF-4F38-83F5-599659E39DBE}" dt="2026-03-01T01:59:02.628" v="1702" actId="2696"/>
        <pc:sldMkLst>
          <pc:docMk/>
          <pc:sldMk cId="3963468903" sldId="277"/>
        </pc:sldMkLst>
      </pc:sldChg>
      <pc:sldChg chg="del">
        <pc:chgData name="Jack Stockdale" userId="159b2cbb5646a6db" providerId="LiveId" clId="{9EAF943D-1EDF-4F38-83F5-599659E39DBE}" dt="2026-03-01T01:44:45.405" v="203" actId="2696"/>
        <pc:sldMkLst>
          <pc:docMk/>
          <pc:sldMk cId="2042543584" sldId="280"/>
        </pc:sldMkLst>
      </pc:sldChg>
      <pc:sldChg chg="del">
        <pc:chgData name="Jack Stockdale" userId="159b2cbb5646a6db" providerId="LiveId" clId="{9EAF943D-1EDF-4F38-83F5-599659E39DBE}" dt="2026-03-01T01:44:43.542" v="201" actId="2696"/>
        <pc:sldMkLst>
          <pc:docMk/>
          <pc:sldMk cId="1113391868" sldId="281"/>
        </pc:sldMkLst>
      </pc:sldChg>
      <pc:sldChg chg="del">
        <pc:chgData name="Jack Stockdale" userId="159b2cbb5646a6db" providerId="LiveId" clId="{9EAF943D-1EDF-4F38-83F5-599659E39DBE}" dt="2026-03-01T01:44:31.096" v="196" actId="2696"/>
        <pc:sldMkLst>
          <pc:docMk/>
          <pc:sldMk cId="1203279158" sldId="282"/>
        </pc:sldMkLst>
      </pc:sldChg>
      <pc:sldChg chg="addSp delSp modSp mod">
        <pc:chgData name="Jack Stockdale" userId="159b2cbb5646a6db" providerId="LiveId" clId="{9EAF943D-1EDF-4F38-83F5-599659E39DBE}" dt="2026-03-01T01:49:52.022" v="418" actId="21"/>
        <pc:sldMkLst>
          <pc:docMk/>
          <pc:sldMk cId="2666000608" sldId="283"/>
        </pc:sldMkLst>
        <pc:spChg chg="mod">
          <ac:chgData name="Jack Stockdale" userId="159b2cbb5646a6db" providerId="LiveId" clId="{9EAF943D-1EDF-4F38-83F5-599659E39DBE}" dt="2026-03-01T01:44:18.397" v="194" actId="255"/>
          <ac:spMkLst>
            <pc:docMk/>
            <pc:sldMk cId="2666000608" sldId="283"/>
            <ac:spMk id="2" creationId="{5D60FCF6-7979-F33F-1C68-22A96AF25179}"/>
          </ac:spMkLst>
        </pc:spChg>
        <pc:spChg chg="mod">
          <ac:chgData name="Jack Stockdale" userId="159b2cbb5646a6db" providerId="LiveId" clId="{9EAF943D-1EDF-4F38-83F5-599659E39DBE}" dt="2026-03-01T01:48:55.331" v="406" actId="1076"/>
          <ac:spMkLst>
            <pc:docMk/>
            <pc:sldMk cId="2666000608" sldId="283"/>
            <ac:spMk id="3" creationId="{83037F92-BD04-8725-61D7-42B56F057130}"/>
          </ac:spMkLst>
        </pc:spChg>
        <pc:spChg chg="add del mod">
          <ac:chgData name="Jack Stockdale" userId="159b2cbb5646a6db" providerId="LiveId" clId="{9EAF943D-1EDF-4F38-83F5-599659E39DBE}" dt="2026-03-01T01:49:47.326" v="417" actId="21"/>
          <ac:spMkLst>
            <pc:docMk/>
            <pc:sldMk cId="2666000608" sldId="283"/>
            <ac:spMk id="4" creationId="{FFBD02AA-F32C-F6D7-4DE6-B04AD9373A13}"/>
          </ac:spMkLst>
        </pc:spChg>
        <pc:spChg chg="add del mod">
          <ac:chgData name="Jack Stockdale" userId="159b2cbb5646a6db" providerId="LiveId" clId="{9EAF943D-1EDF-4F38-83F5-599659E39DBE}" dt="2026-03-01T01:49:52.022" v="418" actId="21"/>
          <ac:spMkLst>
            <pc:docMk/>
            <pc:sldMk cId="2666000608" sldId="283"/>
            <ac:spMk id="5" creationId="{05E35604-1F03-2407-386B-8C208B1A7DE3}"/>
          </ac:spMkLst>
        </pc:spChg>
      </pc:sldChg>
      <pc:sldChg chg="del">
        <pc:chgData name="Jack Stockdale" userId="159b2cbb5646a6db" providerId="LiveId" clId="{9EAF943D-1EDF-4F38-83F5-599659E39DBE}" dt="2026-03-01T01:59:21.982" v="1703" actId="2696"/>
        <pc:sldMkLst>
          <pc:docMk/>
          <pc:sldMk cId="1548589645" sldId="284"/>
        </pc:sldMkLst>
      </pc:sldChg>
      <pc:sldChg chg="del">
        <pc:chgData name="Jack Stockdale" userId="159b2cbb5646a6db" providerId="LiveId" clId="{9EAF943D-1EDF-4F38-83F5-599659E39DBE}" dt="2026-03-01T01:59:23.271" v="1704" actId="2696"/>
        <pc:sldMkLst>
          <pc:docMk/>
          <pc:sldMk cId="3880314581" sldId="285"/>
        </pc:sldMkLst>
      </pc:sldChg>
      <pc:sldChg chg="del">
        <pc:chgData name="Jack Stockdale" userId="159b2cbb5646a6db" providerId="LiveId" clId="{9EAF943D-1EDF-4F38-83F5-599659E39DBE}" dt="2026-03-01T01:49:00.910" v="407" actId="2696"/>
        <pc:sldMkLst>
          <pc:docMk/>
          <pc:sldMk cId="2194589982" sldId="286"/>
        </pc:sldMkLst>
      </pc:sldChg>
      <pc:sldChg chg="del">
        <pc:chgData name="Jack Stockdale" userId="159b2cbb5646a6db" providerId="LiveId" clId="{9EAF943D-1EDF-4F38-83F5-599659E39DBE}" dt="2026-03-01T01:59:25.141" v="1705" actId="2696"/>
        <pc:sldMkLst>
          <pc:docMk/>
          <pc:sldMk cId="835003772" sldId="287"/>
        </pc:sldMkLst>
      </pc:sldChg>
      <pc:sldChg chg="addSp delSp modSp add del mod ord">
        <pc:chgData name="Jack Stockdale" userId="159b2cbb5646a6db" providerId="LiveId" clId="{9EAF943D-1EDF-4F38-83F5-599659E39DBE}" dt="2026-03-01T10:02:23.242" v="2263" actId="21"/>
        <pc:sldMkLst>
          <pc:docMk/>
          <pc:sldMk cId="1609091723" sldId="288"/>
        </pc:sldMkLst>
        <pc:spChg chg="mod">
          <ac:chgData name="Jack Stockdale" userId="159b2cbb5646a6db" providerId="LiveId" clId="{9EAF943D-1EDF-4F38-83F5-599659E39DBE}" dt="2026-03-01T02:01:32.047" v="2244" actId="1076"/>
          <ac:spMkLst>
            <pc:docMk/>
            <pc:sldMk cId="1609091723" sldId="288"/>
            <ac:spMk id="2" creationId="{735BB033-4189-137D-F8C2-D2594F0CAFD1}"/>
          </ac:spMkLst>
        </pc:spChg>
        <pc:spChg chg="del mod">
          <ac:chgData name="Jack Stockdale" userId="159b2cbb5646a6db" providerId="LiveId" clId="{9EAF943D-1EDF-4F38-83F5-599659E39DBE}" dt="2026-03-01T10:02:19.807" v="2262" actId="21"/>
          <ac:spMkLst>
            <pc:docMk/>
            <pc:sldMk cId="1609091723" sldId="288"/>
            <ac:spMk id="3" creationId="{F739568F-1E3E-4938-B133-8C207ABAB233}"/>
          </ac:spMkLst>
        </pc:spChg>
        <pc:spChg chg="add del mod">
          <ac:chgData name="Jack Stockdale" userId="159b2cbb5646a6db" providerId="LiveId" clId="{9EAF943D-1EDF-4F38-83F5-599659E39DBE}" dt="2026-03-01T10:02:23.242" v="2263" actId="21"/>
          <ac:spMkLst>
            <pc:docMk/>
            <pc:sldMk cId="1609091723" sldId="288"/>
            <ac:spMk id="5" creationId="{414BF877-F30A-661A-9322-585593FC62EB}"/>
          </ac:spMkLst>
        </pc:spChg>
      </pc:sldChg>
      <pc:sldChg chg="del">
        <pc:chgData name="Jack Stockdale" userId="159b2cbb5646a6db" providerId="LiveId" clId="{9EAF943D-1EDF-4F38-83F5-599659E39DBE}" dt="2026-03-01T13:19:04.952" v="4526" actId="2696"/>
        <pc:sldMkLst>
          <pc:docMk/>
          <pc:sldMk cId="1694138102" sldId="289"/>
        </pc:sldMkLst>
      </pc:sldChg>
      <pc:sldChg chg="del">
        <pc:chgData name="Jack Stockdale" userId="159b2cbb5646a6db" providerId="LiveId" clId="{9EAF943D-1EDF-4F38-83F5-599659E39DBE}" dt="2026-03-01T13:19:05.219" v="4527" actId="2696"/>
        <pc:sldMkLst>
          <pc:docMk/>
          <pc:sldMk cId="3701533776" sldId="290"/>
        </pc:sldMkLst>
      </pc:sldChg>
      <pc:sldChg chg="del">
        <pc:chgData name="Jack Stockdale" userId="159b2cbb5646a6db" providerId="LiveId" clId="{9EAF943D-1EDF-4F38-83F5-599659E39DBE}" dt="2026-03-01T13:19:05.449" v="4528" actId="2696"/>
        <pc:sldMkLst>
          <pc:docMk/>
          <pc:sldMk cId="2631837802" sldId="291"/>
        </pc:sldMkLst>
      </pc:sldChg>
      <pc:sldChg chg="del">
        <pc:chgData name="Jack Stockdale" userId="159b2cbb5646a6db" providerId="LiveId" clId="{9EAF943D-1EDF-4F38-83F5-599659E39DBE}" dt="2026-03-01T13:19:06.165" v="4529" actId="2696"/>
        <pc:sldMkLst>
          <pc:docMk/>
          <pc:sldMk cId="3129522714" sldId="292"/>
        </pc:sldMkLst>
      </pc:sldChg>
      <pc:sldChg chg="del">
        <pc:chgData name="Jack Stockdale" userId="159b2cbb5646a6db" providerId="LiveId" clId="{9EAF943D-1EDF-4F38-83F5-599659E39DBE}" dt="2026-03-01T13:19:06.431" v="4530" actId="2696"/>
        <pc:sldMkLst>
          <pc:docMk/>
          <pc:sldMk cId="1026437701" sldId="293"/>
        </pc:sldMkLst>
      </pc:sldChg>
      <pc:sldChg chg="del">
        <pc:chgData name="Jack Stockdale" userId="159b2cbb5646a6db" providerId="LiveId" clId="{9EAF943D-1EDF-4F38-83F5-599659E39DBE}" dt="2026-03-01T13:19:06.653" v="4531" actId="2696"/>
        <pc:sldMkLst>
          <pc:docMk/>
          <pc:sldMk cId="647533102" sldId="294"/>
        </pc:sldMkLst>
      </pc:sldChg>
      <pc:sldChg chg="del">
        <pc:chgData name="Jack Stockdale" userId="159b2cbb5646a6db" providerId="LiveId" clId="{9EAF943D-1EDF-4F38-83F5-599659E39DBE}" dt="2026-03-01T01:44:29.584" v="195" actId="2696"/>
        <pc:sldMkLst>
          <pc:docMk/>
          <pc:sldMk cId="2538396102" sldId="295"/>
        </pc:sldMkLst>
      </pc:sldChg>
      <pc:sldChg chg="del">
        <pc:chgData name="Jack Stockdale" userId="159b2cbb5646a6db" providerId="LiveId" clId="{9EAF943D-1EDF-4F38-83F5-599659E39DBE}" dt="2026-03-01T01:44:44.585" v="202" actId="2696"/>
        <pc:sldMkLst>
          <pc:docMk/>
          <pc:sldMk cId="473198331" sldId="296"/>
        </pc:sldMkLst>
      </pc:sldChg>
      <pc:sldChg chg="del">
        <pc:chgData name="Jack Stockdale" userId="159b2cbb5646a6db" providerId="LiveId" clId="{9EAF943D-1EDF-4F38-83F5-599659E39DBE}" dt="2026-03-01T13:19:06.880" v="4532" actId="2696"/>
        <pc:sldMkLst>
          <pc:docMk/>
          <pc:sldMk cId="3454605025" sldId="298"/>
        </pc:sldMkLst>
      </pc:sldChg>
      <pc:sldChg chg="del">
        <pc:chgData name="Jack Stockdale" userId="159b2cbb5646a6db" providerId="LiveId" clId="{9EAF943D-1EDF-4F38-83F5-599659E39DBE}" dt="2026-03-01T13:19:08.529" v="4534" actId="2696"/>
        <pc:sldMkLst>
          <pc:docMk/>
          <pc:sldMk cId="1782313480" sldId="299"/>
        </pc:sldMkLst>
      </pc:sldChg>
      <pc:sldChg chg="del">
        <pc:chgData name="Jack Stockdale" userId="159b2cbb5646a6db" providerId="LiveId" clId="{9EAF943D-1EDF-4F38-83F5-599659E39DBE}" dt="2026-03-01T13:19:07.107" v="4533" actId="2696"/>
        <pc:sldMkLst>
          <pc:docMk/>
          <pc:sldMk cId="1857392323" sldId="301"/>
        </pc:sldMkLst>
      </pc:sldChg>
      <pc:sldChg chg="del">
        <pc:chgData name="Jack Stockdale" userId="159b2cbb5646a6db" providerId="LiveId" clId="{9EAF943D-1EDF-4F38-83F5-599659E39DBE}" dt="2026-03-01T13:19:10.945" v="4536" actId="2696"/>
        <pc:sldMkLst>
          <pc:docMk/>
          <pc:sldMk cId="2969375437" sldId="302"/>
        </pc:sldMkLst>
      </pc:sldChg>
      <pc:sldChg chg="del">
        <pc:chgData name="Jack Stockdale" userId="159b2cbb5646a6db" providerId="LiveId" clId="{9EAF943D-1EDF-4F38-83F5-599659E39DBE}" dt="2026-03-01T13:19:11.985" v="4537" actId="2696"/>
        <pc:sldMkLst>
          <pc:docMk/>
          <pc:sldMk cId="2935128371" sldId="303"/>
        </pc:sldMkLst>
      </pc:sldChg>
      <pc:sldChg chg="del">
        <pc:chgData name="Jack Stockdale" userId="159b2cbb5646a6db" providerId="LiveId" clId="{9EAF943D-1EDF-4F38-83F5-599659E39DBE}" dt="2026-03-01T13:19:12.869" v="4538" actId="2696"/>
        <pc:sldMkLst>
          <pc:docMk/>
          <pc:sldMk cId="1851555091" sldId="304"/>
        </pc:sldMkLst>
      </pc:sldChg>
      <pc:sldChg chg="del">
        <pc:chgData name="Jack Stockdale" userId="159b2cbb5646a6db" providerId="LiveId" clId="{9EAF943D-1EDF-4F38-83F5-599659E39DBE}" dt="2026-03-01T13:19:09.838" v="4535" actId="2696"/>
        <pc:sldMkLst>
          <pc:docMk/>
          <pc:sldMk cId="1875634430" sldId="306"/>
        </pc:sldMkLst>
      </pc:sldChg>
      <pc:sldChg chg="del">
        <pc:chgData name="Jack Stockdale" userId="159b2cbb5646a6db" providerId="LiveId" clId="{9EAF943D-1EDF-4F38-83F5-599659E39DBE}" dt="2026-03-01T13:19:14.330" v="4539" actId="2696"/>
        <pc:sldMkLst>
          <pc:docMk/>
          <pc:sldMk cId="2837434282" sldId="307"/>
        </pc:sldMkLst>
      </pc:sldChg>
      <pc:sldChg chg="add del">
        <pc:chgData name="Jack Stockdale" userId="159b2cbb5646a6db" providerId="LiveId" clId="{9EAF943D-1EDF-4F38-83F5-599659E39DBE}" dt="2026-03-01T01:49:02.046" v="408" actId="2696"/>
        <pc:sldMkLst>
          <pc:docMk/>
          <pc:sldMk cId="1757229490" sldId="308"/>
        </pc:sldMkLst>
      </pc:sldChg>
      <pc:sldChg chg="delSp add mod ord">
        <pc:chgData name="Jack Stockdale" userId="159b2cbb5646a6db" providerId="LiveId" clId="{9EAF943D-1EDF-4F38-83F5-599659E39DBE}" dt="2026-03-01T01:49:28.575" v="414"/>
        <pc:sldMkLst>
          <pc:docMk/>
          <pc:sldMk cId="2802289495" sldId="308"/>
        </pc:sldMkLst>
        <pc:spChg chg="del">
          <ac:chgData name="Jack Stockdale" userId="159b2cbb5646a6db" providerId="LiveId" clId="{9EAF943D-1EDF-4F38-83F5-599659E39DBE}" dt="2026-03-01T01:49:19.050" v="411" actId="21"/>
          <ac:spMkLst>
            <pc:docMk/>
            <pc:sldMk cId="2802289495" sldId="308"/>
            <ac:spMk id="3" creationId="{FED38919-B232-9C46-0084-2E71FB969C9C}"/>
          </ac:spMkLst>
        </pc:spChg>
        <pc:spChg chg="del">
          <ac:chgData name="Jack Stockdale" userId="159b2cbb5646a6db" providerId="LiveId" clId="{9EAF943D-1EDF-4F38-83F5-599659E39DBE}" dt="2026-03-01T01:49:23.010" v="412" actId="21"/>
          <ac:spMkLst>
            <pc:docMk/>
            <pc:sldMk cId="2802289495" sldId="308"/>
            <ac:spMk id="4" creationId="{8D4174C2-9B35-349B-ADF6-4ACE448D59F9}"/>
          </ac:spMkLst>
        </pc:spChg>
        <pc:spChg chg="del">
          <ac:chgData name="Jack Stockdale" userId="159b2cbb5646a6db" providerId="LiveId" clId="{9EAF943D-1EDF-4F38-83F5-599659E39DBE}" dt="2026-03-01T01:49:12.841" v="410" actId="21"/>
          <ac:spMkLst>
            <pc:docMk/>
            <pc:sldMk cId="2802289495" sldId="308"/>
            <ac:spMk id="5" creationId="{375AC456-D0CC-EF68-0D35-FA7361F63BB2}"/>
          </ac:spMkLst>
        </pc:spChg>
      </pc:sldChg>
      <pc:sldChg chg="modSp add del mod">
        <pc:chgData name="Jack Stockdale" userId="159b2cbb5646a6db" providerId="LiveId" clId="{9EAF943D-1EDF-4F38-83F5-599659E39DBE}" dt="2026-03-01T01:47:46.444" v="349" actId="2696"/>
        <pc:sldMkLst>
          <pc:docMk/>
          <pc:sldMk cId="1896272533" sldId="309"/>
        </pc:sldMkLst>
        <pc:spChg chg="mod">
          <ac:chgData name="Jack Stockdale" userId="159b2cbb5646a6db" providerId="LiveId" clId="{9EAF943D-1EDF-4F38-83F5-599659E39DBE}" dt="2026-03-01T01:47:24.551" v="347" actId="14100"/>
          <ac:spMkLst>
            <pc:docMk/>
            <pc:sldMk cId="1896272533" sldId="309"/>
            <ac:spMk id="3" creationId="{CD7BFF45-CA73-014F-CAF1-99041EC75B35}"/>
          </ac:spMkLst>
        </pc:spChg>
      </pc:sldChg>
      <pc:sldChg chg="delSp add mod">
        <pc:chgData name="Jack Stockdale" userId="159b2cbb5646a6db" providerId="LiveId" clId="{9EAF943D-1EDF-4F38-83F5-599659E39DBE}" dt="2026-03-01T01:50:01.454" v="419" actId="21"/>
        <pc:sldMkLst>
          <pc:docMk/>
          <pc:sldMk cId="3858115120" sldId="309"/>
        </pc:sldMkLst>
        <pc:spChg chg="del">
          <ac:chgData name="Jack Stockdale" userId="159b2cbb5646a6db" providerId="LiveId" clId="{9EAF943D-1EDF-4F38-83F5-599659E39DBE}" dt="2026-03-01T01:50:01.454" v="419" actId="21"/>
          <ac:spMkLst>
            <pc:docMk/>
            <pc:sldMk cId="3858115120" sldId="309"/>
            <ac:spMk id="4" creationId="{F3FB98D0-872F-599B-B1A5-63445EE05875}"/>
          </ac:spMkLst>
        </pc:spChg>
      </pc:sldChg>
      <pc:sldChg chg="modSp add mod">
        <pc:chgData name="Jack Stockdale" userId="159b2cbb5646a6db" providerId="LiveId" clId="{9EAF943D-1EDF-4F38-83F5-599659E39DBE}" dt="2026-03-01T01:50:12.073" v="420" actId="1076"/>
        <pc:sldMkLst>
          <pc:docMk/>
          <pc:sldMk cId="2378940120" sldId="310"/>
        </pc:sldMkLst>
        <pc:spChg chg="mod">
          <ac:chgData name="Jack Stockdale" userId="159b2cbb5646a6db" providerId="LiveId" clId="{9EAF943D-1EDF-4F38-83F5-599659E39DBE}" dt="2026-03-01T01:50:12.073" v="420" actId="1076"/>
          <ac:spMkLst>
            <pc:docMk/>
            <pc:sldMk cId="2378940120" sldId="310"/>
            <ac:spMk id="4" creationId="{1536B5A1-EE9A-CE96-63F0-BB85D1534D72}"/>
          </ac:spMkLst>
        </pc:spChg>
      </pc:sldChg>
      <pc:sldChg chg="addSp delSp modSp add mod">
        <pc:chgData name="Jack Stockdale" userId="159b2cbb5646a6db" providerId="LiveId" clId="{9EAF943D-1EDF-4F38-83F5-599659E39DBE}" dt="2026-03-01T12:36:43.573" v="2691" actId="21"/>
        <pc:sldMkLst>
          <pc:docMk/>
          <pc:sldMk cId="2454155456" sldId="311"/>
        </pc:sldMkLst>
        <pc:spChg chg="mod">
          <ac:chgData name="Jack Stockdale" userId="159b2cbb5646a6db" providerId="LiveId" clId="{9EAF943D-1EDF-4F38-83F5-599659E39DBE}" dt="2026-03-01T12:26:52.393" v="2460" actId="20577"/>
          <ac:spMkLst>
            <pc:docMk/>
            <pc:sldMk cId="2454155456" sldId="311"/>
            <ac:spMk id="2" creationId="{B75BFC2C-7D18-57D6-6CE1-9F6B3A40A768}"/>
          </ac:spMkLst>
        </pc:spChg>
        <pc:spChg chg="del mod">
          <ac:chgData name="Jack Stockdale" userId="159b2cbb5646a6db" providerId="LiveId" clId="{9EAF943D-1EDF-4F38-83F5-599659E39DBE}" dt="2026-03-01T12:36:40.212" v="2690" actId="21"/>
          <ac:spMkLst>
            <pc:docMk/>
            <pc:sldMk cId="2454155456" sldId="311"/>
            <ac:spMk id="3" creationId="{B55E9C3E-4D95-B810-A867-AA7F2FC32D54}"/>
          </ac:spMkLst>
        </pc:spChg>
        <pc:spChg chg="add del mod">
          <ac:chgData name="Jack Stockdale" userId="159b2cbb5646a6db" providerId="LiveId" clId="{9EAF943D-1EDF-4F38-83F5-599659E39DBE}" dt="2026-03-01T12:36:25.439" v="2688" actId="21"/>
          <ac:spMkLst>
            <pc:docMk/>
            <pc:sldMk cId="2454155456" sldId="311"/>
            <ac:spMk id="4" creationId="{70500C06-3EB6-330F-7701-5B8567BF8E13}"/>
          </ac:spMkLst>
        </pc:spChg>
        <pc:spChg chg="add del mod">
          <ac:chgData name="Jack Stockdale" userId="159b2cbb5646a6db" providerId="LiveId" clId="{9EAF943D-1EDF-4F38-83F5-599659E39DBE}" dt="2026-03-01T12:36:43.573" v="2691" actId="21"/>
          <ac:spMkLst>
            <pc:docMk/>
            <pc:sldMk cId="2454155456" sldId="311"/>
            <ac:spMk id="6" creationId="{F291871C-C485-9213-418C-A2D4616DC05D}"/>
          </ac:spMkLst>
        </pc:spChg>
      </pc:sldChg>
      <pc:sldChg chg="add del">
        <pc:chgData name="Jack Stockdale" userId="159b2cbb5646a6db" providerId="LiveId" clId="{9EAF943D-1EDF-4F38-83F5-599659E39DBE}" dt="2026-03-01T13:19:01.785" v="4522" actId="2696"/>
        <pc:sldMkLst>
          <pc:docMk/>
          <pc:sldMk cId="2988222241" sldId="312"/>
        </pc:sldMkLst>
      </pc:sldChg>
      <pc:sldChg chg="add del">
        <pc:chgData name="Jack Stockdale" userId="159b2cbb5646a6db" providerId="LiveId" clId="{9EAF943D-1EDF-4F38-83F5-599659E39DBE}" dt="2026-03-01T13:19:03.254" v="4523" actId="2696"/>
        <pc:sldMkLst>
          <pc:docMk/>
          <pc:sldMk cId="2377503825" sldId="313"/>
        </pc:sldMkLst>
      </pc:sldChg>
      <pc:sldChg chg="add del">
        <pc:chgData name="Jack Stockdale" userId="159b2cbb5646a6db" providerId="LiveId" clId="{9EAF943D-1EDF-4F38-83F5-599659E39DBE}" dt="2026-03-01T13:19:04.499" v="4524" actId="2696"/>
        <pc:sldMkLst>
          <pc:docMk/>
          <pc:sldMk cId="2009423663" sldId="314"/>
        </pc:sldMkLst>
      </pc:sldChg>
      <pc:sldChg chg="add del">
        <pc:chgData name="Jack Stockdale" userId="159b2cbb5646a6db" providerId="LiveId" clId="{9EAF943D-1EDF-4F38-83F5-599659E39DBE}" dt="2026-03-01T13:19:04.780" v="4525" actId="2696"/>
        <pc:sldMkLst>
          <pc:docMk/>
          <pc:sldMk cId="3335878667" sldId="315"/>
        </pc:sldMkLst>
      </pc:sldChg>
      <pc:sldChg chg="modSp add mod">
        <pc:chgData name="Jack Stockdale" userId="159b2cbb5646a6db" providerId="LiveId" clId="{9EAF943D-1EDF-4F38-83F5-599659E39DBE}" dt="2026-03-01T10:03:32.399" v="2268" actId="207"/>
        <pc:sldMkLst>
          <pc:docMk/>
          <pc:sldMk cId="2708178109" sldId="316"/>
        </pc:sldMkLst>
        <pc:spChg chg="mod">
          <ac:chgData name="Jack Stockdale" userId="159b2cbb5646a6db" providerId="LiveId" clId="{9EAF943D-1EDF-4F38-83F5-599659E39DBE}" dt="2026-03-01T10:03:32.399" v="2268" actId="207"/>
          <ac:spMkLst>
            <pc:docMk/>
            <pc:sldMk cId="2708178109" sldId="316"/>
            <ac:spMk id="3" creationId="{ACCA5BA7-B5AF-836A-40EC-E45C9515D6D3}"/>
          </ac:spMkLst>
        </pc:spChg>
      </pc:sldChg>
      <pc:sldChg chg="modSp add mod">
        <pc:chgData name="Jack Stockdale" userId="159b2cbb5646a6db" providerId="LiveId" clId="{9EAF943D-1EDF-4F38-83F5-599659E39DBE}" dt="2026-03-01T10:04:00.782" v="2269" actId="207"/>
        <pc:sldMkLst>
          <pc:docMk/>
          <pc:sldMk cId="1415962778" sldId="317"/>
        </pc:sldMkLst>
        <pc:spChg chg="mod">
          <ac:chgData name="Jack Stockdale" userId="159b2cbb5646a6db" providerId="LiveId" clId="{9EAF943D-1EDF-4F38-83F5-599659E39DBE}" dt="2026-03-01T10:04:00.782" v="2269" actId="207"/>
          <ac:spMkLst>
            <pc:docMk/>
            <pc:sldMk cId="1415962778" sldId="317"/>
            <ac:spMk id="3" creationId="{93BBD676-1C84-52E1-A7AB-75ECE9C4A2A0}"/>
          </ac:spMkLst>
        </pc:spChg>
      </pc:sldChg>
      <pc:sldChg chg="modSp add mod">
        <pc:chgData name="Jack Stockdale" userId="159b2cbb5646a6db" providerId="LiveId" clId="{9EAF943D-1EDF-4F38-83F5-599659E39DBE}" dt="2026-03-01T10:05:01.019" v="2272" actId="207"/>
        <pc:sldMkLst>
          <pc:docMk/>
          <pc:sldMk cId="1754866662" sldId="318"/>
        </pc:sldMkLst>
        <pc:spChg chg="mod">
          <ac:chgData name="Jack Stockdale" userId="159b2cbb5646a6db" providerId="LiveId" clId="{9EAF943D-1EDF-4F38-83F5-599659E39DBE}" dt="2026-03-01T10:05:01.019" v="2272" actId="207"/>
          <ac:spMkLst>
            <pc:docMk/>
            <pc:sldMk cId="1754866662" sldId="318"/>
            <ac:spMk id="3" creationId="{66D7FF41-37DF-A735-531E-C5B0585EF1FD}"/>
          </ac:spMkLst>
        </pc:spChg>
      </pc:sldChg>
      <pc:sldChg chg="modSp add mod">
        <pc:chgData name="Jack Stockdale" userId="159b2cbb5646a6db" providerId="LiveId" clId="{9EAF943D-1EDF-4F38-83F5-599659E39DBE}" dt="2026-03-01T10:05:20.411" v="2273" actId="207"/>
        <pc:sldMkLst>
          <pc:docMk/>
          <pc:sldMk cId="396748482" sldId="319"/>
        </pc:sldMkLst>
        <pc:spChg chg="mod">
          <ac:chgData name="Jack Stockdale" userId="159b2cbb5646a6db" providerId="LiveId" clId="{9EAF943D-1EDF-4F38-83F5-599659E39DBE}" dt="2026-03-01T10:05:20.411" v="2273" actId="207"/>
          <ac:spMkLst>
            <pc:docMk/>
            <pc:sldMk cId="396748482" sldId="319"/>
            <ac:spMk id="3" creationId="{DA04FB35-0201-7138-978E-414227DBFBF9}"/>
          </ac:spMkLst>
        </pc:spChg>
      </pc:sldChg>
      <pc:sldChg chg="add">
        <pc:chgData name="Jack Stockdale" userId="159b2cbb5646a6db" providerId="LiveId" clId="{9EAF943D-1EDF-4F38-83F5-599659E39DBE}" dt="2026-03-01T10:01:48.319" v="2260"/>
        <pc:sldMkLst>
          <pc:docMk/>
          <pc:sldMk cId="4162505337" sldId="320"/>
        </pc:sldMkLst>
      </pc:sldChg>
      <pc:sldChg chg="modSp add mod">
        <pc:chgData name="Jack Stockdale" userId="159b2cbb5646a6db" providerId="LiveId" clId="{9EAF943D-1EDF-4F38-83F5-599659E39DBE}" dt="2026-03-01T10:03:01.327" v="2267" actId="207"/>
        <pc:sldMkLst>
          <pc:docMk/>
          <pc:sldMk cId="126162457" sldId="321"/>
        </pc:sldMkLst>
        <pc:spChg chg="mod">
          <ac:chgData name="Jack Stockdale" userId="159b2cbb5646a6db" providerId="LiveId" clId="{9EAF943D-1EDF-4F38-83F5-599659E39DBE}" dt="2026-03-01T10:03:01.327" v="2267" actId="207"/>
          <ac:spMkLst>
            <pc:docMk/>
            <pc:sldMk cId="126162457" sldId="321"/>
            <ac:spMk id="3" creationId="{7479D028-79DE-13BB-981D-08AE7CE92CCA}"/>
          </ac:spMkLst>
        </pc:spChg>
      </pc:sldChg>
      <pc:sldChg chg="modSp add mod">
        <pc:chgData name="Jack Stockdale" userId="159b2cbb5646a6db" providerId="LiveId" clId="{9EAF943D-1EDF-4F38-83F5-599659E39DBE}" dt="2026-03-01T10:05:52.902" v="2274" actId="207"/>
        <pc:sldMkLst>
          <pc:docMk/>
          <pc:sldMk cId="111659925" sldId="322"/>
        </pc:sldMkLst>
        <pc:spChg chg="mod">
          <ac:chgData name="Jack Stockdale" userId="159b2cbb5646a6db" providerId="LiveId" clId="{9EAF943D-1EDF-4F38-83F5-599659E39DBE}" dt="2026-03-01T10:05:52.902" v="2274" actId="207"/>
          <ac:spMkLst>
            <pc:docMk/>
            <pc:sldMk cId="111659925" sldId="322"/>
            <ac:spMk id="3" creationId="{BB2764A1-32CA-E752-A5AC-B73E40AEEAC4}"/>
          </ac:spMkLst>
        </pc:spChg>
      </pc:sldChg>
      <pc:sldChg chg="modSp add mod">
        <pc:chgData name="Jack Stockdale" userId="159b2cbb5646a6db" providerId="LiveId" clId="{9EAF943D-1EDF-4F38-83F5-599659E39DBE}" dt="2026-03-01T10:06:57.770" v="2275" actId="207"/>
        <pc:sldMkLst>
          <pc:docMk/>
          <pc:sldMk cId="4227488532" sldId="323"/>
        </pc:sldMkLst>
        <pc:spChg chg="mod">
          <ac:chgData name="Jack Stockdale" userId="159b2cbb5646a6db" providerId="LiveId" clId="{9EAF943D-1EDF-4F38-83F5-599659E39DBE}" dt="2026-03-01T10:06:57.770" v="2275" actId="207"/>
          <ac:spMkLst>
            <pc:docMk/>
            <pc:sldMk cId="4227488532" sldId="323"/>
            <ac:spMk id="3" creationId="{49AFBCEF-DD2B-E682-D430-2D77B74933A3}"/>
          </ac:spMkLst>
        </pc:spChg>
      </pc:sldChg>
      <pc:sldChg chg="add">
        <pc:chgData name="Jack Stockdale" userId="159b2cbb5646a6db" providerId="LiveId" clId="{9EAF943D-1EDF-4F38-83F5-599659E39DBE}" dt="2026-03-01T10:10:40.413" v="2276"/>
        <pc:sldMkLst>
          <pc:docMk/>
          <pc:sldMk cId="33993357" sldId="324"/>
        </pc:sldMkLst>
      </pc:sldChg>
      <pc:sldChg chg="modSp add mod">
        <pc:chgData name="Jack Stockdale" userId="159b2cbb5646a6db" providerId="LiveId" clId="{9EAF943D-1EDF-4F38-83F5-599659E39DBE}" dt="2026-03-01T10:41:50.477" v="2278" actId="13926"/>
        <pc:sldMkLst>
          <pc:docMk/>
          <pc:sldMk cId="187560610" sldId="325"/>
        </pc:sldMkLst>
        <pc:spChg chg="mod">
          <ac:chgData name="Jack Stockdale" userId="159b2cbb5646a6db" providerId="LiveId" clId="{9EAF943D-1EDF-4F38-83F5-599659E39DBE}" dt="2026-03-01T10:41:50.477" v="2278" actId="13926"/>
          <ac:spMkLst>
            <pc:docMk/>
            <pc:sldMk cId="187560610" sldId="325"/>
            <ac:spMk id="3" creationId="{F3B21012-0A52-F476-0C39-DB267DD3D22B}"/>
          </ac:spMkLst>
        </pc:spChg>
      </pc:sldChg>
      <pc:sldChg chg="addSp modSp add mod">
        <pc:chgData name="Jack Stockdale" userId="159b2cbb5646a6db" providerId="LiveId" clId="{9EAF943D-1EDF-4F38-83F5-599659E39DBE}" dt="2026-03-01T11:28:53.047" v="2356" actId="113"/>
        <pc:sldMkLst>
          <pc:docMk/>
          <pc:sldMk cId="1111651821" sldId="326"/>
        </pc:sldMkLst>
        <pc:spChg chg="add mod">
          <ac:chgData name="Jack Stockdale" userId="159b2cbb5646a6db" providerId="LiveId" clId="{9EAF943D-1EDF-4F38-83F5-599659E39DBE}" dt="2026-03-01T11:28:53.047" v="2356" actId="113"/>
          <ac:spMkLst>
            <pc:docMk/>
            <pc:sldMk cId="1111651821" sldId="326"/>
            <ac:spMk id="2" creationId="{3846B032-22FC-D5ED-8F19-EEA52589807D}"/>
          </ac:spMkLst>
        </pc:spChg>
      </pc:sldChg>
      <pc:sldChg chg="addSp delSp modSp add mod">
        <pc:chgData name="Jack Stockdale" userId="159b2cbb5646a6db" providerId="LiveId" clId="{9EAF943D-1EDF-4F38-83F5-599659E39DBE}" dt="2026-03-01T12:41:31.716" v="2897" actId="21"/>
        <pc:sldMkLst>
          <pc:docMk/>
          <pc:sldMk cId="1901260914" sldId="327"/>
        </pc:sldMkLst>
        <pc:spChg chg="mod">
          <ac:chgData name="Jack Stockdale" userId="159b2cbb5646a6db" providerId="LiveId" clId="{9EAF943D-1EDF-4F38-83F5-599659E39DBE}" dt="2026-03-01T12:37:35.586" v="2821" actId="115"/>
          <ac:spMkLst>
            <pc:docMk/>
            <pc:sldMk cId="1901260914" sldId="327"/>
            <ac:spMk id="4" creationId="{433BED09-8599-C674-B16C-ED772354A562}"/>
          </ac:spMkLst>
        </pc:spChg>
        <pc:spChg chg="add del mod">
          <ac:chgData name="Jack Stockdale" userId="159b2cbb5646a6db" providerId="LiveId" clId="{9EAF943D-1EDF-4F38-83F5-599659E39DBE}" dt="2026-03-01T12:41:31.716" v="2897" actId="21"/>
          <ac:spMkLst>
            <pc:docMk/>
            <pc:sldMk cId="1901260914" sldId="327"/>
            <ac:spMk id="5" creationId="{63FE50BA-8EB9-5EA6-7A06-6BD33A7DCB25}"/>
          </ac:spMkLst>
        </pc:spChg>
      </pc:sldChg>
      <pc:sldChg chg="modSp add mod">
        <pc:chgData name="Jack Stockdale" userId="159b2cbb5646a6db" providerId="LiveId" clId="{9EAF943D-1EDF-4F38-83F5-599659E39DBE}" dt="2026-03-01T12:43:22.167" v="2995" actId="115"/>
        <pc:sldMkLst>
          <pc:docMk/>
          <pc:sldMk cId="1594413570" sldId="328"/>
        </pc:sldMkLst>
        <pc:spChg chg="mod">
          <ac:chgData name="Jack Stockdale" userId="159b2cbb5646a6db" providerId="LiveId" clId="{9EAF943D-1EDF-4F38-83F5-599659E39DBE}" dt="2026-03-01T12:43:22.167" v="2995" actId="115"/>
          <ac:spMkLst>
            <pc:docMk/>
            <pc:sldMk cId="1594413570" sldId="328"/>
            <ac:spMk id="4" creationId="{9239C099-DBAE-6123-3834-722F31A02C7F}"/>
          </ac:spMkLst>
        </pc:spChg>
      </pc:sldChg>
      <pc:sldChg chg="modSp add mod">
        <pc:chgData name="Jack Stockdale" userId="159b2cbb5646a6db" providerId="LiveId" clId="{9EAF943D-1EDF-4F38-83F5-599659E39DBE}" dt="2026-03-01T12:44:44.253" v="3041" actId="115"/>
        <pc:sldMkLst>
          <pc:docMk/>
          <pc:sldMk cId="100775133" sldId="329"/>
        </pc:sldMkLst>
        <pc:spChg chg="mod">
          <ac:chgData name="Jack Stockdale" userId="159b2cbb5646a6db" providerId="LiveId" clId="{9EAF943D-1EDF-4F38-83F5-599659E39DBE}" dt="2026-03-01T12:44:44.253" v="3041" actId="115"/>
          <ac:spMkLst>
            <pc:docMk/>
            <pc:sldMk cId="100775133" sldId="329"/>
            <ac:spMk id="4" creationId="{86FD23ED-ECD1-0FCD-3EC4-69DD3B13A9D6}"/>
          </ac:spMkLst>
        </pc:spChg>
      </pc:sldChg>
      <pc:sldChg chg="modSp add mod">
        <pc:chgData name="Jack Stockdale" userId="159b2cbb5646a6db" providerId="LiveId" clId="{9EAF943D-1EDF-4F38-83F5-599659E39DBE}" dt="2026-03-01T13:29:53.501" v="4545" actId="20577"/>
        <pc:sldMkLst>
          <pc:docMk/>
          <pc:sldMk cId="934145026" sldId="330"/>
        </pc:sldMkLst>
        <pc:spChg chg="mod">
          <ac:chgData name="Jack Stockdale" userId="159b2cbb5646a6db" providerId="LiveId" clId="{9EAF943D-1EDF-4F38-83F5-599659E39DBE}" dt="2026-03-01T13:29:53.501" v="4545" actId="20577"/>
          <ac:spMkLst>
            <pc:docMk/>
            <pc:sldMk cId="934145026" sldId="330"/>
            <ac:spMk id="4" creationId="{6F4AD973-0948-412C-04BE-6F8EEB4DA193}"/>
          </ac:spMkLst>
        </pc:spChg>
      </pc:sldChg>
      <pc:sldChg chg="add">
        <pc:chgData name="Jack Stockdale" userId="159b2cbb5646a6db" providerId="LiveId" clId="{9EAF943D-1EDF-4F38-83F5-599659E39DBE}" dt="2026-03-01T12:36:34.682" v="2689"/>
        <pc:sldMkLst>
          <pc:docMk/>
          <pc:sldMk cId="2087450708" sldId="331"/>
        </pc:sldMkLst>
      </pc:sldChg>
      <pc:sldChg chg="modSp add mod">
        <pc:chgData name="Jack Stockdale" userId="159b2cbb5646a6db" providerId="LiveId" clId="{9EAF943D-1EDF-4F38-83F5-599659E39DBE}" dt="2026-03-01T12:42:14.779" v="2914" actId="20577"/>
        <pc:sldMkLst>
          <pc:docMk/>
          <pc:sldMk cId="4147540964" sldId="332"/>
        </pc:sldMkLst>
        <pc:spChg chg="mod">
          <ac:chgData name="Jack Stockdale" userId="159b2cbb5646a6db" providerId="LiveId" clId="{9EAF943D-1EDF-4F38-83F5-599659E39DBE}" dt="2026-03-01T12:42:14.779" v="2914" actId="20577"/>
          <ac:spMkLst>
            <pc:docMk/>
            <pc:sldMk cId="4147540964" sldId="332"/>
            <ac:spMk id="5" creationId="{FE5302C4-3476-DE0A-9EF2-526624E9FF6F}"/>
          </ac:spMkLst>
        </pc:spChg>
      </pc:sldChg>
      <pc:sldChg chg="modSp add mod ord">
        <pc:chgData name="Jack Stockdale" userId="159b2cbb5646a6db" providerId="LiveId" clId="{9EAF943D-1EDF-4F38-83F5-599659E39DBE}" dt="2026-03-01T12:42:04.588" v="2912"/>
        <pc:sldMkLst>
          <pc:docMk/>
          <pc:sldMk cId="3706941654" sldId="333"/>
        </pc:sldMkLst>
        <pc:spChg chg="mod">
          <ac:chgData name="Jack Stockdale" userId="159b2cbb5646a6db" providerId="LiveId" clId="{9EAF943D-1EDF-4F38-83F5-599659E39DBE}" dt="2026-03-01T12:41:56.762" v="2910" actId="20577"/>
          <ac:spMkLst>
            <pc:docMk/>
            <pc:sldMk cId="3706941654" sldId="333"/>
            <ac:spMk id="5" creationId="{0CCF3D92-6CA3-2963-7E7C-B3C0D446BD01}"/>
          </ac:spMkLst>
        </pc:spChg>
      </pc:sldChg>
      <pc:sldChg chg="addSp modSp add mod">
        <pc:chgData name="Jack Stockdale" userId="159b2cbb5646a6db" providerId="LiveId" clId="{9EAF943D-1EDF-4F38-83F5-599659E39DBE}" dt="2026-03-01T13:08:23.565" v="4112" actId="13926"/>
        <pc:sldMkLst>
          <pc:docMk/>
          <pc:sldMk cId="3933320958" sldId="334"/>
        </pc:sldMkLst>
        <pc:spChg chg="mod">
          <ac:chgData name="Jack Stockdale" userId="159b2cbb5646a6db" providerId="LiveId" clId="{9EAF943D-1EDF-4F38-83F5-599659E39DBE}" dt="2026-03-01T13:08:23.565" v="4112" actId="13926"/>
          <ac:spMkLst>
            <pc:docMk/>
            <pc:sldMk cId="3933320958" sldId="334"/>
            <ac:spMk id="3" creationId="{80CDE105-F6FA-CA81-D2DD-AA857F37C696}"/>
          </ac:spMkLst>
        </pc:spChg>
        <pc:spChg chg="add mod">
          <ac:chgData name="Jack Stockdale" userId="159b2cbb5646a6db" providerId="LiveId" clId="{9EAF943D-1EDF-4F38-83F5-599659E39DBE}" dt="2026-03-01T12:47:05.208" v="3084" actId="20577"/>
          <ac:spMkLst>
            <pc:docMk/>
            <pc:sldMk cId="3933320958" sldId="334"/>
            <ac:spMk id="5" creationId="{FACE987D-50D2-FD8B-6CFD-AA3FBE680F7B}"/>
          </ac:spMkLst>
        </pc:spChg>
      </pc:sldChg>
      <pc:sldChg chg="modSp add mod">
        <pc:chgData name="Jack Stockdale" userId="159b2cbb5646a6db" providerId="LiveId" clId="{9EAF943D-1EDF-4F38-83F5-599659E39DBE}" dt="2026-03-01T12:48:45.171" v="3112" actId="115"/>
        <pc:sldMkLst>
          <pc:docMk/>
          <pc:sldMk cId="4014435752" sldId="335"/>
        </pc:sldMkLst>
        <pc:spChg chg="mod">
          <ac:chgData name="Jack Stockdale" userId="159b2cbb5646a6db" providerId="LiveId" clId="{9EAF943D-1EDF-4F38-83F5-599659E39DBE}" dt="2026-03-01T12:48:45.171" v="3112" actId="115"/>
          <ac:spMkLst>
            <pc:docMk/>
            <pc:sldMk cId="4014435752" sldId="335"/>
            <ac:spMk id="5" creationId="{6F66117E-2222-444D-C252-62A338945226}"/>
          </ac:spMkLst>
        </pc:spChg>
      </pc:sldChg>
      <pc:sldChg chg="addSp modSp add mod">
        <pc:chgData name="Jack Stockdale" userId="159b2cbb5646a6db" providerId="LiveId" clId="{9EAF943D-1EDF-4F38-83F5-599659E39DBE}" dt="2026-03-01T12:53:56.791" v="3191" actId="115"/>
        <pc:sldMkLst>
          <pc:docMk/>
          <pc:sldMk cId="963498589" sldId="336"/>
        </pc:sldMkLst>
        <pc:spChg chg="add mod">
          <ac:chgData name="Jack Stockdale" userId="159b2cbb5646a6db" providerId="LiveId" clId="{9EAF943D-1EDF-4F38-83F5-599659E39DBE}" dt="2026-03-01T12:53:56.791" v="3191" actId="115"/>
          <ac:spMkLst>
            <pc:docMk/>
            <pc:sldMk cId="963498589" sldId="336"/>
            <ac:spMk id="5" creationId="{B429F8DB-0018-4980-3458-3C268C8CE1F7}"/>
          </ac:spMkLst>
        </pc:spChg>
      </pc:sldChg>
      <pc:sldChg chg="delSp modSp add mod">
        <pc:chgData name="Jack Stockdale" userId="159b2cbb5646a6db" providerId="LiveId" clId="{9EAF943D-1EDF-4F38-83F5-599659E39DBE}" dt="2026-03-01T13:11:23.202" v="4130" actId="21"/>
        <pc:sldMkLst>
          <pc:docMk/>
          <pc:sldMk cId="3076979802" sldId="337"/>
        </pc:sldMkLst>
        <pc:spChg chg="mod">
          <ac:chgData name="Jack Stockdale" userId="159b2cbb5646a6db" providerId="LiveId" clId="{9EAF943D-1EDF-4F38-83F5-599659E39DBE}" dt="2026-03-01T13:01:31.224" v="3852" actId="20577"/>
          <ac:spMkLst>
            <pc:docMk/>
            <pc:sldMk cId="3076979802" sldId="337"/>
            <ac:spMk id="3" creationId="{2E21DE13-AFD0-4421-7EE0-3635408BB101}"/>
          </ac:spMkLst>
        </pc:spChg>
        <pc:spChg chg="del mod">
          <ac:chgData name="Jack Stockdale" userId="159b2cbb5646a6db" providerId="LiveId" clId="{9EAF943D-1EDF-4F38-83F5-599659E39DBE}" dt="2026-03-01T13:11:23.202" v="4130" actId="21"/>
          <ac:spMkLst>
            <pc:docMk/>
            <pc:sldMk cId="3076979802" sldId="337"/>
            <ac:spMk id="4" creationId="{7BC1B570-9F97-7A04-2C64-491C3A98D1B6}"/>
          </ac:spMkLst>
        </pc:spChg>
        <pc:spChg chg="del">
          <ac:chgData name="Jack Stockdale" userId="159b2cbb5646a6db" providerId="LiveId" clId="{9EAF943D-1EDF-4F38-83F5-599659E39DBE}" dt="2026-03-01T12:55:47.540" v="3318" actId="21"/>
          <ac:spMkLst>
            <pc:docMk/>
            <pc:sldMk cId="3076979802" sldId="337"/>
            <ac:spMk id="5" creationId="{A8E19A88-8055-0BCA-C081-737E362115A6}"/>
          </ac:spMkLst>
        </pc:spChg>
      </pc:sldChg>
      <pc:sldChg chg="modSp add mod">
        <pc:chgData name="Jack Stockdale" userId="159b2cbb5646a6db" providerId="LiveId" clId="{9EAF943D-1EDF-4F38-83F5-599659E39DBE}" dt="2026-03-01T13:16:40.781" v="4485" actId="20577"/>
        <pc:sldMkLst>
          <pc:docMk/>
          <pc:sldMk cId="3597415507" sldId="338"/>
        </pc:sldMkLst>
        <pc:spChg chg="mod">
          <ac:chgData name="Jack Stockdale" userId="159b2cbb5646a6db" providerId="LiveId" clId="{9EAF943D-1EDF-4F38-83F5-599659E39DBE}" dt="2026-03-01T13:03:33.277" v="4062" actId="27636"/>
          <ac:spMkLst>
            <pc:docMk/>
            <pc:sldMk cId="3597415507" sldId="338"/>
            <ac:spMk id="3" creationId="{4EBCFF47-C762-99BA-51D0-1269383E25E1}"/>
          </ac:spMkLst>
        </pc:spChg>
        <pc:spChg chg="mod">
          <ac:chgData name="Jack Stockdale" userId="159b2cbb5646a6db" providerId="LiveId" clId="{9EAF943D-1EDF-4F38-83F5-599659E39DBE}" dt="2026-03-01T13:16:40.781" v="4485" actId="20577"/>
          <ac:spMkLst>
            <pc:docMk/>
            <pc:sldMk cId="3597415507" sldId="338"/>
            <ac:spMk id="4" creationId="{79932E7A-B4BD-5198-5840-AF59C199FB26}"/>
          </ac:spMkLst>
        </pc:spChg>
      </pc:sldChg>
      <pc:sldChg chg="modSp add mod ord">
        <pc:chgData name="Jack Stockdale" userId="159b2cbb5646a6db" providerId="LiveId" clId="{9EAF943D-1EDF-4F38-83F5-599659E39DBE}" dt="2026-03-01T13:17:47.994" v="4513"/>
        <pc:sldMkLst>
          <pc:docMk/>
          <pc:sldMk cId="1844642372" sldId="339"/>
        </pc:sldMkLst>
        <pc:spChg chg="mod">
          <ac:chgData name="Jack Stockdale" userId="159b2cbb5646a6db" providerId="LiveId" clId="{9EAF943D-1EDF-4F38-83F5-599659E39DBE}" dt="2026-03-01T13:17:40.493" v="4511" actId="20577"/>
          <ac:spMkLst>
            <pc:docMk/>
            <pc:sldMk cId="1844642372" sldId="339"/>
            <ac:spMk id="4" creationId="{FDE9A1EE-333E-F136-2DE1-71F4AD85E46B}"/>
          </ac:spMkLst>
        </pc:spChg>
      </pc:sldChg>
      <pc:sldChg chg="modSp add mod">
        <pc:chgData name="Jack Stockdale" userId="159b2cbb5646a6db" providerId="LiveId" clId="{9EAF943D-1EDF-4F38-83F5-599659E39DBE}" dt="2026-03-01T13:18:51.552" v="4521" actId="20577"/>
        <pc:sldMkLst>
          <pc:docMk/>
          <pc:sldMk cId="1697351362" sldId="340"/>
        </pc:sldMkLst>
        <pc:spChg chg="mod">
          <ac:chgData name="Jack Stockdale" userId="159b2cbb5646a6db" providerId="LiveId" clId="{9EAF943D-1EDF-4F38-83F5-599659E39DBE}" dt="2026-03-01T13:05:05.606" v="4090" actId="13926"/>
          <ac:spMkLst>
            <pc:docMk/>
            <pc:sldMk cId="1697351362" sldId="340"/>
            <ac:spMk id="3" creationId="{7E8EF63D-00CF-AF03-3C92-C3D24043FCF5}"/>
          </ac:spMkLst>
        </pc:spChg>
        <pc:spChg chg="mod">
          <ac:chgData name="Jack Stockdale" userId="159b2cbb5646a6db" providerId="LiveId" clId="{9EAF943D-1EDF-4F38-83F5-599659E39DBE}" dt="2026-03-01T13:18:51.552" v="4521" actId="20577"/>
          <ac:spMkLst>
            <pc:docMk/>
            <pc:sldMk cId="1697351362" sldId="340"/>
            <ac:spMk id="4" creationId="{D0611DED-F7D5-1C74-5D49-9C07C6CE0FE3}"/>
          </ac:spMkLst>
        </pc:spChg>
      </pc:sldChg>
      <pc:sldChg chg="modSp add mod">
        <pc:chgData name="Jack Stockdale" userId="159b2cbb5646a6db" providerId="LiveId" clId="{9EAF943D-1EDF-4F38-83F5-599659E39DBE}" dt="2026-03-01T13:06:22.736" v="4099" actId="20577"/>
        <pc:sldMkLst>
          <pc:docMk/>
          <pc:sldMk cId="2171468498" sldId="341"/>
        </pc:sldMkLst>
        <pc:spChg chg="mod">
          <ac:chgData name="Jack Stockdale" userId="159b2cbb5646a6db" providerId="LiveId" clId="{9EAF943D-1EDF-4F38-83F5-599659E39DBE}" dt="2026-03-01T13:05:33.992" v="4093" actId="113"/>
          <ac:spMkLst>
            <pc:docMk/>
            <pc:sldMk cId="2171468498" sldId="341"/>
            <ac:spMk id="3" creationId="{9DD18AC5-8F37-546A-6079-E1E3AEC79A9C}"/>
          </ac:spMkLst>
        </pc:spChg>
        <pc:spChg chg="mod">
          <ac:chgData name="Jack Stockdale" userId="159b2cbb5646a6db" providerId="LiveId" clId="{9EAF943D-1EDF-4F38-83F5-599659E39DBE}" dt="2026-03-01T13:06:22.736" v="4099" actId="20577"/>
          <ac:spMkLst>
            <pc:docMk/>
            <pc:sldMk cId="2171468498" sldId="341"/>
            <ac:spMk id="4" creationId="{38DF9587-2E0C-C321-10AF-3DD8831FACEF}"/>
          </ac:spMkLst>
        </pc:spChg>
      </pc:sldChg>
      <pc:sldChg chg="modSp add mod">
        <pc:chgData name="Jack Stockdale" userId="159b2cbb5646a6db" providerId="LiveId" clId="{9EAF943D-1EDF-4F38-83F5-599659E39DBE}" dt="2026-03-01T13:08:49.034" v="4127" actId="313"/>
        <pc:sldMkLst>
          <pc:docMk/>
          <pc:sldMk cId="2535796302" sldId="342"/>
        </pc:sldMkLst>
        <pc:spChg chg="mod">
          <ac:chgData name="Jack Stockdale" userId="159b2cbb5646a6db" providerId="LiveId" clId="{9EAF943D-1EDF-4F38-83F5-599659E39DBE}" dt="2026-03-01T13:08:49.034" v="4127" actId="313"/>
          <ac:spMkLst>
            <pc:docMk/>
            <pc:sldMk cId="2535796302" sldId="342"/>
            <ac:spMk id="5" creationId="{36B3698A-EF69-1CC1-B3E0-692604BDD026}"/>
          </ac:spMkLst>
        </pc:spChg>
      </pc:sldChg>
      <pc:sldChg chg="modSp add mod">
        <pc:chgData name="Jack Stockdale" userId="159b2cbb5646a6db" providerId="LiveId" clId="{9EAF943D-1EDF-4F38-83F5-599659E39DBE}" dt="2026-03-01T13:12:47.915" v="4311" actId="20577"/>
        <pc:sldMkLst>
          <pc:docMk/>
          <pc:sldMk cId="2267140963" sldId="343"/>
        </pc:sldMkLst>
        <pc:spChg chg="mod">
          <ac:chgData name="Jack Stockdale" userId="159b2cbb5646a6db" providerId="LiveId" clId="{9EAF943D-1EDF-4F38-83F5-599659E39DBE}" dt="2026-03-01T13:12:47.915" v="4311" actId="20577"/>
          <ac:spMkLst>
            <pc:docMk/>
            <pc:sldMk cId="2267140963" sldId="343"/>
            <ac:spMk id="4" creationId="{C7E3F4D7-B2F8-D857-6673-DD756CAAA58D}"/>
          </ac:spMkLst>
        </pc:spChg>
      </pc:sldChg>
      <pc:sldChg chg="modSp add mod">
        <pc:chgData name="Jack Stockdale" userId="159b2cbb5646a6db" providerId="LiveId" clId="{9EAF943D-1EDF-4F38-83F5-599659E39DBE}" dt="2026-03-01T13:12:12.531" v="4226" actId="20577"/>
        <pc:sldMkLst>
          <pc:docMk/>
          <pc:sldMk cId="1825506685" sldId="344"/>
        </pc:sldMkLst>
        <pc:spChg chg="mod">
          <ac:chgData name="Jack Stockdale" userId="159b2cbb5646a6db" providerId="LiveId" clId="{9EAF943D-1EDF-4F38-83F5-599659E39DBE}" dt="2026-03-01T13:12:12.531" v="4226" actId="20577"/>
          <ac:spMkLst>
            <pc:docMk/>
            <pc:sldMk cId="1825506685" sldId="344"/>
            <ac:spMk id="4" creationId="{D4E7ED62-590A-CC12-5E75-8D619B186E9A}"/>
          </ac:spMkLst>
        </pc:spChg>
      </pc:sldChg>
      <pc:sldChg chg="modSp add mod">
        <pc:chgData name="Jack Stockdale" userId="159b2cbb5646a6db" providerId="LiveId" clId="{9EAF943D-1EDF-4F38-83F5-599659E39DBE}" dt="2026-03-01T13:13:22.868" v="4366" actId="20577"/>
        <pc:sldMkLst>
          <pc:docMk/>
          <pc:sldMk cId="25125709" sldId="345"/>
        </pc:sldMkLst>
        <pc:spChg chg="mod">
          <ac:chgData name="Jack Stockdale" userId="159b2cbb5646a6db" providerId="LiveId" clId="{9EAF943D-1EDF-4F38-83F5-599659E39DBE}" dt="2026-03-01T13:13:22.868" v="4366" actId="20577"/>
          <ac:spMkLst>
            <pc:docMk/>
            <pc:sldMk cId="25125709" sldId="345"/>
            <ac:spMk id="4" creationId="{F396A77A-FC35-1EAF-CE99-C7CCBE0E80F1}"/>
          </ac:spMkLst>
        </pc:spChg>
      </pc:sldChg>
      <pc:sldChg chg="addSp modSp add mod">
        <pc:chgData name="Jack Stockdale" userId="159b2cbb5646a6db" providerId="LiveId" clId="{9EAF943D-1EDF-4F38-83F5-599659E39DBE}" dt="2026-03-01T13:15:38.150" v="4403" actId="1076"/>
        <pc:sldMkLst>
          <pc:docMk/>
          <pc:sldMk cId="2606206449" sldId="346"/>
        </pc:sldMkLst>
        <pc:spChg chg="add mod">
          <ac:chgData name="Jack Stockdale" userId="159b2cbb5646a6db" providerId="LiveId" clId="{9EAF943D-1EDF-4F38-83F5-599659E39DBE}" dt="2026-03-01T13:15:38.150" v="4403" actId="1076"/>
          <ac:spMkLst>
            <pc:docMk/>
            <pc:sldMk cId="2606206449" sldId="346"/>
            <ac:spMk id="5" creationId="{34E29073-8E8E-C6EA-75C1-B248EFBD99CF}"/>
          </ac:spMkLst>
        </pc:spChg>
      </pc:sldChg>
      <pc:sldChg chg="modSp add mod">
        <pc:chgData name="Jack Stockdale" userId="159b2cbb5646a6db" providerId="LiveId" clId="{9EAF943D-1EDF-4F38-83F5-599659E39DBE}" dt="2026-03-01T13:34:54.647" v="4546" actId="115"/>
        <pc:sldMkLst>
          <pc:docMk/>
          <pc:sldMk cId="3561389241" sldId="347"/>
        </pc:sldMkLst>
        <pc:spChg chg="mod">
          <ac:chgData name="Jack Stockdale" userId="159b2cbb5646a6db" providerId="LiveId" clId="{9EAF943D-1EDF-4F38-83F5-599659E39DBE}" dt="2026-03-01T13:34:54.647" v="4546" actId="115"/>
          <ac:spMkLst>
            <pc:docMk/>
            <pc:sldMk cId="3561389241" sldId="347"/>
            <ac:spMk id="4" creationId="{C04F5CDF-097C-6B85-E83C-47B4B0E5A992}"/>
          </ac:spMkLst>
        </pc:spChg>
      </pc:sldChg>
      <pc:sldChg chg="modSp add mod">
        <pc:chgData name="Jack Stockdale" userId="159b2cbb5646a6db" providerId="LiveId" clId="{9EAF943D-1EDF-4F38-83F5-599659E39DBE}" dt="2026-03-01T13:18:14.750" v="4515" actId="13926"/>
        <pc:sldMkLst>
          <pc:docMk/>
          <pc:sldMk cId="118723535" sldId="348"/>
        </pc:sldMkLst>
        <pc:spChg chg="mod">
          <ac:chgData name="Jack Stockdale" userId="159b2cbb5646a6db" providerId="LiveId" clId="{9EAF943D-1EDF-4F38-83F5-599659E39DBE}" dt="2026-03-01T13:18:14.750" v="4515" actId="13926"/>
          <ac:spMkLst>
            <pc:docMk/>
            <pc:sldMk cId="118723535" sldId="348"/>
            <ac:spMk id="3" creationId="{A6DC8AD9-9EBC-5B0D-754F-2F25C393231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501E1-D813-79D3-85E0-23A4A6DBD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408" y="742122"/>
            <a:ext cx="6698453" cy="3217725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C0C7F3-C7EF-CED4-6A6F-95394491C4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6408" y="3959847"/>
            <a:ext cx="6698453" cy="2016884"/>
          </a:xfrm>
        </p:spPr>
        <p:txBody>
          <a:bodyPr/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FA534D-D866-7B81-B6E6-B3DA1A47AC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04EC2-5050-7945-B84A-32BC20AD5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F52DA-E2A3-FAC5-7A52-348CCF68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erson holding a chain and a brick wall&#10;&#10;AI-generated content may be incorrect.">
            <a:extLst>
              <a:ext uri="{FF2B5EF4-FFF2-40B4-BE49-F238E27FC236}">
                <a16:creationId xmlns:a16="http://schemas.microsoft.com/office/drawing/2014/main" id="{65D5CEDB-2557-7337-A5B5-E9BD659AB6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1878" b="24717"/>
          <a:stretch>
            <a:fillRect/>
          </a:stretch>
        </p:blipFill>
        <p:spPr>
          <a:xfrm>
            <a:off x="7911548" y="0"/>
            <a:ext cx="428045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0195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2C6A0-580D-441F-981C-97EBF6353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B33A25-E3F8-2696-D0A8-1ADC30018C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7A01BD-DBC4-975E-3F73-D413649739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60FB5-DCDE-35E1-EBD6-653F6A795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F77FC-D58C-4E38-6A38-7AAE63E5B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58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8689BF-9BE5-16AB-DF76-3E821F99A5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A992C4-7EB7-5350-1A76-77EB41361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675751-C41D-71E1-F0D3-B8C3F0AE17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57BEF-B9D7-CAA6-740C-7D6CDEB08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FD9D8-3B00-128A-BF9E-0707A35DE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404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AFD07-E68B-47CE-EF03-FECC26C26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9" y="1709738"/>
            <a:ext cx="817517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EF1C2-E947-E0D4-1EC5-8AC74D6BA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1629" y="4589463"/>
            <a:ext cx="8175171" cy="1500187"/>
          </a:xfrm>
        </p:spPr>
        <p:txBody>
          <a:bodyPr/>
          <a:lstStyle>
            <a:lvl1pPr marL="0" indent="0">
              <a:buNone/>
              <a:defRPr sz="3200">
                <a:solidFill>
                  <a:srgbClr val="25151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FC609D-0AE9-4537-0B0E-926AF6A2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67BD1C-9A62-D145-8682-16089FE1FA90}" type="datetimeFigureOut">
              <a:rPr lang="en-US" smtClean="0"/>
              <a:pPr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94512-125F-C5C9-5A58-681C4F496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138A1-3C56-376C-5A78-806DE367B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25A3FC-B258-C84B-8AFA-0B64CA483C5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erson holding a chain and a brick wall&#10;&#10;AI-generated content may be incorrect.">
            <a:extLst>
              <a:ext uri="{FF2B5EF4-FFF2-40B4-BE49-F238E27FC236}">
                <a16:creationId xmlns:a16="http://schemas.microsoft.com/office/drawing/2014/main" id="{CB0CCAEC-C29F-B185-8CBD-AE13FD3669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4469" t="21878" r="4832" b="24717"/>
          <a:stretch>
            <a:fillRect/>
          </a:stretch>
        </p:blipFill>
        <p:spPr>
          <a:xfrm>
            <a:off x="9133112" y="0"/>
            <a:ext cx="302622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266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DE93B-EB8E-F02B-03F3-451CF8C96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B67EC-6F25-B235-53A9-1AA6C0D152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50000"/>
              </a:lnSpc>
              <a:defRPr sz="3600"/>
            </a:lvl1pPr>
            <a:lvl2pPr>
              <a:lnSpc>
                <a:spcPct val="150000"/>
              </a:lnSpc>
              <a:defRPr sz="3200"/>
            </a:lvl2pPr>
            <a:lvl3pPr>
              <a:lnSpc>
                <a:spcPct val="150000"/>
              </a:lnSpc>
              <a:defRPr sz="2800"/>
            </a:lvl3pPr>
            <a:lvl4pPr>
              <a:lnSpc>
                <a:spcPct val="150000"/>
              </a:lnSpc>
              <a:defRPr sz="2400"/>
            </a:lvl4pPr>
            <a:lvl5pPr>
              <a:lnSpc>
                <a:spcPct val="150000"/>
              </a:lnSpc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B8AD2-3C99-27A2-DCBA-703022E556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3D7CDD-FF70-4E96-81B2-038158472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699DF-852E-3424-1048-F01E2AF50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484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42150-EEAC-430F-8A80-0605804CE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2F13B-CDD5-3408-19B7-22B813C42D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3600"/>
            </a:lvl1pPr>
            <a:lvl2pPr>
              <a:lnSpc>
                <a:spcPct val="150000"/>
              </a:lnSpc>
              <a:defRPr sz="3200"/>
            </a:lvl2pPr>
            <a:lvl3pPr>
              <a:lnSpc>
                <a:spcPct val="150000"/>
              </a:lnSpc>
              <a:defRPr sz="2800"/>
            </a:lvl3pPr>
            <a:lvl4pPr>
              <a:lnSpc>
                <a:spcPct val="150000"/>
              </a:lnSpc>
              <a:defRPr sz="2400"/>
            </a:lvl4pPr>
            <a:lvl5pPr>
              <a:lnSpc>
                <a:spcPct val="150000"/>
              </a:lnSpc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733A24-9784-B7AB-103B-DCC8E97765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3600"/>
            </a:lvl1pPr>
            <a:lvl2pPr>
              <a:lnSpc>
                <a:spcPct val="150000"/>
              </a:lnSpc>
              <a:defRPr sz="3200"/>
            </a:lvl2pPr>
            <a:lvl3pPr>
              <a:lnSpc>
                <a:spcPct val="150000"/>
              </a:lnSpc>
              <a:defRPr sz="2800"/>
            </a:lvl3pPr>
            <a:lvl4pPr>
              <a:lnSpc>
                <a:spcPct val="150000"/>
              </a:lnSpc>
              <a:defRPr sz="2400"/>
            </a:lvl4pPr>
            <a:lvl5pPr>
              <a:lnSpc>
                <a:spcPct val="150000"/>
              </a:lnSpc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FA23B0-FBCB-C0AC-B909-A9AC99FA9D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7EBA16-C704-A82B-5777-FA7C9875A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78067E-0B52-0CD7-CA36-8EBA1AB49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41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E96BB-F77E-9862-9B9A-2F467241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2BD6E5-C0E3-4A17-D400-BB68FADA8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152FCC-0A69-4325-3CEC-B57D11B876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3200"/>
            </a:lvl1pPr>
            <a:lvl2pPr>
              <a:lnSpc>
                <a:spcPct val="150000"/>
              </a:lnSpc>
              <a:defRPr sz="2800"/>
            </a:lvl2pPr>
            <a:lvl3pPr>
              <a:lnSpc>
                <a:spcPct val="150000"/>
              </a:lnSpc>
              <a:defRPr sz="2400"/>
            </a:lvl3pPr>
            <a:lvl4pPr>
              <a:lnSpc>
                <a:spcPct val="150000"/>
              </a:lnSpc>
              <a:defRPr sz="2000"/>
            </a:lvl4pPr>
            <a:lvl5pPr>
              <a:lnSpc>
                <a:spcPct val="150000"/>
              </a:lnSpc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3B4A68-32EB-AA12-5EDA-219B64189F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A29BF6-2F0E-7DED-4F1C-71C74696B5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3200"/>
            </a:lvl1pPr>
            <a:lvl2pPr>
              <a:lnSpc>
                <a:spcPct val="150000"/>
              </a:lnSpc>
              <a:defRPr sz="2800"/>
            </a:lvl2pPr>
            <a:lvl3pPr>
              <a:lnSpc>
                <a:spcPct val="150000"/>
              </a:lnSpc>
              <a:defRPr sz="2400"/>
            </a:lvl3pPr>
            <a:lvl4pPr>
              <a:lnSpc>
                <a:spcPct val="150000"/>
              </a:lnSpc>
              <a:defRPr sz="2000"/>
            </a:lvl4pPr>
            <a:lvl5pPr>
              <a:lnSpc>
                <a:spcPct val="150000"/>
              </a:lnSpc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47884F-323E-9F47-9B73-7E6E3A0EA4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FC0D-F50E-AD03-432F-B0BF2E5A5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A23C-D961-DB11-1E2D-D5B44DD25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48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EE00C-2013-704A-A4F0-932523760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CAA3BD-61B6-4A4D-BA75-67A6B9C11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C4CD68-E819-BF75-3F6E-B752F4E89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48D049-A583-1DCF-FE81-F3498E777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74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F17D46-26A6-67CB-C110-A37B2397B0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59A4BA-F109-8CE8-802F-00F3A81F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54BBDA-329A-4844-4B77-2FF43495E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476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B8BD4-C3CA-26A6-760C-B95C9734B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115B5-3EFE-EC81-F7FC-C6A4647BC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AC8466-8010-16BB-0DA7-F242DD24F9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F849A9-D62F-5207-925F-E6C96599F4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8EAD13-6715-87F0-0BFC-5E25A5D31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05CA1C-DFDF-A69E-B74E-0D2379512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938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4A706-16FE-0E6E-8A0F-5B050D43C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230AA4-7F8A-4887-70E4-7ECCF3C34F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E3C1D8-752C-AC5A-7E1E-E2A656BCCE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8E9BD0-E014-DC69-CE09-CD76FF8F51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6086F-1667-F887-3E33-AF592E6D0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1AFB00-1630-6E43-BA45-05C51B511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71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ainting of a wall with a chain and a person climbing a wall&#10;&#10;AI-generated content may be incorrect.">
            <a:extLst>
              <a:ext uri="{FF2B5EF4-FFF2-40B4-BE49-F238E27FC236}">
                <a16:creationId xmlns:a16="http://schemas.microsoft.com/office/drawing/2014/main" id="{740140D6-0870-7C54-2C80-205730BA962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10000"/>
                    </a14:imgEffect>
                  </a14:imgLayer>
                </a14:imgProps>
              </a:ext>
            </a:extLst>
          </a:blip>
          <a:srcRect t="9153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5807B6-3D2E-4455-6855-620A5E2F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4D9E2E-09B9-8647-5AFB-A17BE5272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9070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251512"/>
          </a:solidFill>
          <a:latin typeface="Spectral SC Semi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251512"/>
          </a:solidFill>
          <a:latin typeface="Spectral SC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251512"/>
          </a:solidFill>
          <a:latin typeface="Spectral SC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251512"/>
          </a:solidFill>
          <a:latin typeface="Spectral SC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251512"/>
          </a:solidFill>
          <a:latin typeface="Spectral SC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251512"/>
          </a:solidFill>
          <a:latin typeface="Spectral SC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F4F9A-DDCF-E33D-767C-4E59A9CFE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70BFE-7B9D-CC49-0F4C-02748A59A3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20770"/>
            <a:ext cx="7988059" cy="1285658"/>
          </a:xfrm>
        </p:spPr>
        <p:txBody>
          <a:bodyPr>
            <a:normAutofit/>
          </a:bodyPr>
          <a:lstStyle/>
          <a:p>
            <a:r>
              <a:rPr lang="en-US" sz="4800" dirty="0"/>
              <a:t>BUILD</a:t>
            </a:r>
          </a:p>
        </p:txBody>
      </p:sp>
    </p:spTree>
    <p:extLst>
      <p:ext uri="{BB962C8B-B14F-4D97-AF65-F5344CB8AC3E}">
        <p14:creationId xmlns:p14="http://schemas.microsoft.com/office/powerpoint/2010/main" val="2802289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786A9-8745-C796-78A7-FB279BC33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BBB9A-1140-A255-4878-34586B8EF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180" y="72044"/>
            <a:ext cx="4268089" cy="1325563"/>
          </a:xfrm>
        </p:spPr>
        <p:txBody>
          <a:bodyPr/>
          <a:lstStyle/>
          <a:p>
            <a:r>
              <a:rPr lang="en-US" dirty="0"/>
              <a:t>1 Timothy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BD676-1C84-52E1-A7AB-75ECE9C4A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727" y="1028963"/>
            <a:ext cx="11246297" cy="5829037"/>
          </a:xfrm>
        </p:spPr>
        <p:txBody>
          <a:bodyPr>
            <a:normAutofit fontScale="70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baseline="30000" dirty="0"/>
              <a:t>12 </a:t>
            </a:r>
            <a:r>
              <a:rPr lang="en-US" dirty="0"/>
              <a:t>I thank Christ Jesus our Lord, who has strengthened me, because He considered me faithful, putting me into service, </a:t>
            </a:r>
            <a:r>
              <a:rPr lang="en-US" b="1" baseline="30000" dirty="0"/>
              <a:t>13 </a:t>
            </a:r>
            <a:r>
              <a:rPr lang="en-US" dirty="0"/>
              <a:t>even though I was formerly a blasphemer and a persecutor and a violent aggressor. Yet I was shown mercy because I acted ignorantly in unbelief; </a:t>
            </a:r>
            <a:r>
              <a:rPr lang="en-US" b="1" baseline="30000" dirty="0">
                <a:solidFill>
                  <a:srgbClr val="D1A79F"/>
                </a:solidFill>
              </a:rPr>
              <a:t>14 </a:t>
            </a:r>
            <a:r>
              <a:rPr lang="en-US" dirty="0">
                <a:solidFill>
                  <a:srgbClr val="D1A79F"/>
                </a:solidFill>
              </a:rPr>
              <a:t>and the grace of our Lord was more than abundant, with the faith and love which are </a:t>
            </a:r>
            <a:r>
              <a:rPr lang="en-US" i="1" dirty="0">
                <a:solidFill>
                  <a:srgbClr val="D1A79F"/>
                </a:solidFill>
              </a:rPr>
              <a:t>found</a:t>
            </a:r>
            <a:r>
              <a:rPr lang="en-US" dirty="0">
                <a:solidFill>
                  <a:srgbClr val="D1A79F"/>
                </a:solidFill>
              </a:rPr>
              <a:t> in Christ Jesus. </a:t>
            </a:r>
            <a:r>
              <a:rPr lang="en-US" b="1" baseline="30000" dirty="0">
                <a:solidFill>
                  <a:srgbClr val="D1A79F"/>
                </a:solidFill>
              </a:rPr>
              <a:t>15 </a:t>
            </a:r>
            <a:r>
              <a:rPr lang="en-US" dirty="0">
                <a:solidFill>
                  <a:srgbClr val="D1A79F"/>
                </a:solidFill>
              </a:rPr>
              <a:t>It is a trustworthy statement, deserving full acceptance, that Christ Jesus came into the world to save sinners, among whom I am foremost </a:t>
            </a:r>
            <a:r>
              <a:rPr lang="en-US" i="1" dirty="0">
                <a:solidFill>
                  <a:srgbClr val="D1A79F"/>
                </a:solidFill>
              </a:rPr>
              <a:t>of all. </a:t>
            </a:r>
            <a:r>
              <a:rPr lang="en-US" b="1" baseline="30000" dirty="0">
                <a:solidFill>
                  <a:srgbClr val="D1A79F"/>
                </a:solidFill>
              </a:rPr>
              <a:t>16 </a:t>
            </a:r>
            <a:r>
              <a:rPr lang="en-US" dirty="0">
                <a:solidFill>
                  <a:srgbClr val="D1A79F"/>
                </a:solidFill>
              </a:rPr>
              <a:t>Yet for this reason I found mercy, so that in me as the foremost, Jesus Christ might demonstrate His perfect patience as an example for those who would believe in Him for eternal life.</a:t>
            </a:r>
          </a:p>
        </p:txBody>
      </p:sp>
    </p:spTree>
    <p:extLst>
      <p:ext uri="{BB962C8B-B14F-4D97-AF65-F5344CB8AC3E}">
        <p14:creationId xmlns:p14="http://schemas.microsoft.com/office/powerpoint/2010/main" val="1415962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643F9-DBC2-EFE3-9AD7-121703BF2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7ECA3-6C37-262D-0C7F-3B47E0BC7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180" y="72044"/>
            <a:ext cx="4268089" cy="1325563"/>
          </a:xfrm>
        </p:spPr>
        <p:txBody>
          <a:bodyPr/>
          <a:lstStyle/>
          <a:p>
            <a:r>
              <a:rPr lang="en-US" dirty="0"/>
              <a:t>1 Timothy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7FF41-37DF-A735-531E-C5B0585EF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727" y="1028963"/>
            <a:ext cx="11246297" cy="5829037"/>
          </a:xfrm>
        </p:spPr>
        <p:txBody>
          <a:bodyPr>
            <a:normAutofit fontScale="70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baseline="30000" dirty="0"/>
              <a:t>12 </a:t>
            </a:r>
            <a:r>
              <a:rPr lang="en-US" dirty="0"/>
              <a:t>I thank Christ Jesus our Lord, who has strengthened me, because He considered me faithful, putting me into service, </a:t>
            </a:r>
            <a:r>
              <a:rPr lang="en-US" b="1" baseline="30000" dirty="0"/>
              <a:t>13 </a:t>
            </a:r>
            <a:r>
              <a:rPr lang="en-US" dirty="0"/>
              <a:t>even though I was formerly a blasphemer and a persecutor and a violent aggressor. Yet I was shown mercy because I acted ignorantly in unbelief; </a:t>
            </a:r>
            <a:r>
              <a:rPr lang="en-US" b="1" baseline="30000" dirty="0"/>
              <a:t>14 </a:t>
            </a:r>
            <a:r>
              <a:rPr lang="en-US" dirty="0"/>
              <a:t>and the grace of our Lord was more than abundant, with the faith and love which are </a:t>
            </a:r>
            <a:r>
              <a:rPr lang="en-US" i="1" dirty="0"/>
              <a:t>found</a:t>
            </a:r>
            <a:r>
              <a:rPr lang="en-US" dirty="0"/>
              <a:t> in Christ Jesus. </a:t>
            </a:r>
            <a:r>
              <a:rPr lang="en-US" b="1" baseline="30000" dirty="0">
                <a:solidFill>
                  <a:srgbClr val="D1A79F"/>
                </a:solidFill>
              </a:rPr>
              <a:t>15 </a:t>
            </a:r>
            <a:r>
              <a:rPr lang="en-US" dirty="0">
                <a:solidFill>
                  <a:srgbClr val="D1A79F"/>
                </a:solidFill>
              </a:rPr>
              <a:t>It is a trustworthy statement, deserving full acceptance, that Christ Jesus came into the world to save sinners, among whom I am foremost </a:t>
            </a:r>
            <a:r>
              <a:rPr lang="en-US" i="1" dirty="0">
                <a:solidFill>
                  <a:srgbClr val="D1A79F"/>
                </a:solidFill>
              </a:rPr>
              <a:t>of all. </a:t>
            </a:r>
            <a:r>
              <a:rPr lang="en-US" b="1" baseline="30000" dirty="0">
                <a:solidFill>
                  <a:srgbClr val="D1A79F"/>
                </a:solidFill>
              </a:rPr>
              <a:t>16 </a:t>
            </a:r>
            <a:r>
              <a:rPr lang="en-US" dirty="0">
                <a:solidFill>
                  <a:srgbClr val="D1A79F"/>
                </a:solidFill>
              </a:rPr>
              <a:t>Yet for this reason I found mercy, so that in me as the foremost, Jesus Christ might demonstrate His perfect patience as an example for those who would believe in Him for eternal life.</a:t>
            </a:r>
          </a:p>
        </p:txBody>
      </p:sp>
    </p:spTree>
    <p:extLst>
      <p:ext uri="{BB962C8B-B14F-4D97-AF65-F5344CB8AC3E}">
        <p14:creationId xmlns:p14="http://schemas.microsoft.com/office/powerpoint/2010/main" val="1754866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BBACD-FAAC-ABA8-69DA-791270979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860DE-F4A3-8615-82B9-0A1BDF7D8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180" y="72044"/>
            <a:ext cx="4268089" cy="1325563"/>
          </a:xfrm>
        </p:spPr>
        <p:txBody>
          <a:bodyPr/>
          <a:lstStyle/>
          <a:p>
            <a:r>
              <a:rPr lang="en-US" dirty="0"/>
              <a:t>1 Timothy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4FB35-0201-7138-978E-414227DBF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727" y="1028963"/>
            <a:ext cx="11246297" cy="5829037"/>
          </a:xfrm>
        </p:spPr>
        <p:txBody>
          <a:bodyPr>
            <a:normAutofit fontScale="70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baseline="30000" dirty="0"/>
              <a:t>12 </a:t>
            </a:r>
            <a:r>
              <a:rPr lang="en-US" dirty="0"/>
              <a:t>I thank Christ Jesus our Lord, who has strengthened me, because He considered me faithful, putting me into service, </a:t>
            </a:r>
            <a:r>
              <a:rPr lang="en-US" b="1" baseline="30000" dirty="0"/>
              <a:t>13 </a:t>
            </a:r>
            <a:r>
              <a:rPr lang="en-US" dirty="0"/>
              <a:t>even though I was formerly a blasphemer and a persecutor and a violent aggressor. Yet I was shown mercy because I acted ignorantly in unbelief; </a:t>
            </a:r>
            <a:r>
              <a:rPr lang="en-US" b="1" baseline="30000" dirty="0"/>
              <a:t>14 </a:t>
            </a:r>
            <a:r>
              <a:rPr lang="en-US" dirty="0"/>
              <a:t>and the grace of our Lord was more than abundant, with the faith and love which are </a:t>
            </a:r>
            <a:r>
              <a:rPr lang="en-US" i="1" dirty="0"/>
              <a:t>found</a:t>
            </a:r>
            <a:r>
              <a:rPr lang="en-US" dirty="0"/>
              <a:t> in Christ Jesus. </a:t>
            </a:r>
            <a:r>
              <a:rPr lang="en-US" b="1" baseline="30000" dirty="0"/>
              <a:t>15 </a:t>
            </a:r>
            <a:r>
              <a:rPr lang="en-US" dirty="0"/>
              <a:t>It is a trustworthy statement, deserving full acceptance, that Christ Jesus came into the world to save sinners, among whom I am foremost </a:t>
            </a:r>
            <a:r>
              <a:rPr lang="en-US" i="1" dirty="0"/>
              <a:t>of all. </a:t>
            </a:r>
            <a:r>
              <a:rPr lang="en-US" b="1" baseline="30000" dirty="0">
                <a:solidFill>
                  <a:srgbClr val="D1A79F"/>
                </a:solidFill>
              </a:rPr>
              <a:t>16 </a:t>
            </a:r>
            <a:r>
              <a:rPr lang="en-US" dirty="0">
                <a:solidFill>
                  <a:srgbClr val="D1A79F"/>
                </a:solidFill>
              </a:rPr>
              <a:t>Yet for this reason I found mercy, so that in me as the foremost, Jesus Christ might demonstrate His perfect patience as an example for those who would believe in Him for eternal life.</a:t>
            </a:r>
          </a:p>
        </p:txBody>
      </p:sp>
    </p:spTree>
    <p:extLst>
      <p:ext uri="{BB962C8B-B14F-4D97-AF65-F5344CB8AC3E}">
        <p14:creationId xmlns:p14="http://schemas.microsoft.com/office/powerpoint/2010/main" val="396748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5C0CE-795C-B410-5CD5-4DF3BAED9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7ACEC-A146-BA75-52F4-5C81FB0DB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180" y="72044"/>
            <a:ext cx="4268089" cy="1325563"/>
          </a:xfrm>
        </p:spPr>
        <p:txBody>
          <a:bodyPr/>
          <a:lstStyle/>
          <a:p>
            <a:r>
              <a:rPr lang="en-US" dirty="0"/>
              <a:t>1 Timothy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764A1-32CA-E752-A5AC-B73E40AEE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727" y="1028963"/>
            <a:ext cx="11246297" cy="5829037"/>
          </a:xfrm>
        </p:spPr>
        <p:txBody>
          <a:bodyPr>
            <a:normAutofit fontScale="70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baseline="30000" dirty="0"/>
              <a:t>12 </a:t>
            </a:r>
            <a:r>
              <a:rPr lang="en-US" dirty="0"/>
              <a:t>I thank Christ Jesus our Lord, who has strengthened me, because He considered me faithful, putting me into service, </a:t>
            </a:r>
            <a:r>
              <a:rPr lang="en-US" b="1" baseline="30000" dirty="0"/>
              <a:t>13 </a:t>
            </a:r>
            <a:r>
              <a:rPr lang="en-US" dirty="0"/>
              <a:t>even though I was formerly a blasphemer and a persecutor and a violent aggressor. Yet I was shown mercy because I acted ignorantly in unbelief; </a:t>
            </a:r>
            <a:r>
              <a:rPr lang="en-US" b="1" baseline="30000" dirty="0"/>
              <a:t>14 </a:t>
            </a:r>
            <a:r>
              <a:rPr lang="en-US" dirty="0"/>
              <a:t>and the grace of our Lord was more than abundant, with the faith and love which are </a:t>
            </a:r>
            <a:r>
              <a:rPr lang="en-US" i="1" dirty="0"/>
              <a:t>found</a:t>
            </a:r>
            <a:r>
              <a:rPr lang="en-US" dirty="0"/>
              <a:t> in Christ Jesus. </a:t>
            </a:r>
            <a:r>
              <a:rPr lang="en-US" b="1" baseline="30000" dirty="0"/>
              <a:t>15 </a:t>
            </a:r>
            <a:r>
              <a:rPr lang="en-US" dirty="0"/>
              <a:t>It is a trustworthy statement, deserving full acceptance, that Christ Jesus came into the world to save sinners, among whom I am foremost </a:t>
            </a:r>
            <a:r>
              <a:rPr lang="en-US" i="1" dirty="0"/>
              <a:t>of all. </a:t>
            </a:r>
            <a:r>
              <a:rPr lang="en-US" b="1" baseline="30000" dirty="0"/>
              <a:t>16 </a:t>
            </a:r>
            <a:r>
              <a:rPr lang="en-US" dirty="0"/>
              <a:t>Yet for this reason I found mercy, </a:t>
            </a:r>
            <a:r>
              <a:rPr lang="en-US" dirty="0">
                <a:solidFill>
                  <a:srgbClr val="D1A79F"/>
                </a:solidFill>
              </a:rPr>
              <a:t>so that in me as the foremost, Jesus Christ might demonstrate His perfect patience as an example for those who would believe in Him for eternal life.</a:t>
            </a:r>
          </a:p>
        </p:txBody>
      </p:sp>
    </p:spTree>
    <p:extLst>
      <p:ext uri="{BB962C8B-B14F-4D97-AF65-F5344CB8AC3E}">
        <p14:creationId xmlns:p14="http://schemas.microsoft.com/office/powerpoint/2010/main" val="111659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E8DD7-F9DE-92FD-3553-75DC32D6A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21F35-280A-7D6B-6D20-10332119F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180" y="72044"/>
            <a:ext cx="4268089" cy="1325563"/>
          </a:xfrm>
        </p:spPr>
        <p:txBody>
          <a:bodyPr/>
          <a:lstStyle/>
          <a:p>
            <a:r>
              <a:rPr lang="en-US" dirty="0"/>
              <a:t>1 Timothy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FBCEF-DD2B-E682-D430-2D77B7493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727" y="1028963"/>
            <a:ext cx="11246297" cy="5829037"/>
          </a:xfrm>
        </p:spPr>
        <p:txBody>
          <a:bodyPr>
            <a:normAutofit fontScale="70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baseline="30000" dirty="0"/>
              <a:t>12 </a:t>
            </a:r>
            <a:r>
              <a:rPr lang="en-US" dirty="0"/>
              <a:t>I thank Christ Jesus our Lord, who has strengthened me, because He considered me faithful, putting me into service, </a:t>
            </a:r>
            <a:r>
              <a:rPr lang="en-US" b="1" baseline="30000" dirty="0"/>
              <a:t>13 </a:t>
            </a:r>
            <a:r>
              <a:rPr lang="en-US" dirty="0"/>
              <a:t>even though I was formerly a blasphemer and a persecutor and a violent aggressor. Yet I was shown mercy because I acted ignorantly in unbelief; </a:t>
            </a:r>
            <a:r>
              <a:rPr lang="en-US" b="1" baseline="30000" dirty="0"/>
              <a:t>14 </a:t>
            </a:r>
            <a:r>
              <a:rPr lang="en-US" dirty="0"/>
              <a:t>and the grace of our Lord was more than abundant, with the faith and love which are </a:t>
            </a:r>
            <a:r>
              <a:rPr lang="en-US" i="1" dirty="0"/>
              <a:t>found</a:t>
            </a:r>
            <a:r>
              <a:rPr lang="en-US" dirty="0"/>
              <a:t> in Christ Jesus. </a:t>
            </a:r>
            <a:r>
              <a:rPr lang="en-US" b="1" baseline="30000" dirty="0"/>
              <a:t>15 </a:t>
            </a:r>
            <a:r>
              <a:rPr lang="en-US" dirty="0"/>
              <a:t>It is a trustworthy statement, deserving full acceptance, that Christ Jesus came into the world to save sinners, among whom I am foremost </a:t>
            </a:r>
            <a:r>
              <a:rPr lang="en-US" i="1" dirty="0"/>
              <a:t>of all. </a:t>
            </a:r>
            <a:r>
              <a:rPr lang="en-US" b="1" baseline="30000" dirty="0"/>
              <a:t>16 </a:t>
            </a:r>
            <a:r>
              <a:rPr lang="en-US" dirty="0"/>
              <a:t>Yet for this reason I found mercy, so that in me as the foremost, Jesus Christ might demonstrate His perfect patience </a:t>
            </a:r>
            <a:r>
              <a:rPr lang="en-US" dirty="0">
                <a:solidFill>
                  <a:srgbClr val="D1A79F"/>
                </a:solidFill>
              </a:rPr>
              <a:t>as an example for those who would believe in Him for eternal life.</a:t>
            </a:r>
          </a:p>
        </p:txBody>
      </p:sp>
    </p:spTree>
    <p:extLst>
      <p:ext uri="{BB962C8B-B14F-4D97-AF65-F5344CB8AC3E}">
        <p14:creationId xmlns:p14="http://schemas.microsoft.com/office/powerpoint/2010/main" val="4227488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51B56-9EC5-7116-326A-76E18D0B7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B4E96-60AA-67C9-DB62-08585F240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180" y="72044"/>
            <a:ext cx="4268089" cy="1325563"/>
          </a:xfrm>
        </p:spPr>
        <p:txBody>
          <a:bodyPr/>
          <a:lstStyle/>
          <a:p>
            <a:r>
              <a:rPr lang="en-US" dirty="0"/>
              <a:t>1 Timothy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46FA8-874E-20C9-BC98-E1D2BFA73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727" y="1028963"/>
            <a:ext cx="11246297" cy="5829037"/>
          </a:xfrm>
        </p:spPr>
        <p:txBody>
          <a:bodyPr>
            <a:normAutofit fontScale="70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baseline="30000" dirty="0"/>
              <a:t>12 </a:t>
            </a:r>
            <a:r>
              <a:rPr lang="en-US" dirty="0"/>
              <a:t>I thank Christ Jesus our Lord, who has strengthened me, because He considered me faithful, putting me into service, </a:t>
            </a:r>
            <a:r>
              <a:rPr lang="en-US" b="1" baseline="30000" dirty="0"/>
              <a:t>13 </a:t>
            </a:r>
            <a:r>
              <a:rPr lang="en-US" dirty="0"/>
              <a:t>even though I was formerly a blasphemer and a persecutor and a violent aggressor. Yet I was shown mercy because I acted ignorantly in unbelief; </a:t>
            </a:r>
            <a:r>
              <a:rPr lang="en-US" b="1" baseline="30000" dirty="0"/>
              <a:t>14 </a:t>
            </a:r>
            <a:r>
              <a:rPr lang="en-US" dirty="0"/>
              <a:t>and the grace of our Lord was more than abundant, with the faith and love which are </a:t>
            </a:r>
            <a:r>
              <a:rPr lang="en-US" i="1" dirty="0"/>
              <a:t>found</a:t>
            </a:r>
            <a:r>
              <a:rPr lang="en-US" dirty="0"/>
              <a:t> in Christ Jesus. </a:t>
            </a:r>
            <a:r>
              <a:rPr lang="en-US" b="1" baseline="30000" dirty="0"/>
              <a:t>15 </a:t>
            </a:r>
            <a:r>
              <a:rPr lang="en-US" dirty="0"/>
              <a:t>It is a trustworthy statement, deserving full acceptance, that Christ Jesus came into the world to save sinners, among whom I am foremost </a:t>
            </a:r>
            <a:r>
              <a:rPr lang="en-US" i="1" dirty="0"/>
              <a:t>of all. </a:t>
            </a:r>
            <a:r>
              <a:rPr lang="en-US" b="1" baseline="30000" dirty="0"/>
              <a:t>16 </a:t>
            </a:r>
            <a:r>
              <a:rPr lang="en-US" dirty="0"/>
              <a:t>Yet for this reason I found mercy, so that in me as the foremost, Jesus Christ might demonstrate His perfect patience as an example for those who would believe in Him for eternal life.</a:t>
            </a:r>
          </a:p>
        </p:txBody>
      </p:sp>
    </p:spTree>
    <p:extLst>
      <p:ext uri="{BB962C8B-B14F-4D97-AF65-F5344CB8AC3E}">
        <p14:creationId xmlns:p14="http://schemas.microsoft.com/office/powerpoint/2010/main" val="4162505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2CFE5-7497-0F47-9F8D-38B1AEFF4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6D5EE-F0A1-7A79-C15F-8903D61F2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180" y="72044"/>
            <a:ext cx="4268089" cy="1325563"/>
          </a:xfrm>
        </p:spPr>
        <p:txBody>
          <a:bodyPr/>
          <a:lstStyle/>
          <a:p>
            <a:r>
              <a:rPr lang="en-US" dirty="0"/>
              <a:t>1 Timothy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21012-0A52-F476-0C39-DB267DD3D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727" y="1028963"/>
            <a:ext cx="11246297" cy="5829037"/>
          </a:xfrm>
        </p:spPr>
        <p:txBody>
          <a:bodyPr>
            <a:normAutofit fontScale="70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baseline="30000" dirty="0"/>
              <a:t>12 </a:t>
            </a:r>
            <a:r>
              <a:rPr lang="en-US" dirty="0"/>
              <a:t>I thank Christ Jesus our Lord, who has strengthened me, because He considered me faithful, putting me into service, </a:t>
            </a:r>
            <a:r>
              <a:rPr lang="en-US" b="1" baseline="30000" dirty="0"/>
              <a:t>13 </a:t>
            </a:r>
            <a:r>
              <a:rPr lang="en-US" dirty="0"/>
              <a:t>even though I was formerly a blasphemer and a persecutor and a violent aggressor. Yet I was shown mercy because I acted ignorantly in unbelief; </a:t>
            </a:r>
            <a:r>
              <a:rPr lang="en-US" b="1" baseline="30000" dirty="0"/>
              <a:t>14 </a:t>
            </a:r>
            <a:r>
              <a:rPr lang="en-US" dirty="0"/>
              <a:t>and the grace of our Lord was more than abundant, with the faith and love which are </a:t>
            </a:r>
            <a:r>
              <a:rPr lang="en-US" i="1" dirty="0"/>
              <a:t>found</a:t>
            </a:r>
            <a:r>
              <a:rPr lang="en-US" dirty="0"/>
              <a:t> in Christ Jesus. </a:t>
            </a:r>
            <a:r>
              <a:rPr lang="en-US" b="1" baseline="30000" dirty="0"/>
              <a:t>15 </a:t>
            </a:r>
            <a:r>
              <a:rPr lang="en-US" dirty="0"/>
              <a:t>It is a trustworthy statement, deserving full acceptance, that Christ Jesus came into the world to save sinners, among whom I am foremost </a:t>
            </a:r>
            <a:r>
              <a:rPr lang="en-US" i="1" dirty="0"/>
              <a:t>of all. </a:t>
            </a:r>
            <a:r>
              <a:rPr lang="en-US" b="1" baseline="30000" dirty="0"/>
              <a:t>16 </a:t>
            </a:r>
            <a:r>
              <a:rPr lang="en-US" dirty="0"/>
              <a:t>Yet for this reason I found mercy, so that in me as the foremost, Jesus Christ might demonstrate His perfect patience as an example for </a:t>
            </a:r>
            <a:r>
              <a:rPr lang="en-US" dirty="0">
                <a:highlight>
                  <a:srgbClr val="FFFF00"/>
                </a:highlight>
              </a:rPr>
              <a:t>those who would believe in Him for eternal life.</a:t>
            </a:r>
          </a:p>
        </p:txBody>
      </p:sp>
    </p:spTree>
    <p:extLst>
      <p:ext uri="{BB962C8B-B14F-4D97-AF65-F5344CB8AC3E}">
        <p14:creationId xmlns:p14="http://schemas.microsoft.com/office/powerpoint/2010/main" val="187560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5A6A4-4938-0CDC-FD9D-945D3A987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1BF7E-BF2E-DD84-1694-70AEA7D719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20770"/>
            <a:ext cx="7988059" cy="1285658"/>
          </a:xfrm>
        </p:spPr>
        <p:txBody>
          <a:bodyPr>
            <a:normAutofit/>
          </a:bodyPr>
          <a:lstStyle/>
          <a:p>
            <a:r>
              <a:rPr lang="en-US" sz="4800" dirty="0"/>
              <a:t>BUILD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811470-B454-0C92-AD7E-2EFC06990699}"/>
              </a:ext>
            </a:extLst>
          </p:cNvPr>
          <p:cNvSpPr txBox="1">
            <a:spLocks/>
          </p:cNvSpPr>
          <p:nvPr/>
        </p:nvSpPr>
        <p:spPr>
          <a:xfrm>
            <a:off x="0" y="1233528"/>
            <a:ext cx="8035636" cy="1413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/>
          </a:p>
          <a:p>
            <a:r>
              <a:rPr lang="en-US" sz="4000" dirty="0"/>
              <a:t>(1 Timothy 1:12-16)</a:t>
            </a:r>
          </a:p>
        </p:txBody>
      </p:sp>
    </p:spTree>
    <p:extLst>
      <p:ext uri="{BB962C8B-B14F-4D97-AF65-F5344CB8AC3E}">
        <p14:creationId xmlns:p14="http://schemas.microsoft.com/office/powerpoint/2010/main" val="33993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CB75C-D05B-9352-CF67-580026747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9E84A-AEB9-0DEC-9E64-03DCEE32F9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20770"/>
            <a:ext cx="7988059" cy="1285658"/>
          </a:xfrm>
        </p:spPr>
        <p:txBody>
          <a:bodyPr>
            <a:normAutofit/>
          </a:bodyPr>
          <a:lstStyle/>
          <a:p>
            <a:r>
              <a:rPr lang="en-US" sz="4800" dirty="0"/>
              <a:t>BUILD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6F8CDE-A1C3-E9D1-7D70-E469D6C075EC}"/>
              </a:ext>
            </a:extLst>
          </p:cNvPr>
          <p:cNvSpPr txBox="1">
            <a:spLocks/>
          </p:cNvSpPr>
          <p:nvPr/>
        </p:nvSpPr>
        <p:spPr>
          <a:xfrm>
            <a:off x="0" y="1233528"/>
            <a:ext cx="8035636" cy="1413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/>
          </a:p>
          <a:p>
            <a:r>
              <a:rPr lang="en-US" sz="4000" dirty="0"/>
              <a:t>(1 Timothy 1:12-16)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E9D1123-68D3-17E0-5CCB-A3CEA89A8A93}"/>
              </a:ext>
            </a:extLst>
          </p:cNvPr>
          <p:cNvSpPr txBox="1">
            <a:spLocks/>
          </p:cNvSpPr>
          <p:nvPr/>
        </p:nvSpPr>
        <p:spPr>
          <a:xfrm>
            <a:off x="204158" y="1947950"/>
            <a:ext cx="7988058" cy="1413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/>
          </a:p>
          <a:p>
            <a:r>
              <a:rPr lang="en-US" sz="4000" b="1" dirty="0"/>
              <a:t>Reflection With Direction</a:t>
            </a:r>
          </a:p>
        </p:txBody>
      </p:sp>
    </p:spTree>
    <p:extLst>
      <p:ext uri="{BB962C8B-B14F-4D97-AF65-F5344CB8AC3E}">
        <p14:creationId xmlns:p14="http://schemas.microsoft.com/office/powerpoint/2010/main" val="38581151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EFE81-3948-ECF8-9834-6EBDA9DA8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24E43-1B0D-BB78-E5A4-5130E817A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20770"/>
            <a:ext cx="7988059" cy="1285658"/>
          </a:xfrm>
        </p:spPr>
        <p:txBody>
          <a:bodyPr>
            <a:normAutofit/>
          </a:bodyPr>
          <a:lstStyle/>
          <a:p>
            <a:r>
              <a:rPr lang="en-US" sz="4800" dirty="0"/>
              <a:t>BUILD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05E186-04A5-1DA3-A346-33D43C1B2E38}"/>
              </a:ext>
            </a:extLst>
          </p:cNvPr>
          <p:cNvSpPr txBox="1">
            <a:spLocks/>
          </p:cNvSpPr>
          <p:nvPr/>
        </p:nvSpPr>
        <p:spPr>
          <a:xfrm>
            <a:off x="0" y="1233528"/>
            <a:ext cx="8035636" cy="1413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/>
          </a:p>
          <a:p>
            <a:r>
              <a:rPr lang="en-US" sz="4000" dirty="0"/>
              <a:t>(1 Timothy 1:12-16)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536B5A1-EE9A-CE96-63F0-BB85D1534D72}"/>
              </a:ext>
            </a:extLst>
          </p:cNvPr>
          <p:cNvSpPr txBox="1">
            <a:spLocks/>
          </p:cNvSpPr>
          <p:nvPr/>
        </p:nvSpPr>
        <p:spPr>
          <a:xfrm>
            <a:off x="0" y="2518992"/>
            <a:ext cx="7988058" cy="1820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/>
          </a:p>
          <a:p>
            <a:r>
              <a:rPr lang="en-US" b="1" dirty="0"/>
              <a:t>How Paul’s Story</a:t>
            </a:r>
          </a:p>
          <a:p>
            <a:r>
              <a:rPr lang="en-US" b="1" dirty="0"/>
              <a:t>is Helpful to Everyone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3A8E3C6-86CA-714B-3D34-4180A5AC6CEB}"/>
              </a:ext>
            </a:extLst>
          </p:cNvPr>
          <p:cNvSpPr txBox="1">
            <a:spLocks/>
          </p:cNvSpPr>
          <p:nvPr/>
        </p:nvSpPr>
        <p:spPr>
          <a:xfrm>
            <a:off x="204158" y="1947950"/>
            <a:ext cx="7988058" cy="1413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/>
          </a:p>
          <a:p>
            <a:r>
              <a:rPr lang="en-US" sz="4000" b="1" dirty="0"/>
              <a:t>Reflection With Direction</a:t>
            </a:r>
          </a:p>
        </p:txBody>
      </p:sp>
    </p:spTree>
    <p:extLst>
      <p:ext uri="{BB962C8B-B14F-4D97-AF65-F5344CB8AC3E}">
        <p14:creationId xmlns:p14="http://schemas.microsoft.com/office/powerpoint/2010/main" val="2378940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67105-D32F-767C-9598-334CB5D59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55CF68A5-D2BD-4D86-EC8E-D5EE73428DE8}"/>
              </a:ext>
            </a:extLst>
          </p:cNvPr>
          <p:cNvSpPr txBox="1">
            <a:spLocks/>
          </p:cNvSpPr>
          <p:nvPr/>
        </p:nvSpPr>
        <p:spPr>
          <a:xfrm>
            <a:off x="-2" y="1412116"/>
            <a:ext cx="7988058" cy="2016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Let us rise up and build.</a:t>
            </a:r>
          </a:p>
          <a:p>
            <a:r>
              <a:rPr lang="en-US" dirty="0"/>
              <a:t>Nehemiah 2:18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27A2F41-765B-2D91-FFBA-016E37314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20770"/>
            <a:ext cx="7988059" cy="1285658"/>
          </a:xfrm>
        </p:spPr>
        <p:txBody>
          <a:bodyPr>
            <a:normAutofit/>
          </a:bodyPr>
          <a:lstStyle/>
          <a:p>
            <a:r>
              <a:rPr lang="en-US" sz="4800" dirty="0"/>
              <a:t>BUILD</a:t>
            </a:r>
          </a:p>
        </p:txBody>
      </p:sp>
    </p:spTree>
    <p:extLst>
      <p:ext uri="{BB962C8B-B14F-4D97-AF65-F5344CB8AC3E}">
        <p14:creationId xmlns:p14="http://schemas.microsoft.com/office/powerpoint/2010/main" val="176701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F9DD4-9479-2FA9-7A20-6C3385BBE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BFC2C-7D18-57D6-6CE1-9F6B3A40A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6" y="-411035"/>
            <a:ext cx="12192000" cy="210181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Reflection With Direction</a:t>
            </a:r>
            <a:br>
              <a:rPr lang="en-US" sz="4000" dirty="0"/>
            </a:br>
            <a:r>
              <a:rPr lang="en-US" sz="3200" dirty="0"/>
              <a:t>How Paul’s Story is Helpful to Everyone </a:t>
            </a:r>
          </a:p>
        </p:txBody>
      </p:sp>
    </p:spTree>
    <p:extLst>
      <p:ext uri="{BB962C8B-B14F-4D97-AF65-F5344CB8AC3E}">
        <p14:creationId xmlns:p14="http://schemas.microsoft.com/office/powerpoint/2010/main" val="24541554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A463A-27FA-274E-FFC7-D3ABD38B3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9D500-B5FB-4671-9884-3C63CA20E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6" y="-411035"/>
            <a:ext cx="12192000" cy="210181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Reflection With Direction</a:t>
            </a:r>
            <a:br>
              <a:rPr lang="en-US" sz="4000" dirty="0"/>
            </a:br>
            <a:r>
              <a:rPr lang="en-US" sz="3200" dirty="0"/>
              <a:t>How Paul’s Story is Helpful to Everyone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E9286-FF95-D7BB-3896-CC5C4E62C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477" y="1466491"/>
            <a:ext cx="3718939" cy="526786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baseline="30000" dirty="0"/>
              <a:t>12 </a:t>
            </a:r>
            <a:r>
              <a:rPr lang="en-US" sz="2800" dirty="0"/>
              <a:t>I thank Christ Jesus our Lord, who has strengthened me, because He considered me faithful, putting me into service,</a:t>
            </a:r>
          </a:p>
        </p:txBody>
      </p:sp>
    </p:spTree>
    <p:extLst>
      <p:ext uri="{BB962C8B-B14F-4D97-AF65-F5344CB8AC3E}">
        <p14:creationId xmlns:p14="http://schemas.microsoft.com/office/powerpoint/2010/main" val="2087450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6E063-4063-15B4-0627-D4ED7B4AF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2E7AA-60F3-817B-5F11-BF111456F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6" y="-411035"/>
            <a:ext cx="12192000" cy="210181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Reflection With Direction</a:t>
            </a:r>
            <a:br>
              <a:rPr lang="en-US" sz="4000" dirty="0"/>
            </a:br>
            <a:r>
              <a:rPr lang="en-US" sz="3200" dirty="0"/>
              <a:t>How Paul’s Story is Helpful to Everyone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68658-F592-E062-809C-373152554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477" y="1466491"/>
            <a:ext cx="3718939" cy="526786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baseline="30000" dirty="0"/>
              <a:t>12 </a:t>
            </a:r>
            <a:r>
              <a:rPr lang="en-US" sz="2800" dirty="0"/>
              <a:t>I thank Christ Jesus our Lord, who has strengthened me, because He considered me faithful, putting me into service,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33BED09-8599-C674-B16C-ED772354A562}"/>
              </a:ext>
            </a:extLst>
          </p:cNvPr>
          <p:cNvSpPr txBox="1">
            <a:spLocks/>
          </p:cNvSpPr>
          <p:nvPr/>
        </p:nvSpPr>
        <p:spPr>
          <a:xfrm>
            <a:off x="4311772" y="1112507"/>
            <a:ext cx="7776712" cy="5797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dirty="0"/>
              <a:t>God strengthens those who </a:t>
            </a:r>
            <a:r>
              <a:rPr lang="en-US" u="sng" dirty="0"/>
              <a:t>know and admit</a:t>
            </a:r>
            <a:r>
              <a:rPr lang="en-US" dirty="0"/>
              <a:t> their weakness.</a:t>
            </a:r>
          </a:p>
        </p:txBody>
      </p:sp>
    </p:spTree>
    <p:extLst>
      <p:ext uri="{BB962C8B-B14F-4D97-AF65-F5344CB8AC3E}">
        <p14:creationId xmlns:p14="http://schemas.microsoft.com/office/powerpoint/2010/main" val="19012609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58A41-F036-C5C7-090D-5211FD526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C639B-B240-DFFE-EE26-A5FE17E6E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6" y="-411035"/>
            <a:ext cx="12192000" cy="210181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Reflection With Direction</a:t>
            </a:r>
            <a:br>
              <a:rPr lang="en-US" sz="4000" dirty="0"/>
            </a:br>
            <a:r>
              <a:rPr lang="en-US" sz="3200" dirty="0"/>
              <a:t>How Paul’s Story is Helpful to Everyone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69F66-E227-F985-DB9C-D40D9877B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477" y="1466491"/>
            <a:ext cx="3718939" cy="526786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baseline="30000" dirty="0"/>
              <a:t>12 </a:t>
            </a:r>
            <a:r>
              <a:rPr lang="en-US" sz="2800" dirty="0"/>
              <a:t>I thank Christ Jesus our Lord, who has strengthened me, because He considered me faithful, putting me into service,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AB4F953-815A-F50C-6079-65BFAFE0F8CF}"/>
              </a:ext>
            </a:extLst>
          </p:cNvPr>
          <p:cNvSpPr txBox="1">
            <a:spLocks/>
          </p:cNvSpPr>
          <p:nvPr/>
        </p:nvSpPr>
        <p:spPr>
          <a:xfrm>
            <a:off x="4311772" y="1112507"/>
            <a:ext cx="7776712" cy="5797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dirty="0"/>
              <a:t>God strengthens those who </a:t>
            </a:r>
            <a:r>
              <a:rPr lang="en-US" u="sng" dirty="0"/>
              <a:t>know and admit</a:t>
            </a:r>
            <a:r>
              <a:rPr lang="en-US" dirty="0"/>
              <a:t> their weakness.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CCF3D92-6CA3-2963-7E7C-B3C0D446BD01}"/>
              </a:ext>
            </a:extLst>
          </p:cNvPr>
          <p:cNvSpPr txBox="1">
            <a:spLocks/>
          </p:cNvSpPr>
          <p:nvPr/>
        </p:nvSpPr>
        <p:spPr>
          <a:xfrm>
            <a:off x="5043576" y="2797004"/>
            <a:ext cx="5854461" cy="1263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Isaiah 40:29</a:t>
            </a:r>
          </a:p>
        </p:txBody>
      </p:sp>
    </p:spTree>
    <p:extLst>
      <p:ext uri="{BB962C8B-B14F-4D97-AF65-F5344CB8AC3E}">
        <p14:creationId xmlns:p14="http://schemas.microsoft.com/office/powerpoint/2010/main" val="37069416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DD2B5-1B77-9574-EED2-BFD37059B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57D87-5E2C-F65E-CB96-BDFC67E22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6" y="-411035"/>
            <a:ext cx="12192000" cy="210181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Reflection With Direction</a:t>
            </a:r>
            <a:br>
              <a:rPr lang="en-US" sz="4000" dirty="0"/>
            </a:br>
            <a:r>
              <a:rPr lang="en-US" sz="3200" dirty="0"/>
              <a:t>How Paul’s Story is Helpful to Everyone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EAC1B-8918-0697-E98C-2F15EC258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477" y="1466491"/>
            <a:ext cx="3718939" cy="526786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baseline="30000" dirty="0"/>
              <a:t>12 </a:t>
            </a:r>
            <a:r>
              <a:rPr lang="en-US" sz="2800" dirty="0"/>
              <a:t>I thank Christ Jesus our Lord, who has strengthened me, because He considered me faithful, putting me into service,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872D882-9FED-FA18-0FB3-F6276B434AC7}"/>
              </a:ext>
            </a:extLst>
          </p:cNvPr>
          <p:cNvSpPr txBox="1">
            <a:spLocks/>
          </p:cNvSpPr>
          <p:nvPr/>
        </p:nvSpPr>
        <p:spPr>
          <a:xfrm>
            <a:off x="4311772" y="1112507"/>
            <a:ext cx="7776712" cy="5797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dirty="0"/>
              <a:t>God strengthens those who </a:t>
            </a:r>
            <a:r>
              <a:rPr lang="en-US" u="sng" dirty="0"/>
              <a:t>know and admit</a:t>
            </a:r>
            <a:r>
              <a:rPr lang="en-US" dirty="0"/>
              <a:t> their weakness.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E5302C4-3476-DE0A-9EF2-526624E9FF6F}"/>
              </a:ext>
            </a:extLst>
          </p:cNvPr>
          <p:cNvSpPr txBox="1">
            <a:spLocks/>
          </p:cNvSpPr>
          <p:nvPr/>
        </p:nvSpPr>
        <p:spPr>
          <a:xfrm>
            <a:off x="5043576" y="2797004"/>
            <a:ext cx="5854461" cy="1263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Isaiah 40:29; 2 Cor.12:9</a:t>
            </a:r>
          </a:p>
        </p:txBody>
      </p:sp>
    </p:spTree>
    <p:extLst>
      <p:ext uri="{BB962C8B-B14F-4D97-AF65-F5344CB8AC3E}">
        <p14:creationId xmlns:p14="http://schemas.microsoft.com/office/powerpoint/2010/main" val="41475409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D8B1B-22D3-7F0A-CF2D-A640A6C96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36450-B2ED-2CDD-A805-D51ADC6D4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6" y="-411035"/>
            <a:ext cx="12192000" cy="210181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Reflection With Direction</a:t>
            </a:r>
            <a:br>
              <a:rPr lang="en-US" sz="4000" dirty="0"/>
            </a:br>
            <a:r>
              <a:rPr lang="en-US" sz="3200" dirty="0"/>
              <a:t>How Paul’s Story is Helpful to Everyone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F9921-E062-DE8F-AEF7-B5959CB2B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477" y="1466491"/>
            <a:ext cx="3718939" cy="526786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baseline="30000" dirty="0"/>
              <a:t>12 </a:t>
            </a:r>
            <a:r>
              <a:rPr lang="en-US" sz="2800" dirty="0"/>
              <a:t>I thank Christ Jesus our Lord, who has strengthened me, because He considered me faithful, putting me into service,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239C099-DBAE-6123-3834-722F31A02C7F}"/>
              </a:ext>
            </a:extLst>
          </p:cNvPr>
          <p:cNvSpPr txBox="1">
            <a:spLocks/>
          </p:cNvSpPr>
          <p:nvPr/>
        </p:nvSpPr>
        <p:spPr>
          <a:xfrm>
            <a:off x="4311772" y="1112507"/>
            <a:ext cx="7776712" cy="5797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dirty="0"/>
              <a:t>God strengthens those who know and admit their weakness.</a:t>
            </a:r>
          </a:p>
          <a:p>
            <a:pPr marL="742950" indent="-742950"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dirty="0"/>
              <a:t>God thinks of me in terms of </a:t>
            </a:r>
            <a:r>
              <a:rPr lang="en-US" u="sng" dirty="0"/>
              <a:t>what I can become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4413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9F899-7358-F959-D008-F8DDAD94C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03207-1ED9-2435-5DBE-4263BB089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6" y="-411035"/>
            <a:ext cx="12192000" cy="210181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Reflection With Direction</a:t>
            </a:r>
            <a:br>
              <a:rPr lang="en-US" sz="4000" dirty="0"/>
            </a:br>
            <a:r>
              <a:rPr lang="en-US" sz="3200" dirty="0"/>
              <a:t>How Paul’s Story is Helpful to Everyone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84DF4-8FD1-5CE7-4C55-E5837A04B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477" y="1466491"/>
            <a:ext cx="3718939" cy="526786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baseline="30000" dirty="0"/>
              <a:t>12 </a:t>
            </a:r>
            <a:r>
              <a:rPr lang="en-US" sz="2800" dirty="0"/>
              <a:t>I thank Christ Jesus our Lord, who has strengthened me, because He considered me faithful, putting me into service,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6FD23ED-ECD1-0FCD-3EC4-69DD3B13A9D6}"/>
              </a:ext>
            </a:extLst>
          </p:cNvPr>
          <p:cNvSpPr txBox="1">
            <a:spLocks/>
          </p:cNvSpPr>
          <p:nvPr/>
        </p:nvSpPr>
        <p:spPr>
          <a:xfrm>
            <a:off x="4311772" y="1112507"/>
            <a:ext cx="7776712" cy="5797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dirty="0"/>
              <a:t>God strengthens those who know and admit their weakness.</a:t>
            </a:r>
          </a:p>
          <a:p>
            <a:pPr marL="742950" indent="-742950"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dirty="0"/>
              <a:t>God thinks of me in terms of what I can become.</a:t>
            </a:r>
          </a:p>
          <a:p>
            <a:pPr marL="742950" indent="-742950"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dirty="0"/>
              <a:t>God uses </a:t>
            </a:r>
            <a:r>
              <a:rPr lang="en-US" u="sng" dirty="0"/>
              <a:t>difficulties</a:t>
            </a:r>
            <a:r>
              <a:rPr lang="en-US" dirty="0"/>
              <a:t> to grow me.</a:t>
            </a:r>
          </a:p>
        </p:txBody>
      </p:sp>
    </p:spTree>
    <p:extLst>
      <p:ext uri="{BB962C8B-B14F-4D97-AF65-F5344CB8AC3E}">
        <p14:creationId xmlns:p14="http://schemas.microsoft.com/office/powerpoint/2010/main" val="1007751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F985D-0F4D-0C70-E28A-97A01C45C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ABACF-FBAF-438C-7A01-5CFA0055F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6" y="-411035"/>
            <a:ext cx="12192000" cy="210181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Reflection With Direction</a:t>
            </a:r>
            <a:br>
              <a:rPr lang="en-US" sz="4000" dirty="0"/>
            </a:br>
            <a:r>
              <a:rPr lang="en-US" sz="3200" dirty="0"/>
              <a:t>How Paul’s Story is Helpful to Everyone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DE105-F6FA-CA81-D2DD-AA857F37C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477" y="1466491"/>
            <a:ext cx="3718939" cy="526786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baseline="30000" dirty="0"/>
              <a:t>12 </a:t>
            </a:r>
            <a:r>
              <a:rPr lang="en-US" sz="2800" dirty="0"/>
              <a:t>I thank Christ Jesus our Lord, who has strengthened me, because He considered me </a:t>
            </a:r>
            <a:r>
              <a:rPr lang="en-US" sz="2800" dirty="0">
                <a:highlight>
                  <a:srgbClr val="FFFF00"/>
                </a:highlight>
              </a:rPr>
              <a:t>faithful</a:t>
            </a:r>
            <a:r>
              <a:rPr lang="en-US" sz="2800" dirty="0"/>
              <a:t>, putting me into service,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799D14F-AF29-8F43-99DD-3638AF5F663F}"/>
              </a:ext>
            </a:extLst>
          </p:cNvPr>
          <p:cNvSpPr txBox="1">
            <a:spLocks/>
          </p:cNvSpPr>
          <p:nvPr/>
        </p:nvSpPr>
        <p:spPr>
          <a:xfrm>
            <a:off x="4311772" y="1112507"/>
            <a:ext cx="7776712" cy="5797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dirty="0"/>
              <a:t>God strengthens those who know and admit their weakness.</a:t>
            </a:r>
          </a:p>
          <a:p>
            <a:pPr marL="742950" indent="-742950"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dirty="0"/>
              <a:t>God thinks of me in terms of what I can become.</a:t>
            </a:r>
          </a:p>
          <a:p>
            <a:pPr marL="742950" indent="-742950"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dirty="0"/>
              <a:t>God uses </a:t>
            </a:r>
            <a:r>
              <a:rPr lang="en-US" u="sng" dirty="0"/>
              <a:t>difficulties</a:t>
            </a:r>
            <a:r>
              <a:rPr lang="en-US" dirty="0"/>
              <a:t> to grow me.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ACE987D-50D2-FD8B-6CFD-AA3FBE680F7B}"/>
              </a:ext>
            </a:extLst>
          </p:cNvPr>
          <p:cNvSpPr txBox="1">
            <a:spLocks/>
          </p:cNvSpPr>
          <p:nvPr/>
        </p:nvSpPr>
        <p:spPr>
          <a:xfrm>
            <a:off x="5106836" y="5292913"/>
            <a:ext cx="5854461" cy="1263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James 1:2-4</a:t>
            </a:r>
          </a:p>
        </p:txBody>
      </p:sp>
    </p:spTree>
    <p:extLst>
      <p:ext uri="{BB962C8B-B14F-4D97-AF65-F5344CB8AC3E}">
        <p14:creationId xmlns:p14="http://schemas.microsoft.com/office/powerpoint/2010/main" val="39333209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7903D-8BFC-91E9-0890-4A287CFA7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9D1B0-3DDC-8881-7361-A305B7BF0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6" y="-411035"/>
            <a:ext cx="12192000" cy="210181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Reflection With Direction</a:t>
            </a:r>
            <a:br>
              <a:rPr lang="en-US" sz="4000" dirty="0"/>
            </a:br>
            <a:r>
              <a:rPr lang="en-US" sz="3200" dirty="0"/>
              <a:t>How Paul’s Story is Helpful to Everyone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EAF87-E87F-B028-5F26-C27403577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477" y="1466491"/>
            <a:ext cx="3718939" cy="526786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baseline="30000" dirty="0"/>
              <a:t>12 </a:t>
            </a:r>
            <a:r>
              <a:rPr lang="en-US" sz="2800" dirty="0"/>
              <a:t>I thank Christ Jesus our Lord, who has strengthened me, because He considered me </a:t>
            </a:r>
            <a:r>
              <a:rPr lang="en-US" sz="2800" dirty="0">
                <a:highlight>
                  <a:srgbClr val="FFFF00"/>
                </a:highlight>
              </a:rPr>
              <a:t>faithful</a:t>
            </a:r>
            <a:r>
              <a:rPr lang="en-US" sz="2800" dirty="0"/>
              <a:t>, putting me into service,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68FDD91-EFF8-B3E6-233A-14D17CE4D038}"/>
              </a:ext>
            </a:extLst>
          </p:cNvPr>
          <p:cNvSpPr txBox="1">
            <a:spLocks/>
          </p:cNvSpPr>
          <p:nvPr/>
        </p:nvSpPr>
        <p:spPr>
          <a:xfrm>
            <a:off x="4311772" y="1112507"/>
            <a:ext cx="7776712" cy="5797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dirty="0"/>
              <a:t>God strengthens those who know and admit their weakness.</a:t>
            </a:r>
          </a:p>
          <a:p>
            <a:pPr marL="742950" indent="-742950"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dirty="0"/>
              <a:t>God thinks of me in terms of what I can become.</a:t>
            </a:r>
          </a:p>
          <a:p>
            <a:pPr marL="742950" indent="-742950"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dirty="0"/>
              <a:t>God uses </a:t>
            </a:r>
            <a:r>
              <a:rPr lang="en-US" u="sng" dirty="0"/>
              <a:t>difficulties</a:t>
            </a:r>
            <a:r>
              <a:rPr lang="en-US" dirty="0"/>
              <a:t> to grow me.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6B3698A-EF69-1CC1-B3E0-692604BDD026}"/>
              </a:ext>
            </a:extLst>
          </p:cNvPr>
          <p:cNvSpPr txBox="1">
            <a:spLocks/>
          </p:cNvSpPr>
          <p:nvPr/>
        </p:nvSpPr>
        <p:spPr>
          <a:xfrm>
            <a:off x="5106836" y="5292913"/>
            <a:ext cx="5854461" cy="1263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James 1:2-4 “steadfast”</a:t>
            </a:r>
          </a:p>
        </p:txBody>
      </p:sp>
    </p:spTree>
    <p:extLst>
      <p:ext uri="{BB962C8B-B14F-4D97-AF65-F5344CB8AC3E}">
        <p14:creationId xmlns:p14="http://schemas.microsoft.com/office/powerpoint/2010/main" val="25357963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17C39-40AB-E1E7-E0D6-22BCA56F5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DDB1C-732F-5962-F543-FFF5D4EAA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6" y="-411035"/>
            <a:ext cx="12192000" cy="210181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Reflection With Direction</a:t>
            </a:r>
            <a:br>
              <a:rPr lang="en-US" sz="4000" dirty="0"/>
            </a:br>
            <a:r>
              <a:rPr lang="en-US" sz="3200" dirty="0"/>
              <a:t>How Paul’s Story is Helpful to Everyone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6E167-C0C6-1B5F-D08F-CAC95F463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477" y="1466491"/>
            <a:ext cx="3718939" cy="526786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baseline="30000" dirty="0"/>
              <a:t>12 </a:t>
            </a:r>
            <a:r>
              <a:rPr lang="en-US" sz="2800" dirty="0"/>
              <a:t>I thank Christ Jesus our Lord, who has strengthened me, because He considered me faithful, putting me into service,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76A67A2-6303-CFA3-9959-997F31504F21}"/>
              </a:ext>
            </a:extLst>
          </p:cNvPr>
          <p:cNvSpPr txBox="1">
            <a:spLocks/>
          </p:cNvSpPr>
          <p:nvPr/>
        </p:nvSpPr>
        <p:spPr>
          <a:xfrm>
            <a:off x="4311772" y="1112507"/>
            <a:ext cx="7776712" cy="5797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dirty="0"/>
              <a:t>God strengthens those who know and admit their weakness.</a:t>
            </a:r>
          </a:p>
          <a:p>
            <a:pPr marL="742950" indent="-742950"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dirty="0"/>
              <a:t>God thinks of me in terms of what I can become.</a:t>
            </a:r>
          </a:p>
          <a:p>
            <a:pPr marL="742950" indent="-742950"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dirty="0"/>
              <a:t>God uses </a:t>
            </a:r>
            <a:r>
              <a:rPr lang="en-US" u="sng" dirty="0"/>
              <a:t>difficulties</a:t>
            </a:r>
            <a:r>
              <a:rPr lang="en-US" dirty="0"/>
              <a:t> to grow me.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F66117E-2222-444D-C252-62A338945226}"/>
              </a:ext>
            </a:extLst>
          </p:cNvPr>
          <p:cNvSpPr txBox="1">
            <a:spLocks/>
          </p:cNvSpPr>
          <p:nvPr/>
        </p:nvSpPr>
        <p:spPr>
          <a:xfrm>
            <a:off x="5106836" y="5292913"/>
            <a:ext cx="5854461" cy="1263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James 1:2-4 “And </a:t>
            </a:r>
            <a:r>
              <a:rPr lang="en-US" b="1" u="sng" dirty="0"/>
              <a:t>let</a:t>
            </a:r>
            <a:r>
              <a:rPr lang="en-US" b="1" dirty="0"/>
              <a:t>…”</a:t>
            </a:r>
          </a:p>
        </p:txBody>
      </p:sp>
    </p:spTree>
    <p:extLst>
      <p:ext uri="{BB962C8B-B14F-4D97-AF65-F5344CB8AC3E}">
        <p14:creationId xmlns:p14="http://schemas.microsoft.com/office/powerpoint/2010/main" val="4014435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FF134-8B81-91B9-7A55-6803F1CDF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2DC08D8B-F805-9C77-3397-70E825FDE11A}"/>
              </a:ext>
            </a:extLst>
          </p:cNvPr>
          <p:cNvSpPr txBox="1">
            <a:spLocks/>
          </p:cNvSpPr>
          <p:nvPr/>
        </p:nvSpPr>
        <p:spPr>
          <a:xfrm>
            <a:off x="-2" y="1412116"/>
            <a:ext cx="7988058" cy="2016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Let us rise up and build.</a:t>
            </a:r>
          </a:p>
          <a:p>
            <a:r>
              <a:rPr lang="en-US" dirty="0"/>
              <a:t>Nehemiah 2:18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8644150-15C4-A4E3-0D8C-FE96F069942A}"/>
              </a:ext>
            </a:extLst>
          </p:cNvPr>
          <p:cNvSpPr txBox="1">
            <a:spLocks/>
          </p:cNvSpPr>
          <p:nvPr/>
        </p:nvSpPr>
        <p:spPr>
          <a:xfrm>
            <a:off x="-1" y="3013172"/>
            <a:ext cx="7988058" cy="2016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For we are God’s fellow workers.</a:t>
            </a:r>
          </a:p>
          <a:p>
            <a:r>
              <a:rPr lang="en-US" dirty="0"/>
              <a:t>1 Corinthians 3:9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88A8807-5420-10D6-73A9-D59CE18626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20770"/>
            <a:ext cx="7988059" cy="1285658"/>
          </a:xfrm>
        </p:spPr>
        <p:txBody>
          <a:bodyPr>
            <a:normAutofit/>
          </a:bodyPr>
          <a:lstStyle/>
          <a:p>
            <a:r>
              <a:rPr lang="en-US" sz="4800" dirty="0"/>
              <a:t>BUILD</a:t>
            </a:r>
          </a:p>
        </p:txBody>
      </p:sp>
    </p:spTree>
    <p:extLst>
      <p:ext uri="{BB962C8B-B14F-4D97-AF65-F5344CB8AC3E}">
        <p14:creationId xmlns:p14="http://schemas.microsoft.com/office/powerpoint/2010/main" val="7760214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9ADA8-2C6D-6D16-492F-C9595DF09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AD4CE-B5B7-5DAE-8184-3C3373E63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6" y="-411035"/>
            <a:ext cx="12192000" cy="210181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Reflection With Direction</a:t>
            </a:r>
            <a:br>
              <a:rPr lang="en-US" sz="4000" dirty="0"/>
            </a:br>
            <a:r>
              <a:rPr lang="en-US" sz="3200" dirty="0"/>
              <a:t>How Paul’s Story is Helpful to Everyone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D5B46-7D36-323C-38EB-44FC10754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477" y="1466491"/>
            <a:ext cx="3718939" cy="526786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baseline="30000" dirty="0"/>
              <a:t>12 </a:t>
            </a:r>
            <a:r>
              <a:rPr lang="en-US" sz="2800" dirty="0"/>
              <a:t>I thank Christ Jesus our Lord, who has strengthened me, because He considered me faithful, putting me into service,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F4AD973-0948-412C-04BE-6F8EEB4DA193}"/>
              </a:ext>
            </a:extLst>
          </p:cNvPr>
          <p:cNvSpPr txBox="1">
            <a:spLocks/>
          </p:cNvSpPr>
          <p:nvPr/>
        </p:nvSpPr>
        <p:spPr>
          <a:xfrm>
            <a:off x="4311772" y="1112507"/>
            <a:ext cx="7776712" cy="5797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dirty="0"/>
              <a:t>God strengthens those who know and admit their weakness.</a:t>
            </a:r>
          </a:p>
          <a:p>
            <a:pPr marL="742950" indent="-742950"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dirty="0"/>
              <a:t>God thinks of me in terms of what I can become.</a:t>
            </a:r>
          </a:p>
          <a:p>
            <a:pPr marL="742950" indent="-742950"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dirty="0"/>
              <a:t>God uses difficulties to grow me.</a:t>
            </a:r>
          </a:p>
          <a:p>
            <a:pPr marL="742950" indent="-742950"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dirty="0"/>
              <a:t>My service to God begins with </a:t>
            </a:r>
            <a:r>
              <a:rPr lang="en-US" u="sng" dirty="0"/>
              <a:t>availability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41450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030C3-DB2D-28A7-6390-5EC6C2BC6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76203-48EC-F86D-E97B-08E8D0C1D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6" y="-411035"/>
            <a:ext cx="12192000" cy="210181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Reflection With Direction</a:t>
            </a:r>
            <a:br>
              <a:rPr lang="en-US" sz="4000" dirty="0"/>
            </a:br>
            <a:r>
              <a:rPr lang="en-US" sz="3200" dirty="0"/>
              <a:t>How Paul’s Story is Helpful to Everyone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32F39-003C-CC19-746E-108110011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477" y="1466491"/>
            <a:ext cx="3718939" cy="526786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baseline="30000" dirty="0"/>
              <a:t>12 </a:t>
            </a:r>
            <a:r>
              <a:rPr lang="en-US" sz="2800" dirty="0"/>
              <a:t>I thank Christ Jesus our Lord, who has strengthened me, because He considered me faithful, putting me into service,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53DC4A1-9A48-4245-C92C-4F681F56C6E2}"/>
              </a:ext>
            </a:extLst>
          </p:cNvPr>
          <p:cNvSpPr txBox="1">
            <a:spLocks/>
          </p:cNvSpPr>
          <p:nvPr/>
        </p:nvSpPr>
        <p:spPr>
          <a:xfrm>
            <a:off x="4311772" y="1112507"/>
            <a:ext cx="7776712" cy="5797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dirty="0"/>
              <a:t>God strengthens those who know and admit their weakness.</a:t>
            </a:r>
          </a:p>
          <a:p>
            <a:pPr marL="742950" indent="-742950"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dirty="0"/>
              <a:t>God thinks of me in terms of what I can become.</a:t>
            </a:r>
          </a:p>
          <a:p>
            <a:pPr marL="742950" indent="-742950"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dirty="0"/>
              <a:t>God uses difficulties to grow me.</a:t>
            </a:r>
          </a:p>
          <a:p>
            <a:pPr marL="742950" indent="-742950"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dirty="0"/>
              <a:t>My service to God begins with </a:t>
            </a:r>
            <a:r>
              <a:rPr lang="en-US" u="sng" dirty="0"/>
              <a:t>availability</a:t>
            </a:r>
            <a:r>
              <a:rPr lang="en-US" dirty="0"/>
              <a:t>.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429F8DB-0018-4980-3458-3C268C8CE1F7}"/>
              </a:ext>
            </a:extLst>
          </p:cNvPr>
          <p:cNvSpPr txBox="1">
            <a:spLocks/>
          </p:cNvSpPr>
          <p:nvPr/>
        </p:nvSpPr>
        <p:spPr>
          <a:xfrm>
            <a:off x="7510731" y="5925516"/>
            <a:ext cx="4393723" cy="1119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Romans 12:1 “</a:t>
            </a:r>
            <a:r>
              <a:rPr lang="en-US" b="1" u="sng" dirty="0"/>
              <a:t>present</a:t>
            </a:r>
            <a:r>
              <a:rPr lang="en-US" b="1" dirty="0"/>
              <a:t> your bodies…”</a:t>
            </a:r>
          </a:p>
        </p:txBody>
      </p:sp>
    </p:spTree>
    <p:extLst>
      <p:ext uri="{BB962C8B-B14F-4D97-AF65-F5344CB8AC3E}">
        <p14:creationId xmlns:p14="http://schemas.microsoft.com/office/powerpoint/2010/main" val="9634985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04D2B-F1F6-5004-4756-1E66D34DF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82F99-1107-455C-FD2B-6644B41AA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6" y="-411035"/>
            <a:ext cx="12192000" cy="210181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Reflection With Direction</a:t>
            </a:r>
            <a:br>
              <a:rPr lang="en-US" sz="4000" dirty="0"/>
            </a:br>
            <a:r>
              <a:rPr lang="en-US" sz="3200" dirty="0"/>
              <a:t>How Paul’s Story is Helpful to Everyone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1DE13-AFD0-4421-7EE0-3635408BB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477" y="1466491"/>
            <a:ext cx="3718939" cy="5267863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baseline="30000" dirty="0"/>
              <a:t>13 </a:t>
            </a:r>
            <a:r>
              <a:rPr lang="en-US" sz="2800" dirty="0"/>
              <a:t>even though I was formerly a blasphemer and a persecutor and a violent aggressor. Yet I was shown mercy because I acted ignorantly in unbelief; </a:t>
            </a:r>
            <a:r>
              <a:rPr lang="en-US" sz="2800" b="1" baseline="30000" dirty="0"/>
              <a:t>14 </a:t>
            </a:r>
            <a:r>
              <a:rPr lang="en-US" sz="2800" dirty="0"/>
              <a:t>and the grace of our Lord was more than abundant, </a:t>
            </a:r>
          </a:p>
        </p:txBody>
      </p:sp>
    </p:spTree>
    <p:extLst>
      <p:ext uri="{BB962C8B-B14F-4D97-AF65-F5344CB8AC3E}">
        <p14:creationId xmlns:p14="http://schemas.microsoft.com/office/powerpoint/2010/main" val="30769798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C47C0-E757-6BFF-674E-3CBCFE08C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FE790-4C0A-7AB6-EAC4-7AF2FBE3E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6" y="-411035"/>
            <a:ext cx="12192000" cy="210181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Reflection With Direction</a:t>
            </a:r>
            <a:br>
              <a:rPr lang="en-US" sz="4000" dirty="0"/>
            </a:br>
            <a:r>
              <a:rPr lang="en-US" sz="3200" dirty="0"/>
              <a:t>How Paul’s Story is Helpful to Everyone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45B5E-9374-1496-2387-4989C4D3C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477" y="1466491"/>
            <a:ext cx="3718939" cy="5267863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baseline="30000" dirty="0"/>
              <a:t>13 </a:t>
            </a:r>
            <a:r>
              <a:rPr lang="en-US" sz="2800" dirty="0"/>
              <a:t>even though I was formerly a blasphemer and a persecutor and a violent aggressor. Yet I was shown mercy because I acted ignorantly in unbelief; </a:t>
            </a:r>
            <a:r>
              <a:rPr lang="en-US" sz="2800" b="1" baseline="30000" dirty="0"/>
              <a:t>14 </a:t>
            </a:r>
            <a:r>
              <a:rPr lang="en-US" sz="2800" dirty="0"/>
              <a:t>and the grace of our Lord was more than abundant,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4E7ED62-590A-CC12-5E75-8D619B186E9A}"/>
              </a:ext>
            </a:extLst>
          </p:cNvPr>
          <p:cNvSpPr txBox="1">
            <a:spLocks/>
          </p:cNvSpPr>
          <p:nvPr/>
        </p:nvSpPr>
        <p:spPr>
          <a:xfrm>
            <a:off x="4702836" y="1201796"/>
            <a:ext cx="7776712" cy="5797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dirty="0"/>
              <a:t>5. My </a:t>
            </a:r>
            <a:r>
              <a:rPr lang="en-US" i="1" dirty="0"/>
              <a:t>even though </a:t>
            </a:r>
            <a:r>
              <a:rPr lang="en-US" dirty="0"/>
              <a:t>is an opportunity for </a:t>
            </a:r>
            <a:r>
              <a:rPr lang="en-US" u="sng" dirty="0"/>
              <a:t>God’s glory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55066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63692-7A5D-E6FF-0825-D20970AF1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C6237-D152-0257-DD14-11F6A4EAA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6" y="-411035"/>
            <a:ext cx="12192000" cy="210181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Reflection With Direction</a:t>
            </a:r>
            <a:br>
              <a:rPr lang="en-US" sz="4000" dirty="0"/>
            </a:br>
            <a:r>
              <a:rPr lang="en-US" sz="3200" dirty="0"/>
              <a:t>How Paul’s Story is Helpful to Everyone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CFCA6-54DD-3C73-BDDC-5703C8952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477" y="1466491"/>
            <a:ext cx="3718939" cy="5267863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baseline="30000" dirty="0"/>
              <a:t>13 </a:t>
            </a:r>
            <a:r>
              <a:rPr lang="en-US" sz="2800" dirty="0"/>
              <a:t>even though I was formerly a blasphemer and a persecutor and a violent aggressor. Yet I was shown mercy because I acted ignorantly in unbelief; </a:t>
            </a:r>
            <a:r>
              <a:rPr lang="en-US" sz="2800" b="1" baseline="30000" dirty="0"/>
              <a:t>14 </a:t>
            </a:r>
            <a:r>
              <a:rPr lang="en-US" sz="2800" dirty="0"/>
              <a:t>and the grace of our Lord was more than abundant,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7E3F4D7-B2F8-D857-6673-DD756CAAA58D}"/>
              </a:ext>
            </a:extLst>
          </p:cNvPr>
          <p:cNvSpPr txBox="1">
            <a:spLocks/>
          </p:cNvSpPr>
          <p:nvPr/>
        </p:nvSpPr>
        <p:spPr>
          <a:xfrm>
            <a:off x="4702836" y="1201796"/>
            <a:ext cx="7776712" cy="5797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dirty="0"/>
              <a:t>5. My </a:t>
            </a:r>
            <a:r>
              <a:rPr lang="en-US" i="1" dirty="0"/>
              <a:t>even though </a:t>
            </a:r>
            <a:r>
              <a:rPr lang="en-US" dirty="0"/>
              <a:t>is an opportunity for </a:t>
            </a:r>
            <a:r>
              <a:rPr lang="en-US" u="sng" dirty="0"/>
              <a:t>God’s glory</a:t>
            </a:r>
            <a:r>
              <a:rPr lang="en-US" dirty="0"/>
              <a:t>. “Yeah but…”</a:t>
            </a:r>
          </a:p>
        </p:txBody>
      </p:sp>
    </p:spTree>
    <p:extLst>
      <p:ext uri="{BB962C8B-B14F-4D97-AF65-F5344CB8AC3E}">
        <p14:creationId xmlns:p14="http://schemas.microsoft.com/office/powerpoint/2010/main" val="22671409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02174-DD96-9127-2C70-ADEB3116D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780E4-BC3E-6FF1-1E9F-DAE9E8936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6" y="-411035"/>
            <a:ext cx="12192000" cy="210181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Reflection With Direction</a:t>
            </a:r>
            <a:br>
              <a:rPr lang="en-US" sz="4000" dirty="0"/>
            </a:br>
            <a:r>
              <a:rPr lang="en-US" sz="3200" dirty="0"/>
              <a:t>How Paul’s Story is Helpful to Everyone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A8C7C-3B2D-5B09-3A40-A47B64E91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477" y="1466491"/>
            <a:ext cx="3718939" cy="5267863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baseline="30000" dirty="0"/>
              <a:t>13 </a:t>
            </a:r>
            <a:r>
              <a:rPr lang="en-US" sz="2800" dirty="0"/>
              <a:t>even though I was formerly a blasphemer and a persecutor and a violent aggressor. Yet I was shown mercy because I acted ignorantly in unbelief; </a:t>
            </a:r>
            <a:r>
              <a:rPr lang="en-US" sz="2800" b="1" baseline="30000" dirty="0"/>
              <a:t>14 </a:t>
            </a:r>
            <a:r>
              <a:rPr lang="en-US" sz="2800" dirty="0"/>
              <a:t>and the grace of our Lord was more than abundant,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396A77A-FC35-1EAF-CE99-C7CCBE0E80F1}"/>
              </a:ext>
            </a:extLst>
          </p:cNvPr>
          <p:cNvSpPr txBox="1">
            <a:spLocks/>
          </p:cNvSpPr>
          <p:nvPr/>
        </p:nvSpPr>
        <p:spPr>
          <a:xfrm>
            <a:off x="4702836" y="1201796"/>
            <a:ext cx="7776712" cy="5797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dirty="0"/>
              <a:t>5. My </a:t>
            </a:r>
            <a:r>
              <a:rPr lang="en-US" i="1" dirty="0"/>
              <a:t>even though </a:t>
            </a:r>
            <a:r>
              <a:rPr lang="en-US" dirty="0"/>
              <a:t>is an opportunity for </a:t>
            </a:r>
            <a:r>
              <a:rPr lang="en-US" u="sng" dirty="0"/>
              <a:t>God’s glory</a:t>
            </a:r>
            <a:r>
              <a:rPr lang="en-US" dirty="0"/>
              <a:t>. “Yeah but…”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6. There is </a:t>
            </a:r>
            <a:r>
              <a:rPr lang="en-US" u="sng" dirty="0"/>
              <a:t>plenty</a:t>
            </a:r>
            <a:r>
              <a:rPr lang="en-US" dirty="0"/>
              <a:t> of grace.</a:t>
            </a:r>
          </a:p>
        </p:txBody>
      </p:sp>
    </p:spTree>
    <p:extLst>
      <p:ext uri="{BB962C8B-B14F-4D97-AF65-F5344CB8AC3E}">
        <p14:creationId xmlns:p14="http://schemas.microsoft.com/office/powerpoint/2010/main" val="251257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BC91B-77A6-F267-78C7-D1E6DD05F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FDED8-4A17-A4B9-2424-E9DE036FB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6" y="-411035"/>
            <a:ext cx="12192000" cy="210181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Reflection With Direction</a:t>
            </a:r>
            <a:br>
              <a:rPr lang="en-US" sz="4000" dirty="0"/>
            </a:br>
            <a:r>
              <a:rPr lang="en-US" sz="3200" dirty="0"/>
              <a:t>How Paul’s Story is Helpful to Everyone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F8B09-98D9-3949-833A-A4DBCEE05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477" y="1466491"/>
            <a:ext cx="3718939" cy="5267863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baseline="30000" dirty="0"/>
              <a:t>13 </a:t>
            </a:r>
            <a:r>
              <a:rPr lang="en-US" sz="2800" dirty="0"/>
              <a:t>even though I was formerly a blasphemer and a persecutor and a violent aggressor. Yet I was shown mercy because I acted ignorantly in unbelief; </a:t>
            </a:r>
            <a:r>
              <a:rPr lang="en-US" sz="2800" b="1" baseline="30000" dirty="0"/>
              <a:t>14 </a:t>
            </a:r>
            <a:r>
              <a:rPr lang="en-US" sz="2800" dirty="0"/>
              <a:t>and the grace of our Lord was more than abundant,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C3AE574-E139-5749-567A-F4E0ECE04834}"/>
              </a:ext>
            </a:extLst>
          </p:cNvPr>
          <p:cNvSpPr txBox="1">
            <a:spLocks/>
          </p:cNvSpPr>
          <p:nvPr/>
        </p:nvSpPr>
        <p:spPr>
          <a:xfrm>
            <a:off x="4702836" y="1201796"/>
            <a:ext cx="7776712" cy="5797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dirty="0"/>
              <a:t>5. My </a:t>
            </a:r>
            <a:r>
              <a:rPr lang="en-US" i="1" dirty="0"/>
              <a:t>even though </a:t>
            </a:r>
            <a:r>
              <a:rPr lang="en-US" dirty="0"/>
              <a:t>is an opportunity for </a:t>
            </a:r>
            <a:r>
              <a:rPr lang="en-US" u="sng" dirty="0"/>
              <a:t>God’s glory</a:t>
            </a:r>
            <a:r>
              <a:rPr lang="en-US" dirty="0"/>
              <a:t>. “Yeah but…”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6. There is </a:t>
            </a:r>
            <a:r>
              <a:rPr lang="en-US" u="sng" dirty="0"/>
              <a:t>plenty</a:t>
            </a:r>
            <a:r>
              <a:rPr lang="en-US" dirty="0"/>
              <a:t> of grace.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4E29073-8E8E-C6EA-75C1-B248EFBD99CF}"/>
              </a:ext>
            </a:extLst>
          </p:cNvPr>
          <p:cNvSpPr txBox="1">
            <a:spLocks/>
          </p:cNvSpPr>
          <p:nvPr/>
        </p:nvSpPr>
        <p:spPr>
          <a:xfrm>
            <a:off x="10167665" y="3142060"/>
            <a:ext cx="2501663" cy="854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2 Cor.9:8</a:t>
            </a:r>
          </a:p>
        </p:txBody>
      </p:sp>
    </p:spTree>
    <p:extLst>
      <p:ext uri="{BB962C8B-B14F-4D97-AF65-F5344CB8AC3E}">
        <p14:creationId xmlns:p14="http://schemas.microsoft.com/office/powerpoint/2010/main" val="26062064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654E0-472B-98AB-9B0F-D35497100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8A9DE-FB59-85A1-0D55-E3683EC9B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6" y="-411035"/>
            <a:ext cx="12192000" cy="210181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Reflection With Direction</a:t>
            </a:r>
            <a:br>
              <a:rPr lang="en-US" sz="4000" dirty="0"/>
            </a:br>
            <a:r>
              <a:rPr lang="en-US" sz="3200" dirty="0"/>
              <a:t>How Paul’s Story is Helpful to Everyone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CFF47-C762-99BA-51D0-1269383E2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59" y="1023669"/>
            <a:ext cx="4721524" cy="5710686"/>
          </a:xfrm>
        </p:spPr>
        <p:txBody>
          <a:bodyPr>
            <a:normAutofit fontScale="850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baseline="30000" dirty="0"/>
              <a:t>15 </a:t>
            </a:r>
            <a:r>
              <a:rPr lang="en-US" sz="2800" dirty="0"/>
              <a:t>It is a trustworthy statement, deserving full acceptance, that Christ Jesus came into the world to save sinners, among whom I am foremost </a:t>
            </a:r>
            <a:r>
              <a:rPr lang="en-US" sz="2800" i="1" dirty="0"/>
              <a:t>of all. </a:t>
            </a:r>
            <a:r>
              <a:rPr lang="en-US" sz="2800" b="1" baseline="30000" dirty="0"/>
              <a:t>16 </a:t>
            </a:r>
            <a:r>
              <a:rPr lang="en-US" sz="2800" dirty="0"/>
              <a:t>Yet for this reason I found mercy, so that in me as the foremost, Jesus Christ might demonstrate His perfect patience as an example for those who would believe in Him for eternal life.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9932E7A-B4BD-5198-5840-AF59C199FB26}"/>
              </a:ext>
            </a:extLst>
          </p:cNvPr>
          <p:cNvSpPr txBox="1">
            <a:spLocks/>
          </p:cNvSpPr>
          <p:nvPr/>
        </p:nvSpPr>
        <p:spPr>
          <a:xfrm>
            <a:off x="4702836" y="1201796"/>
            <a:ext cx="7776712" cy="5797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dirty="0"/>
              <a:t>5. My </a:t>
            </a:r>
            <a:r>
              <a:rPr lang="en-US" i="1" dirty="0"/>
              <a:t>even though </a:t>
            </a:r>
            <a:r>
              <a:rPr lang="en-US" dirty="0"/>
              <a:t>is an opportunity for </a:t>
            </a:r>
            <a:r>
              <a:rPr lang="en-US" u="sng" dirty="0"/>
              <a:t>God’s glory</a:t>
            </a:r>
            <a:r>
              <a:rPr lang="en-US" dirty="0"/>
              <a:t>. “Yeah but…”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6. There is </a:t>
            </a:r>
            <a:r>
              <a:rPr lang="en-US" u="sng" dirty="0"/>
              <a:t>plenty</a:t>
            </a:r>
            <a:r>
              <a:rPr lang="en-US" dirty="0"/>
              <a:t> of grace.</a:t>
            </a:r>
          </a:p>
        </p:txBody>
      </p:sp>
    </p:spTree>
    <p:extLst>
      <p:ext uri="{BB962C8B-B14F-4D97-AF65-F5344CB8AC3E}">
        <p14:creationId xmlns:p14="http://schemas.microsoft.com/office/powerpoint/2010/main" val="35974155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6CD3D-BF01-12F2-8139-F17A850C2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688FA-FDD0-2A3B-7737-E8F480410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6" y="-411035"/>
            <a:ext cx="12192000" cy="210181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Reflection With Direction</a:t>
            </a:r>
            <a:br>
              <a:rPr lang="en-US" sz="4000" dirty="0"/>
            </a:br>
            <a:r>
              <a:rPr lang="en-US" sz="3200" dirty="0"/>
              <a:t>How Paul’s Story is Helpful to Everyone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EE625-6DCF-15BC-BEBB-247C69757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59" y="1023669"/>
            <a:ext cx="4721524" cy="5710686"/>
          </a:xfrm>
        </p:spPr>
        <p:txBody>
          <a:bodyPr>
            <a:normAutofit fontScale="850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baseline="30000" dirty="0"/>
              <a:t>15 </a:t>
            </a:r>
            <a:r>
              <a:rPr lang="en-US" sz="2800" dirty="0"/>
              <a:t>It is a trustworthy statement, deserving full acceptance, that Christ Jesus came into the world to save sinners, among whom I am foremost </a:t>
            </a:r>
            <a:r>
              <a:rPr lang="en-US" sz="2800" i="1" dirty="0"/>
              <a:t>of all. </a:t>
            </a:r>
            <a:r>
              <a:rPr lang="en-US" sz="2800" b="1" baseline="30000" dirty="0"/>
              <a:t>16 </a:t>
            </a:r>
            <a:r>
              <a:rPr lang="en-US" sz="2800" dirty="0"/>
              <a:t>Yet for this reason I found mercy, so that in me as the foremost, Jesus Christ might demonstrate His perfect patience as an example for those who would believe in Him for eternal life.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DE9A1EE-333E-F136-2DE1-71F4AD85E46B}"/>
              </a:ext>
            </a:extLst>
          </p:cNvPr>
          <p:cNvSpPr txBox="1">
            <a:spLocks/>
          </p:cNvSpPr>
          <p:nvPr/>
        </p:nvSpPr>
        <p:spPr>
          <a:xfrm>
            <a:off x="4702836" y="1201796"/>
            <a:ext cx="7776712" cy="5797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dirty="0"/>
              <a:t>5. My </a:t>
            </a:r>
            <a:r>
              <a:rPr lang="en-US" i="1" dirty="0"/>
              <a:t>even though </a:t>
            </a:r>
            <a:r>
              <a:rPr lang="en-US" dirty="0"/>
              <a:t>is an opportunity for </a:t>
            </a:r>
            <a:r>
              <a:rPr lang="en-US" u="sng" dirty="0"/>
              <a:t>God’s glory</a:t>
            </a:r>
            <a:r>
              <a:rPr lang="en-US" dirty="0"/>
              <a:t>. “Yeah but…”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6. There is </a:t>
            </a:r>
            <a:r>
              <a:rPr lang="en-US" u="sng" dirty="0"/>
              <a:t>plenty</a:t>
            </a:r>
            <a:r>
              <a:rPr lang="en-US" dirty="0"/>
              <a:t> of grace.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7. The Holy Spirit intended that Paul’s story help </a:t>
            </a:r>
            <a:r>
              <a:rPr lang="en-US" u="sng" dirty="0"/>
              <a:t>me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46423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9904A-3413-4AE7-F3AC-B704B7EEB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29747-6CE4-D08E-A17F-0C74BC1A3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6" y="-411035"/>
            <a:ext cx="12192000" cy="210181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Reflection With Direction</a:t>
            </a:r>
            <a:br>
              <a:rPr lang="en-US" sz="4000" dirty="0"/>
            </a:br>
            <a:r>
              <a:rPr lang="en-US" sz="3200" dirty="0"/>
              <a:t>How Paul’s Story is Helpful to Everyone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C8AD9-9EBC-5B0D-754F-2F25C3932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59" y="1023669"/>
            <a:ext cx="4721524" cy="5710686"/>
          </a:xfrm>
        </p:spPr>
        <p:txBody>
          <a:bodyPr>
            <a:normAutofit fontScale="850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baseline="30000" dirty="0"/>
              <a:t>15 </a:t>
            </a:r>
            <a:r>
              <a:rPr lang="en-US" sz="2800" dirty="0"/>
              <a:t>It is a trustworthy statement, deserving full acceptance, that Christ Jesus came into the world to save sinners, among whom I am foremost </a:t>
            </a:r>
            <a:r>
              <a:rPr lang="en-US" sz="2800" i="1" dirty="0"/>
              <a:t>of all. </a:t>
            </a:r>
            <a:r>
              <a:rPr lang="en-US" sz="2800" b="1" baseline="30000" dirty="0"/>
              <a:t>16 </a:t>
            </a:r>
            <a:r>
              <a:rPr lang="en-US" sz="2800" dirty="0"/>
              <a:t>Yet for this reason I found mercy, so that in me as the foremost, Jesus Christ might demonstrate His perfect patience as an example </a:t>
            </a:r>
            <a:r>
              <a:rPr lang="en-US" sz="2800" dirty="0">
                <a:highlight>
                  <a:srgbClr val="FFFF00"/>
                </a:highlight>
              </a:rPr>
              <a:t>for those who would believe in Him for eternal life.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28AF2D0-19AD-9427-D5A9-F87A47BBE2EA}"/>
              </a:ext>
            </a:extLst>
          </p:cNvPr>
          <p:cNvSpPr txBox="1">
            <a:spLocks/>
          </p:cNvSpPr>
          <p:nvPr/>
        </p:nvSpPr>
        <p:spPr>
          <a:xfrm>
            <a:off x="4702836" y="1201796"/>
            <a:ext cx="7776712" cy="5797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dirty="0"/>
              <a:t>5. My </a:t>
            </a:r>
            <a:r>
              <a:rPr lang="en-US" i="1" dirty="0"/>
              <a:t>even though </a:t>
            </a:r>
            <a:r>
              <a:rPr lang="en-US" dirty="0"/>
              <a:t>is an opportunity for </a:t>
            </a:r>
            <a:r>
              <a:rPr lang="en-US" u="sng" dirty="0"/>
              <a:t>God’s glory</a:t>
            </a:r>
            <a:r>
              <a:rPr lang="en-US" dirty="0"/>
              <a:t>. “Yeah but…”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6. There is </a:t>
            </a:r>
            <a:r>
              <a:rPr lang="en-US" u="sng" dirty="0"/>
              <a:t>plenty</a:t>
            </a:r>
            <a:r>
              <a:rPr lang="en-US" dirty="0"/>
              <a:t> of grace.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7. The Holy Spirit intended that Paul’s story help </a:t>
            </a:r>
            <a:r>
              <a:rPr lang="en-US" u="sng" dirty="0"/>
              <a:t>me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723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841B0-B9FC-F720-E645-5922D479A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0EADC2AF-B248-C5E2-2867-D8B621D7D750}"/>
              </a:ext>
            </a:extLst>
          </p:cNvPr>
          <p:cNvSpPr txBox="1">
            <a:spLocks/>
          </p:cNvSpPr>
          <p:nvPr/>
        </p:nvSpPr>
        <p:spPr>
          <a:xfrm>
            <a:off x="-2" y="1412116"/>
            <a:ext cx="7988058" cy="2016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Let us rise up and build.</a:t>
            </a:r>
          </a:p>
          <a:p>
            <a:r>
              <a:rPr lang="en-US" dirty="0"/>
              <a:t>Nehemiah 2:18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6E56926-961E-C14B-0D87-DD1E60734985}"/>
              </a:ext>
            </a:extLst>
          </p:cNvPr>
          <p:cNvSpPr txBox="1">
            <a:spLocks/>
          </p:cNvSpPr>
          <p:nvPr/>
        </p:nvSpPr>
        <p:spPr>
          <a:xfrm>
            <a:off x="-1" y="3013172"/>
            <a:ext cx="7988058" cy="2016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For we are God’s fellow workers.</a:t>
            </a:r>
          </a:p>
          <a:p>
            <a:r>
              <a:rPr lang="en-US" dirty="0"/>
              <a:t>1 Corinthians 3:9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74FFB12-E9CA-1240-BE8F-518089C4854F}"/>
              </a:ext>
            </a:extLst>
          </p:cNvPr>
          <p:cNvSpPr txBox="1">
            <a:spLocks/>
          </p:cNvSpPr>
          <p:nvPr/>
        </p:nvSpPr>
        <p:spPr>
          <a:xfrm>
            <a:off x="0" y="4679248"/>
            <a:ext cx="7988058" cy="2016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 will build My church.</a:t>
            </a:r>
          </a:p>
          <a:p>
            <a:r>
              <a:rPr lang="en-US" dirty="0"/>
              <a:t>Matthew 16:18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C71AE93-9608-EEEB-D89D-1766CC667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20770"/>
            <a:ext cx="7988059" cy="1285658"/>
          </a:xfrm>
        </p:spPr>
        <p:txBody>
          <a:bodyPr>
            <a:normAutofit/>
          </a:bodyPr>
          <a:lstStyle/>
          <a:p>
            <a:r>
              <a:rPr lang="en-US" sz="4800" dirty="0"/>
              <a:t>BUILD</a:t>
            </a:r>
          </a:p>
        </p:txBody>
      </p:sp>
    </p:spTree>
    <p:extLst>
      <p:ext uri="{BB962C8B-B14F-4D97-AF65-F5344CB8AC3E}">
        <p14:creationId xmlns:p14="http://schemas.microsoft.com/office/powerpoint/2010/main" val="24716762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D5D7F-E69F-CA07-1DB6-17DAEEB32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8B7B2-1A78-8280-871F-29835D89B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6" y="-411035"/>
            <a:ext cx="12192000" cy="210181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Reflection With Direction</a:t>
            </a:r>
            <a:br>
              <a:rPr lang="en-US" sz="4000" dirty="0"/>
            </a:br>
            <a:r>
              <a:rPr lang="en-US" sz="3200" dirty="0"/>
              <a:t>How Paul’s Story is Helpful to Everyone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5E64D-726D-DAE5-9FA0-D451B92E6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59" y="1023669"/>
            <a:ext cx="4721524" cy="5710686"/>
          </a:xfrm>
        </p:spPr>
        <p:txBody>
          <a:bodyPr>
            <a:normAutofit fontScale="850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baseline="30000" dirty="0"/>
              <a:t>15 </a:t>
            </a:r>
            <a:r>
              <a:rPr lang="en-US" sz="2800" dirty="0"/>
              <a:t>It is a trustworthy statement, deserving full acceptance, that Christ Jesus came into the world to save sinners, among whom I am foremost </a:t>
            </a:r>
            <a:r>
              <a:rPr lang="en-US" sz="2800" i="1" dirty="0"/>
              <a:t>of all. </a:t>
            </a:r>
            <a:r>
              <a:rPr lang="en-US" sz="2800" b="1" baseline="30000" dirty="0"/>
              <a:t>16 </a:t>
            </a:r>
            <a:r>
              <a:rPr lang="en-US" sz="2800" dirty="0"/>
              <a:t>Yet for this reason I found mercy, so that in me as the foremost, Jesus Christ might demonstrate His perfect patience as an example for those who would believe in Him for eternal life.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04F5CDF-097C-6B85-E83C-47B4B0E5A992}"/>
              </a:ext>
            </a:extLst>
          </p:cNvPr>
          <p:cNvSpPr txBox="1">
            <a:spLocks/>
          </p:cNvSpPr>
          <p:nvPr/>
        </p:nvSpPr>
        <p:spPr>
          <a:xfrm>
            <a:off x="4702836" y="1201796"/>
            <a:ext cx="7776712" cy="5797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dirty="0"/>
              <a:t>5. My </a:t>
            </a:r>
            <a:r>
              <a:rPr lang="en-US" i="1" dirty="0"/>
              <a:t>even though </a:t>
            </a:r>
            <a:r>
              <a:rPr lang="en-US" dirty="0"/>
              <a:t>is an opportunity for </a:t>
            </a:r>
            <a:r>
              <a:rPr lang="en-US" u="sng" dirty="0"/>
              <a:t>God’s glory</a:t>
            </a:r>
            <a:r>
              <a:rPr lang="en-US" dirty="0"/>
              <a:t>. “Yeah but…”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6. There is </a:t>
            </a:r>
            <a:r>
              <a:rPr lang="en-US" u="sng" dirty="0"/>
              <a:t>plenty</a:t>
            </a:r>
            <a:r>
              <a:rPr lang="en-US" dirty="0"/>
              <a:t> of grace.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7. The Holy Spirit intended that Paul’s story help </a:t>
            </a:r>
            <a:r>
              <a:rPr lang="en-US" u="sng" dirty="0"/>
              <a:t>me</a:t>
            </a:r>
            <a:r>
              <a:rPr lang="en-US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8. But it’s </a:t>
            </a:r>
            <a:r>
              <a:rPr lang="en-US" u="sng" dirty="0"/>
              <a:t>not about me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13892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88314-E14F-BE35-5183-C965AA9AC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91C5B-3261-699D-8C30-39C550345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6" y="-411035"/>
            <a:ext cx="12192000" cy="210181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Reflection With Direction</a:t>
            </a:r>
            <a:br>
              <a:rPr lang="en-US" sz="4000" dirty="0"/>
            </a:br>
            <a:r>
              <a:rPr lang="en-US" sz="3200" dirty="0"/>
              <a:t>How Paul’s Story is Helpful to Everyone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EF63D-00CF-AF03-3C92-C3D24043F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59" y="1023669"/>
            <a:ext cx="4721524" cy="5710686"/>
          </a:xfrm>
        </p:spPr>
        <p:txBody>
          <a:bodyPr>
            <a:normAutofit fontScale="850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baseline="30000" dirty="0"/>
              <a:t>15 </a:t>
            </a:r>
            <a:r>
              <a:rPr lang="en-US" sz="2800" dirty="0"/>
              <a:t>It is a trustworthy statement, deserving full acceptance, that Christ Jesus came into the world to save sinners, among whom I am foremost </a:t>
            </a:r>
            <a:r>
              <a:rPr lang="en-US" sz="2800" i="1" dirty="0"/>
              <a:t>of all. </a:t>
            </a:r>
            <a:r>
              <a:rPr lang="en-US" sz="2800" b="1" baseline="30000" dirty="0"/>
              <a:t>16 </a:t>
            </a:r>
            <a:r>
              <a:rPr lang="en-US" sz="2800" dirty="0"/>
              <a:t>Yet for this reason I found mercy, </a:t>
            </a:r>
            <a:r>
              <a:rPr lang="en-US" sz="2800" dirty="0">
                <a:highlight>
                  <a:srgbClr val="FFFF00"/>
                </a:highlight>
              </a:rPr>
              <a:t>so that </a:t>
            </a:r>
            <a:r>
              <a:rPr lang="en-US" sz="2800" dirty="0"/>
              <a:t>in me as the foremost, </a:t>
            </a:r>
            <a:r>
              <a:rPr lang="en-US" sz="2800" dirty="0">
                <a:highlight>
                  <a:srgbClr val="FFFF00"/>
                </a:highlight>
              </a:rPr>
              <a:t>Jesus Christ might demonstrate</a:t>
            </a:r>
            <a:r>
              <a:rPr lang="en-US" sz="2800" dirty="0"/>
              <a:t> His perfect patience as an example for those who would believe in Him for eternal life.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0611DED-F7D5-1C74-5D49-9C07C6CE0FE3}"/>
              </a:ext>
            </a:extLst>
          </p:cNvPr>
          <p:cNvSpPr txBox="1">
            <a:spLocks/>
          </p:cNvSpPr>
          <p:nvPr/>
        </p:nvSpPr>
        <p:spPr>
          <a:xfrm>
            <a:off x="4702836" y="1201796"/>
            <a:ext cx="7776712" cy="5797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dirty="0"/>
              <a:t>5. My </a:t>
            </a:r>
            <a:r>
              <a:rPr lang="en-US" i="1" dirty="0"/>
              <a:t>even though </a:t>
            </a:r>
            <a:r>
              <a:rPr lang="en-US" dirty="0"/>
              <a:t>is an opportunity for </a:t>
            </a:r>
            <a:r>
              <a:rPr lang="en-US" u="sng" dirty="0"/>
              <a:t>God’s glory</a:t>
            </a:r>
            <a:r>
              <a:rPr lang="en-US" dirty="0"/>
              <a:t>. “Yeah but…”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6. There is </a:t>
            </a:r>
            <a:r>
              <a:rPr lang="en-US" u="sng" dirty="0"/>
              <a:t>plenty</a:t>
            </a:r>
            <a:r>
              <a:rPr lang="en-US" dirty="0"/>
              <a:t> of grace.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7. The Holy Spirit intended that Paul’s story help </a:t>
            </a:r>
            <a:r>
              <a:rPr lang="en-US" u="sng" dirty="0"/>
              <a:t>me</a:t>
            </a:r>
            <a:r>
              <a:rPr lang="en-US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8. But it’s not about </a:t>
            </a:r>
            <a:r>
              <a:rPr lang="en-US" u="sng" dirty="0"/>
              <a:t>me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73513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E6AFC-4ED2-7447-B2DA-DC28790F5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8AFDB-ADFA-871C-039A-9AAA8158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6" y="-411035"/>
            <a:ext cx="12192000" cy="210181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Reflection With Direction</a:t>
            </a:r>
            <a:br>
              <a:rPr lang="en-US" sz="4000" dirty="0"/>
            </a:br>
            <a:r>
              <a:rPr lang="en-US" sz="3200" dirty="0"/>
              <a:t>How Paul’s Story is Helpful to Everyone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18AC5-8F37-546A-6079-E1E3AEC79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59" y="1023669"/>
            <a:ext cx="4721524" cy="5710686"/>
          </a:xfrm>
        </p:spPr>
        <p:txBody>
          <a:bodyPr>
            <a:normAutofit fontScale="850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baseline="30000" dirty="0"/>
              <a:t>15 </a:t>
            </a:r>
            <a:r>
              <a:rPr lang="en-US" sz="2800" dirty="0"/>
              <a:t>It is a trustworthy statement, deserving full acceptance, that Christ Jesus came into the world to save sinners, among whom I am foremost </a:t>
            </a:r>
            <a:r>
              <a:rPr lang="en-US" sz="2800" i="1" dirty="0"/>
              <a:t>of all. </a:t>
            </a:r>
            <a:r>
              <a:rPr lang="en-US" sz="2800" b="1" baseline="30000" dirty="0"/>
              <a:t>16 </a:t>
            </a:r>
            <a:r>
              <a:rPr lang="en-US" sz="2800" dirty="0"/>
              <a:t>Yet for this reason I found mercy, </a:t>
            </a:r>
            <a:r>
              <a:rPr lang="en-US" sz="2800" dirty="0">
                <a:highlight>
                  <a:srgbClr val="FFFF00"/>
                </a:highlight>
              </a:rPr>
              <a:t>so that </a:t>
            </a:r>
            <a:r>
              <a:rPr lang="en-US" sz="2800" dirty="0"/>
              <a:t>in me as the foremost, </a:t>
            </a:r>
            <a:r>
              <a:rPr lang="en-US" sz="2800" dirty="0">
                <a:highlight>
                  <a:srgbClr val="FFFF00"/>
                </a:highlight>
              </a:rPr>
              <a:t>Jesus Christ might demonstrate</a:t>
            </a:r>
            <a:r>
              <a:rPr lang="en-US" sz="2800" dirty="0"/>
              <a:t> </a:t>
            </a:r>
            <a:r>
              <a:rPr lang="en-US" sz="2800" b="1" dirty="0">
                <a:highlight>
                  <a:srgbClr val="FFFF00"/>
                </a:highlight>
              </a:rPr>
              <a:t>His perfect patience</a:t>
            </a:r>
            <a:r>
              <a:rPr lang="en-US" sz="2800" dirty="0"/>
              <a:t> as an example for those who would believe in Him for eternal life.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DF9587-2E0C-C321-10AF-3DD8831FACEF}"/>
              </a:ext>
            </a:extLst>
          </p:cNvPr>
          <p:cNvSpPr txBox="1">
            <a:spLocks/>
          </p:cNvSpPr>
          <p:nvPr/>
        </p:nvSpPr>
        <p:spPr>
          <a:xfrm>
            <a:off x="4702836" y="1201796"/>
            <a:ext cx="7776712" cy="5797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dirty="0"/>
              <a:t>5. My </a:t>
            </a:r>
            <a:r>
              <a:rPr lang="en-US" i="1" dirty="0"/>
              <a:t>even though </a:t>
            </a:r>
            <a:r>
              <a:rPr lang="en-US" dirty="0"/>
              <a:t>is an opportunity for </a:t>
            </a:r>
            <a:r>
              <a:rPr lang="en-US" u="sng" dirty="0"/>
              <a:t>God’s glory</a:t>
            </a:r>
            <a:r>
              <a:rPr lang="en-US" dirty="0"/>
              <a:t>. “Yeah but…”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6. There is </a:t>
            </a:r>
            <a:r>
              <a:rPr lang="en-US" u="sng" dirty="0"/>
              <a:t>plenty</a:t>
            </a:r>
            <a:r>
              <a:rPr lang="en-US" dirty="0"/>
              <a:t> of grace.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7. The Holy Spirit intended that Paul’s story help </a:t>
            </a:r>
            <a:r>
              <a:rPr lang="en-US" u="sng" dirty="0"/>
              <a:t>me</a:t>
            </a:r>
            <a:r>
              <a:rPr lang="en-US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8. But it’s not about </a:t>
            </a:r>
            <a:r>
              <a:rPr lang="en-US" u="sng" dirty="0"/>
              <a:t>me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1468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31AFA-92BE-5ACD-6812-EA842AB62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CF1F4FFD-8F77-A25A-276F-7EDD391C805C}"/>
              </a:ext>
            </a:extLst>
          </p:cNvPr>
          <p:cNvSpPr txBox="1">
            <a:spLocks/>
          </p:cNvSpPr>
          <p:nvPr/>
        </p:nvSpPr>
        <p:spPr>
          <a:xfrm>
            <a:off x="-2" y="1412116"/>
            <a:ext cx="7988058" cy="2016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Let us rise up and build.</a:t>
            </a:r>
          </a:p>
          <a:p>
            <a:r>
              <a:rPr lang="en-US" dirty="0"/>
              <a:t>Nehemiah 2:18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99F30A1-3EFE-6678-A056-24F590B7B2F4}"/>
              </a:ext>
            </a:extLst>
          </p:cNvPr>
          <p:cNvSpPr txBox="1">
            <a:spLocks/>
          </p:cNvSpPr>
          <p:nvPr/>
        </p:nvSpPr>
        <p:spPr>
          <a:xfrm>
            <a:off x="-1" y="3013172"/>
            <a:ext cx="7988058" cy="2016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For we are God’s fellow workers.</a:t>
            </a:r>
          </a:p>
          <a:p>
            <a:r>
              <a:rPr lang="en-US" dirty="0"/>
              <a:t>1 Corinthians 3:9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C354CE4-66DB-F759-5B2A-776CE9E27B88}"/>
              </a:ext>
            </a:extLst>
          </p:cNvPr>
          <p:cNvSpPr txBox="1">
            <a:spLocks/>
          </p:cNvSpPr>
          <p:nvPr/>
        </p:nvSpPr>
        <p:spPr>
          <a:xfrm>
            <a:off x="0" y="4679248"/>
            <a:ext cx="7988058" cy="2016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 will build My church.</a:t>
            </a:r>
          </a:p>
          <a:p>
            <a:r>
              <a:rPr lang="en-US" dirty="0"/>
              <a:t>Matthew 16:18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180F381-F8D6-00A6-8181-24DE6BC80F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20770"/>
            <a:ext cx="7988059" cy="1285658"/>
          </a:xfrm>
        </p:spPr>
        <p:txBody>
          <a:bodyPr>
            <a:normAutofit/>
          </a:bodyPr>
          <a:lstStyle/>
          <a:p>
            <a:r>
              <a:rPr lang="en-US" sz="4800" dirty="0"/>
              <a:t>BUILD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3846B032-22FC-D5ED-8F19-EEA52589807D}"/>
              </a:ext>
            </a:extLst>
          </p:cNvPr>
          <p:cNvSpPr txBox="1">
            <a:spLocks/>
          </p:cNvSpPr>
          <p:nvPr/>
        </p:nvSpPr>
        <p:spPr>
          <a:xfrm>
            <a:off x="0" y="5772156"/>
            <a:ext cx="7988058" cy="726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John 17:6-9, 13-20</a:t>
            </a:r>
          </a:p>
        </p:txBody>
      </p:sp>
    </p:spTree>
    <p:extLst>
      <p:ext uri="{BB962C8B-B14F-4D97-AF65-F5344CB8AC3E}">
        <p14:creationId xmlns:p14="http://schemas.microsoft.com/office/powerpoint/2010/main" val="1111651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20913-386C-C8B7-CC65-2FA97AC21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0FCF6-7979-F33F-1C68-22A96AF251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20770"/>
            <a:ext cx="7988059" cy="1285658"/>
          </a:xfrm>
        </p:spPr>
        <p:txBody>
          <a:bodyPr>
            <a:normAutofit/>
          </a:bodyPr>
          <a:lstStyle/>
          <a:p>
            <a:r>
              <a:rPr lang="en-US" sz="4800" dirty="0"/>
              <a:t>BUILD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037F92-BD04-8725-61D7-42B56F057130}"/>
              </a:ext>
            </a:extLst>
          </p:cNvPr>
          <p:cNvSpPr txBox="1">
            <a:spLocks/>
          </p:cNvSpPr>
          <p:nvPr/>
        </p:nvSpPr>
        <p:spPr>
          <a:xfrm>
            <a:off x="0" y="1233528"/>
            <a:ext cx="8035636" cy="1413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/>
          </a:p>
          <a:p>
            <a:r>
              <a:rPr lang="en-US" sz="4000" dirty="0"/>
              <a:t>(1 Timothy 1:12-16)</a:t>
            </a:r>
          </a:p>
        </p:txBody>
      </p:sp>
    </p:spTree>
    <p:extLst>
      <p:ext uri="{BB962C8B-B14F-4D97-AF65-F5344CB8AC3E}">
        <p14:creationId xmlns:p14="http://schemas.microsoft.com/office/powerpoint/2010/main" val="2666000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78C72-9A95-17EB-CBB6-33A4DD758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BB033-4189-137D-F8C2-D2594F0CA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180" y="72044"/>
            <a:ext cx="4268089" cy="1325563"/>
          </a:xfrm>
        </p:spPr>
        <p:txBody>
          <a:bodyPr/>
          <a:lstStyle/>
          <a:p>
            <a:r>
              <a:rPr lang="en-US" dirty="0"/>
              <a:t>1 Timothy 1</a:t>
            </a:r>
          </a:p>
        </p:txBody>
      </p:sp>
    </p:spTree>
    <p:extLst>
      <p:ext uri="{BB962C8B-B14F-4D97-AF65-F5344CB8AC3E}">
        <p14:creationId xmlns:p14="http://schemas.microsoft.com/office/powerpoint/2010/main" val="1609091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839BF-ADFE-6802-DD33-29A88DFA2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BC74C-8A4D-EF64-1223-60503895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180" y="72044"/>
            <a:ext cx="4268089" cy="1325563"/>
          </a:xfrm>
        </p:spPr>
        <p:txBody>
          <a:bodyPr/>
          <a:lstStyle/>
          <a:p>
            <a:r>
              <a:rPr lang="en-US" dirty="0"/>
              <a:t>1 Timothy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9D028-79DE-13BB-981D-08AE7CE92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727" y="1028963"/>
            <a:ext cx="11246297" cy="5829037"/>
          </a:xfrm>
        </p:spPr>
        <p:txBody>
          <a:bodyPr>
            <a:normAutofit fontScale="70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baseline="30000" dirty="0"/>
              <a:t>12 </a:t>
            </a:r>
            <a:r>
              <a:rPr lang="en-US" dirty="0"/>
              <a:t>I thank Christ Jesus our Lord, who has strengthened me, because He considered me faithful, putting me into service, </a:t>
            </a:r>
            <a:r>
              <a:rPr lang="en-US" b="1" baseline="30000" dirty="0">
                <a:solidFill>
                  <a:srgbClr val="D1A79F"/>
                </a:solidFill>
              </a:rPr>
              <a:t>13 </a:t>
            </a:r>
            <a:r>
              <a:rPr lang="en-US" dirty="0">
                <a:solidFill>
                  <a:srgbClr val="D1A79F"/>
                </a:solidFill>
              </a:rPr>
              <a:t>even though I was formerly a blasphemer and a persecutor and a violent aggressor. Yet I was shown mercy because I acted ignorantly in unbelief; </a:t>
            </a:r>
            <a:r>
              <a:rPr lang="en-US" b="1" baseline="30000" dirty="0">
                <a:solidFill>
                  <a:srgbClr val="D1A79F"/>
                </a:solidFill>
              </a:rPr>
              <a:t>14 </a:t>
            </a:r>
            <a:r>
              <a:rPr lang="en-US" dirty="0">
                <a:solidFill>
                  <a:srgbClr val="D1A79F"/>
                </a:solidFill>
              </a:rPr>
              <a:t>and the grace of our Lord was more than abundant, with the faith and love which are </a:t>
            </a:r>
            <a:r>
              <a:rPr lang="en-US" i="1" dirty="0">
                <a:solidFill>
                  <a:srgbClr val="D1A79F"/>
                </a:solidFill>
              </a:rPr>
              <a:t>found</a:t>
            </a:r>
            <a:r>
              <a:rPr lang="en-US" dirty="0">
                <a:solidFill>
                  <a:srgbClr val="D1A79F"/>
                </a:solidFill>
              </a:rPr>
              <a:t> in Christ Jesus. </a:t>
            </a:r>
            <a:r>
              <a:rPr lang="en-US" b="1" baseline="30000" dirty="0">
                <a:solidFill>
                  <a:srgbClr val="D1A79F"/>
                </a:solidFill>
              </a:rPr>
              <a:t>15 </a:t>
            </a:r>
            <a:r>
              <a:rPr lang="en-US" dirty="0">
                <a:solidFill>
                  <a:srgbClr val="D1A79F"/>
                </a:solidFill>
              </a:rPr>
              <a:t>It is a trustworthy statement, deserving full acceptance, that Christ Jesus came into the world to save sinners, among whom I am foremost </a:t>
            </a:r>
            <a:r>
              <a:rPr lang="en-US" i="1" dirty="0">
                <a:solidFill>
                  <a:srgbClr val="D1A79F"/>
                </a:solidFill>
              </a:rPr>
              <a:t>of all. </a:t>
            </a:r>
            <a:r>
              <a:rPr lang="en-US" b="1" baseline="30000" dirty="0">
                <a:solidFill>
                  <a:srgbClr val="D1A79F"/>
                </a:solidFill>
              </a:rPr>
              <a:t>16 </a:t>
            </a:r>
            <a:r>
              <a:rPr lang="en-US" dirty="0">
                <a:solidFill>
                  <a:srgbClr val="D1A79F"/>
                </a:solidFill>
              </a:rPr>
              <a:t>Yet for this reason I found mercy, so that in me as the foremost, Jesus Christ might demonstrate His perfect patience as an example for those who would believe in Him for eternal life.</a:t>
            </a:r>
          </a:p>
        </p:txBody>
      </p:sp>
    </p:spTree>
    <p:extLst>
      <p:ext uri="{BB962C8B-B14F-4D97-AF65-F5344CB8AC3E}">
        <p14:creationId xmlns:p14="http://schemas.microsoft.com/office/powerpoint/2010/main" val="126162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0A6E5-E1DE-EC0F-7FC6-59CA808E5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DFF4B-E083-05C3-14C8-9108F5899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180" y="72044"/>
            <a:ext cx="4268089" cy="1325563"/>
          </a:xfrm>
        </p:spPr>
        <p:txBody>
          <a:bodyPr/>
          <a:lstStyle/>
          <a:p>
            <a:r>
              <a:rPr lang="en-US" dirty="0"/>
              <a:t>1 Timothy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A5BA7-B5AF-836A-40EC-E45C9515D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727" y="1028963"/>
            <a:ext cx="11246297" cy="5829037"/>
          </a:xfrm>
        </p:spPr>
        <p:txBody>
          <a:bodyPr>
            <a:normAutofit fontScale="70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baseline="30000" dirty="0"/>
              <a:t>12 </a:t>
            </a:r>
            <a:r>
              <a:rPr lang="en-US" dirty="0"/>
              <a:t>I thank Christ Jesus our Lord, who has strengthened me, because He considered me faithful, putting me into service, </a:t>
            </a:r>
            <a:r>
              <a:rPr lang="en-US" b="1" baseline="30000" dirty="0"/>
              <a:t>13 </a:t>
            </a:r>
            <a:r>
              <a:rPr lang="en-US" dirty="0"/>
              <a:t>even though I was formerly a blasphemer and a persecutor and a violent aggressor. </a:t>
            </a:r>
            <a:r>
              <a:rPr lang="en-US" dirty="0">
                <a:solidFill>
                  <a:srgbClr val="D1A79F"/>
                </a:solidFill>
              </a:rPr>
              <a:t>Yet I was shown mercy because I acted ignorantly in unbelief; </a:t>
            </a:r>
            <a:r>
              <a:rPr lang="en-US" b="1" baseline="30000" dirty="0">
                <a:solidFill>
                  <a:srgbClr val="D1A79F"/>
                </a:solidFill>
              </a:rPr>
              <a:t>14 </a:t>
            </a:r>
            <a:r>
              <a:rPr lang="en-US" dirty="0">
                <a:solidFill>
                  <a:srgbClr val="D1A79F"/>
                </a:solidFill>
              </a:rPr>
              <a:t>and the grace of our Lord was more than abundant, with the faith and love which are </a:t>
            </a:r>
            <a:r>
              <a:rPr lang="en-US" i="1" dirty="0">
                <a:solidFill>
                  <a:srgbClr val="D1A79F"/>
                </a:solidFill>
              </a:rPr>
              <a:t>found</a:t>
            </a:r>
            <a:r>
              <a:rPr lang="en-US" dirty="0">
                <a:solidFill>
                  <a:srgbClr val="D1A79F"/>
                </a:solidFill>
              </a:rPr>
              <a:t> in Christ Jesus. </a:t>
            </a:r>
            <a:r>
              <a:rPr lang="en-US" b="1" baseline="30000" dirty="0">
                <a:solidFill>
                  <a:srgbClr val="D1A79F"/>
                </a:solidFill>
              </a:rPr>
              <a:t>15 </a:t>
            </a:r>
            <a:r>
              <a:rPr lang="en-US" dirty="0">
                <a:solidFill>
                  <a:srgbClr val="D1A79F"/>
                </a:solidFill>
              </a:rPr>
              <a:t>It is a trustworthy statement, deserving full acceptance, that Christ Jesus came into the world to save sinners, among whom I am foremost </a:t>
            </a:r>
            <a:r>
              <a:rPr lang="en-US" i="1" dirty="0">
                <a:solidFill>
                  <a:srgbClr val="D1A79F"/>
                </a:solidFill>
              </a:rPr>
              <a:t>of all. </a:t>
            </a:r>
            <a:r>
              <a:rPr lang="en-US" b="1" baseline="30000" dirty="0">
                <a:solidFill>
                  <a:srgbClr val="D1A79F"/>
                </a:solidFill>
              </a:rPr>
              <a:t>16 </a:t>
            </a:r>
            <a:r>
              <a:rPr lang="en-US" dirty="0">
                <a:solidFill>
                  <a:srgbClr val="D1A79F"/>
                </a:solidFill>
              </a:rPr>
              <a:t>Yet for this reason I found mercy, so that in me as the foremost, Jesus Christ might demonstrate His perfect patience as an example for those who would believe in Him for eternal life.</a:t>
            </a:r>
          </a:p>
        </p:txBody>
      </p:sp>
    </p:spTree>
    <p:extLst>
      <p:ext uri="{BB962C8B-B14F-4D97-AF65-F5344CB8AC3E}">
        <p14:creationId xmlns:p14="http://schemas.microsoft.com/office/powerpoint/2010/main" val="27081781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4560</TotalTime>
  <Words>3158</Words>
  <Application>Microsoft Office PowerPoint</Application>
  <PresentationFormat>Widescreen</PresentationFormat>
  <Paragraphs>165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Spectral SC</vt:lpstr>
      <vt:lpstr>Spectral SC SemiBold</vt:lpstr>
      <vt:lpstr>Office Theme</vt:lpstr>
      <vt:lpstr>BUILD</vt:lpstr>
      <vt:lpstr>BUILD</vt:lpstr>
      <vt:lpstr>BUILD</vt:lpstr>
      <vt:lpstr>BUILD</vt:lpstr>
      <vt:lpstr>BUILD</vt:lpstr>
      <vt:lpstr>BUILD</vt:lpstr>
      <vt:lpstr>1 Timothy 1</vt:lpstr>
      <vt:lpstr>1 Timothy 1</vt:lpstr>
      <vt:lpstr>1 Timothy 1</vt:lpstr>
      <vt:lpstr>1 Timothy 1</vt:lpstr>
      <vt:lpstr>1 Timothy 1</vt:lpstr>
      <vt:lpstr>1 Timothy 1</vt:lpstr>
      <vt:lpstr>1 Timothy 1</vt:lpstr>
      <vt:lpstr>1 Timothy 1</vt:lpstr>
      <vt:lpstr>1 Timothy 1</vt:lpstr>
      <vt:lpstr>1 Timothy 1</vt:lpstr>
      <vt:lpstr>BUILD</vt:lpstr>
      <vt:lpstr>BUILD</vt:lpstr>
      <vt:lpstr>BUILD</vt:lpstr>
      <vt:lpstr>Reflection With Direction How Paul’s Story is Helpful to Everyone </vt:lpstr>
      <vt:lpstr>Reflection With Direction How Paul’s Story is Helpful to Everyone </vt:lpstr>
      <vt:lpstr>Reflection With Direction How Paul’s Story is Helpful to Everyone </vt:lpstr>
      <vt:lpstr>Reflection With Direction How Paul’s Story is Helpful to Everyone </vt:lpstr>
      <vt:lpstr>Reflection With Direction How Paul’s Story is Helpful to Everyone </vt:lpstr>
      <vt:lpstr>Reflection With Direction How Paul’s Story is Helpful to Everyone </vt:lpstr>
      <vt:lpstr>Reflection With Direction How Paul’s Story is Helpful to Everyone </vt:lpstr>
      <vt:lpstr>Reflection With Direction How Paul’s Story is Helpful to Everyone </vt:lpstr>
      <vt:lpstr>Reflection With Direction How Paul’s Story is Helpful to Everyone </vt:lpstr>
      <vt:lpstr>Reflection With Direction How Paul’s Story is Helpful to Everyone </vt:lpstr>
      <vt:lpstr>Reflection With Direction How Paul’s Story is Helpful to Everyone </vt:lpstr>
      <vt:lpstr>Reflection With Direction How Paul’s Story is Helpful to Everyone </vt:lpstr>
      <vt:lpstr>Reflection With Direction How Paul’s Story is Helpful to Everyone </vt:lpstr>
      <vt:lpstr>Reflection With Direction How Paul’s Story is Helpful to Everyone </vt:lpstr>
      <vt:lpstr>Reflection With Direction How Paul’s Story is Helpful to Everyone </vt:lpstr>
      <vt:lpstr>Reflection With Direction How Paul’s Story is Helpful to Everyone </vt:lpstr>
      <vt:lpstr>Reflection With Direction How Paul’s Story is Helpful to Everyone </vt:lpstr>
      <vt:lpstr>Reflection With Direction How Paul’s Story is Helpful to Everyone </vt:lpstr>
      <vt:lpstr>Reflection With Direction How Paul’s Story is Helpful to Everyone </vt:lpstr>
      <vt:lpstr>Reflection With Direction How Paul’s Story is Helpful to Everyone </vt:lpstr>
      <vt:lpstr>Reflection With Direction How Paul’s Story is Helpful to Everyone </vt:lpstr>
      <vt:lpstr>Reflection With Direction How Paul’s Story is Helpful to Everyone </vt:lpstr>
      <vt:lpstr>Reflection With Direction How Paul’s Story is Helpful to Everyone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Ashley McGlone</dc:creator>
  <cp:lastModifiedBy>Jack Stockdale</cp:lastModifiedBy>
  <cp:revision>3</cp:revision>
  <dcterms:created xsi:type="dcterms:W3CDTF">2026-02-01T00:23:34Z</dcterms:created>
  <dcterms:modified xsi:type="dcterms:W3CDTF">2026-03-01T13:35:05Z</dcterms:modified>
</cp:coreProperties>
</file>