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7"/>
  </p:notesMasterIdLst>
  <p:handoutMasterIdLst>
    <p:handoutMasterId r:id="rId48"/>
  </p:handoutMasterIdLst>
  <p:sldIdLst>
    <p:sldId id="436" r:id="rId5"/>
    <p:sldId id="340" r:id="rId6"/>
    <p:sldId id="341" r:id="rId7"/>
    <p:sldId id="356" r:id="rId8"/>
    <p:sldId id="469" r:id="rId9"/>
    <p:sldId id="468" r:id="rId10"/>
    <p:sldId id="361" r:id="rId11"/>
    <p:sldId id="434" r:id="rId12"/>
    <p:sldId id="435" r:id="rId13"/>
    <p:sldId id="357" r:id="rId14"/>
    <p:sldId id="439" r:id="rId15"/>
    <p:sldId id="440" r:id="rId16"/>
    <p:sldId id="441" r:id="rId17"/>
    <p:sldId id="442" r:id="rId18"/>
    <p:sldId id="444" r:id="rId19"/>
    <p:sldId id="443" r:id="rId20"/>
    <p:sldId id="437" r:id="rId21"/>
    <p:sldId id="445" r:id="rId22"/>
    <p:sldId id="450" r:id="rId23"/>
    <p:sldId id="446" r:id="rId24"/>
    <p:sldId id="451" r:id="rId25"/>
    <p:sldId id="452" r:id="rId26"/>
    <p:sldId id="448" r:id="rId27"/>
    <p:sldId id="447" r:id="rId28"/>
    <p:sldId id="449" r:id="rId29"/>
    <p:sldId id="438" r:id="rId30"/>
    <p:sldId id="453" r:id="rId31"/>
    <p:sldId id="454" r:id="rId32"/>
    <p:sldId id="455" r:id="rId33"/>
    <p:sldId id="456" r:id="rId34"/>
    <p:sldId id="472" r:id="rId35"/>
    <p:sldId id="461" r:id="rId36"/>
    <p:sldId id="460" r:id="rId37"/>
    <p:sldId id="463" r:id="rId38"/>
    <p:sldId id="464" r:id="rId39"/>
    <p:sldId id="465" r:id="rId40"/>
    <p:sldId id="458" r:id="rId41"/>
    <p:sldId id="466" r:id="rId42"/>
    <p:sldId id="467" r:id="rId43"/>
    <p:sldId id="471" r:id="rId44"/>
    <p:sldId id="360" r:id="rId45"/>
    <p:sldId id="35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0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DC2A1-396D-433E-B335-B7B0A7940154}" v="26" dt="2026-02-27T00:34:57.643"/>
  </p1510:revLst>
</p1510:revInfo>
</file>

<file path=ppt/tableStyles.xml><?xml version="1.0" encoding="utf-8"?>
<a:tblStyleLst xmlns:a="http://schemas.openxmlformats.org/drawingml/2006/main" def="{1E171933-4619-4E11-9A3F-F7608DF75F80}">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44" autoAdjust="0"/>
  </p:normalViewPr>
  <p:slideViewPr>
    <p:cSldViewPr snapToGrid="0">
      <p:cViewPr varScale="1">
        <p:scale>
          <a:sx n="46" d="100"/>
          <a:sy n="46" d="100"/>
        </p:scale>
        <p:origin x="692" y="26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Fang" userId="a349bf32b3c98127" providerId="LiveId" clId="{A21441A6-B656-4DEE-8F71-47ECCF459B70}"/>
    <pc:docChg chg="custSel addSld delSld modSld sldOrd delMainMaster">
      <pc:chgData name="R Fang" userId="a349bf32b3c98127" providerId="LiveId" clId="{A21441A6-B656-4DEE-8F71-47ECCF459B70}" dt="2026-02-28T05:17:14.660" v="3389" actId="20577"/>
      <pc:docMkLst>
        <pc:docMk/>
      </pc:docMkLst>
      <pc:sldChg chg="ord">
        <pc:chgData name="R Fang" userId="a349bf32b3c98127" providerId="LiveId" clId="{A21441A6-B656-4DEE-8F71-47ECCF459B70}" dt="2026-02-23T03:54:02.375" v="1596"/>
        <pc:sldMkLst>
          <pc:docMk/>
          <pc:sldMk cId="909924710" sldId="341"/>
        </pc:sldMkLst>
      </pc:sldChg>
      <pc:sldChg chg="ord">
        <pc:chgData name="R Fang" userId="a349bf32b3c98127" providerId="LiveId" clId="{A21441A6-B656-4DEE-8F71-47ECCF459B70}" dt="2026-02-23T04:12:37.720" v="2193"/>
        <pc:sldMkLst>
          <pc:docMk/>
          <pc:sldMk cId="3663657925" sldId="355"/>
        </pc:sldMkLst>
      </pc:sldChg>
      <pc:sldChg chg="addSp modSp ord">
        <pc:chgData name="R Fang" userId="a349bf32b3c98127" providerId="LiveId" clId="{A21441A6-B656-4DEE-8F71-47ECCF459B70}" dt="2026-02-25T23:56:58.101" v="2427"/>
        <pc:sldMkLst>
          <pc:docMk/>
          <pc:sldMk cId="1444474374" sldId="356"/>
        </pc:sldMkLst>
        <pc:picChg chg="add mod">
          <ac:chgData name="R Fang" userId="a349bf32b3c98127" providerId="LiveId" clId="{A21441A6-B656-4DEE-8F71-47ECCF459B70}" dt="2026-02-25T23:56:54.028" v="2426"/>
          <ac:picMkLst>
            <pc:docMk/>
            <pc:sldMk cId="1444474374" sldId="356"/>
            <ac:picMk id="5" creationId="{49CC188B-AA7A-3C1B-6029-CD4A65A0251F}"/>
          </ac:picMkLst>
        </pc:picChg>
        <pc:picChg chg="add mod">
          <ac:chgData name="R Fang" userId="a349bf32b3c98127" providerId="LiveId" clId="{A21441A6-B656-4DEE-8F71-47ECCF459B70}" dt="2026-02-25T23:56:58.101" v="2427"/>
          <ac:picMkLst>
            <pc:docMk/>
            <pc:sldMk cId="1444474374" sldId="356"/>
            <ac:picMk id="6" creationId="{61CD868D-EBBD-C79D-F4DC-8BEB7E596933}"/>
          </ac:picMkLst>
        </pc:picChg>
      </pc:sldChg>
      <pc:sldChg chg="ord">
        <pc:chgData name="R Fang" userId="a349bf32b3c98127" providerId="LiveId" clId="{A21441A6-B656-4DEE-8F71-47ECCF459B70}" dt="2026-02-23T04:12:04.659" v="2189"/>
        <pc:sldMkLst>
          <pc:docMk/>
          <pc:sldMk cId="2512233323" sldId="360"/>
        </pc:sldMkLst>
      </pc:sldChg>
      <pc:sldChg chg="modSp mod">
        <pc:chgData name="R Fang" userId="a349bf32b3c98127" providerId="LiveId" clId="{A21441A6-B656-4DEE-8F71-47ECCF459B70}" dt="2026-02-26T01:05:28.085" v="3243" actId="207"/>
        <pc:sldMkLst>
          <pc:docMk/>
          <pc:sldMk cId="1726684742" sldId="361"/>
        </pc:sldMkLst>
        <pc:spChg chg="mod">
          <ac:chgData name="R Fang" userId="a349bf32b3c98127" providerId="LiveId" clId="{A21441A6-B656-4DEE-8F71-47ECCF459B70}" dt="2026-02-26T01:05:28.085" v="3243" actId="207"/>
          <ac:spMkLst>
            <pc:docMk/>
            <pc:sldMk cId="1726684742" sldId="361"/>
            <ac:spMk id="3" creationId="{A87871D1-8C31-68CA-4F11-33D057C4AB7C}"/>
          </ac:spMkLst>
        </pc:spChg>
      </pc:sldChg>
      <pc:sldChg chg="modSp mod">
        <pc:chgData name="R Fang" userId="a349bf32b3c98127" providerId="LiveId" clId="{A21441A6-B656-4DEE-8F71-47ECCF459B70}" dt="2026-02-23T00:47:45.483" v="5" actId="207"/>
        <pc:sldMkLst>
          <pc:docMk/>
          <pc:sldMk cId="3114545734" sldId="434"/>
        </pc:sldMkLst>
        <pc:spChg chg="mod">
          <ac:chgData name="R Fang" userId="a349bf32b3c98127" providerId="LiveId" clId="{A21441A6-B656-4DEE-8F71-47ECCF459B70}" dt="2026-02-23T00:47:45.483" v="5" actId="207"/>
          <ac:spMkLst>
            <pc:docMk/>
            <pc:sldMk cId="3114545734" sldId="434"/>
            <ac:spMk id="3" creationId="{BCDDE8F9-4487-F00B-C77D-31ADFE70D4E8}"/>
          </ac:spMkLst>
        </pc:spChg>
      </pc:sldChg>
      <pc:sldChg chg="modSp mod">
        <pc:chgData name="R Fang" userId="a349bf32b3c98127" providerId="LiveId" clId="{A21441A6-B656-4DEE-8F71-47ECCF459B70}" dt="2026-02-23T00:46:52.901" v="1" actId="20577"/>
        <pc:sldMkLst>
          <pc:docMk/>
          <pc:sldMk cId="959826804" sldId="435"/>
        </pc:sldMkLst>
        <pc:spChg chg="mod">
          <ac:chgData name="R Fang" userId="a349bf32b3c98127" providerId="LiveId" clId="{A21441A6-B656-4DEE-8F71-47ECCF459B70}" dt="2026-02-23T00:46:52.901" v="1" actId="20577"/>
          <ac:spMkLst>
            <pc:docMk/>
            <pc:sldMk cId="959826804" sldId="435"/>
            <ac:spMk id="3" creationId="{479B7AA9-A601-2B59-45E0-C852B20B79B9}"/>
          </ac:spMkLst>
        </pc:spChg>
      </pc:sldChg>
      <pc:sldChg chg="modSp mod">
        <pc:chgData name="R Fang" userId="a349bf32b3c98127" providerId="LiveId" clId="{A21441A6-B656-4DEE-8F71-47ECCF459B70}" dt="2026-02-26T23:57:07.820" v="3244" actId="20577"/>
        <pc:sldMkLst>
          <pc:docMk/>
          <pc:sldMk cId="772121685" sldId="438"/>
        </pc:sldMkLst>
        <pc:spChg chg="mod">
          <ac:chgData name="R Fang" userId="a349bf32b3c98127" providerId="LiveId" clId="{A21441A6-B656-4DEE-8F71-47ECCF459B70}" dt="2026-02-26T23:57:07.820" v="3244" actId="20577"/>
          <ac:spMkLst>
            <pc:docMk/>
            <pc:sldMk cId="772121685" sldId="438"/>
            <ac:spMk id="3" creationId="{D936E702-54DB-9089-AE69-F26C7C2A8146}"/>
          </ac:spMkLst>
        </pc:spChg>
      </pc:sldChg>
      <pc:sldChg chg="modSp mod">
        <pc:chgData name="R Fang" userId="a349bf32b3c98127" providerId="LiveId" clId="{A21441A6-B656-4DEE-8F71-47ECCF459B70}" dt="2026-02-26T00:17:33.014" v="2949" actId="207"/>
        <pc:sldMkLst>
          <pc:docMk/>
          <pc:sldMk cId="4227656572" sldId="439"/>
        </pc:sldMkLst>
        <pc:spChg chg="mod">
          <ac:chgData name="R Fang" userId="a349bf32b3c98127" providerId="LiveId" clId="{A21441A6-B656-4DEE-8F71-47ECCF459B70}" dt="2026-02-26T00:17:33.014" v="2949" actId="207"/>
          <ac:spMkLst>
            <pc:docMk/>
            <pc:sldMk cId="4227656572" sldId="439"/>
            <ac:spMk id="2" creationId="{E92BE0F9-34C5-E45F-5726-BB85E2323BA0}"/>
          </ac:spMkLst>
        </pc:spChg>
      </pc:sldChg>
      <pc:sldChg chg="modSp mod">
        <pc:chgData name="R Fang" userId="a349bf32b3c98127" providerId="LiveId" clId="{A21441A6-B656-4DEE-8F71-47ECCF459B70}" dt="2026-02-26T00:18:30.671" v="2951" actId="207"/>
        <pc:sldMkLst>
          <pc:docMk/>
          <pc:sldMk cId="2688293038" sldId="442"/>
        </pc:sldMkLst>
        <pc:spChg chg="mod">
          <ac:chgData name="R Fang" userId="a349bf32b3c98127" providerId="LiveId" clId="{A21441A6-B656-4DEE-8F71-47ECCF459B70}" dt="2026-02-26T00:18:30.671" v="2951" actId="207"/>
          <ac:spMkLst>
            <pc:docMk/>
            <pc:sldMk cId="2688293038" sldId="442"/>
            <ac:spMk id="2" creationId="{B95AF349-92CB-1F5A-E8E9-12464F6891FD}"/>
          </ac:spMkLst>
        </pc:spChg>
      </pc:sldChg>
      <pc:sldChg chg="modSp mod">
        <pc:chgData name="R Fang" userId="a349bf32b3c98127" providerId="LiveId" clId="{A21441A6-B656-4DEE-8F71-47ECCF459B70}" dt="2026-02-26T00:19:30.270" v="2954" actId="207"/>
        <pc:sldMkLst>
          <pc:docMk/>
          <pc:sldMk cId="1432299053" sldId="443"/>
        </pc:sldMkLst>
        <pc:spChg chg="mod">
          <ac:chgData name="R Fang" userId="a349bf32b3c98127" providerId="LiveId" clId="{A21441A6-B656-4DEE-8F71-47ECCF459B70}" dt="2026-02-26T00:19:30.270" v="2954" actId="207"/>
          <ac:spMkLst>
            <pc:docMk/>
            <pc:sldMk cId="1432299053" sldId="443"/>
            <ac:spMk id="2" creationId="{59915682-A52E-5899-7452-5126D1EFEF6F}"/>
          </ac:spMkLst>
        </pc:spChg>
      </pc:sldChg>
      <pc:sldChg chg="modSp mod">
        <pc:chgData name="R Fang" userId="a349bf32b3c98127" providerId="LiveId" clId="{A21441A6-B656-4DEE-8F71-47ECCF459B70}" dt="2026-02-26T00:20:27.151" v="2957" actId="207"/>
        <pc:sldMkLst>
          <pc:docMk/>
          <pc:sldMk cId="2889400808" sldId="445"/>
        </pc:sldMkLst>
        <pc:spChg chg="mod">
          <ac:chgData name="R Fang" userId="a349bf32b3c98127" providerId="LiveId" clId="{A21441A6-B656-4DEE-8F71-47ECCF459B70}" dt="2026-02-26T00:20:27.151" v="2957" actId="207"/>
          <ac:spMkLst>
            <pc:docMk/>
            <pc:sldMk cId="2889400808" sldId="445"/>
            <ac:spMk id="2" creationId="{A0990441-DAF7-C1AD-0FAE-32327387DE68}"/>
          </ac:spMkLst>
        </pc:spChg>
      </pc:sldChg>
      <pc:sldChg chg="modSp mod">
        <pc:chgData name="R Fang" userId="a349bf32b3c98127" providerId="LiveId" clId="{A21441A6-B656-4DEE-8F71-47ECCF459B70}" dt="2026-02-23T00:58:58.599" v="9" actId="1036"/>
        <pc:sldMkLst>
          <pc:docMk/>
          <pc:sldMk cId="1009518744" sldId="450"/>
        </pc:sldMkLst>
        <pc:picChg chg="mod">
          <ac:chgData name="R Fang" userId="a349bf32b3c98127" providerId="LiveId" clId="{A21441A6-B656-4DEE-8F71-47ECCF459B70}" dt="2026-02-23T00:58:58.599" v="9" actId="1036"/>
          <ac:picMkLst>
            <pc:docMk/>
            <pc:sldMk cId="1009518744" sldId="450"/>
            <ac:picMk id="3" creationId="{916ED7C8-E4A1-70B9-FC0A-2D3375ED8FB4}"/>
          </ac:picMkLst>
        </pc:picChg>
      </pc:sldChg>
      <pc:sldChg chg="modSp mod">
        <pc:chgData name="R Fang" userId="a349bf32b3c98127" providerId="LiveId" clId="{A21441A6-B656-4DEE-8F71-47ECCF459B70}" dt="2026-02-26T00:22:42.027" v="2967" actId="14100"/>
        <pc:sldMkLst>
          <pc:docMk/>
          <pc:sldMk cId="843603753" sldId="453"/>
        </pc:sldMkLst>
        <pc:spChg chg="mod">
          <ac:chgData name="R Fang" userId="a349bf32b3c98127" providerId="LiveId" clId="{A21441A6-B656-4DEE-8F71-47ECCF459B70}" dt="2026-02-26T00:22:42.027" v="2967" actId="14100"/>
          <ac:spMkLst>
            <pc:docMk/>
            <pc:sldMk cId="843603753" sldId="453"/>
            <ac:spMk id="2" creationId="{6D0B317A-7676-25A9-D347-5B427EDBAB21}"/>
          </ac:spMkLst>
        </pc:spChg>
      </pc:sldChg>
      <pc:sldChg chg="modSp mod">
        <pc:chgData name="R Fang" userId="a349bf32b3c98127" providerId="LiveId" clId="{A21441A6-B656-4DEE-8F71-47ECCF459B70}" dt="2026-02-26T00:22:18.428" v="2964" actId="6549"/>
        <pc:sldMkLst>
          <pc:docMk/>
          <pc:sldMk cId="3086315107" sldId="454"/>
        </pc:sldMkLst>
        <pc:spChg chg="mod">
          <ac:chgData name="R Fang" userId="a349bf32b3c98127" providerId="LiveId" clId="{A21441A6-B656-4DEE-8F71-47ECCF459B70}" dt="2026-02-26T00:22:18.428" v="2964" actId="6549"/>
          <ac:spMkLst>
            <pc:docMk/>
            <pc:sldMk cId="3086315107" sldId="454"/>
            <ac:spMk id="2" creationId="{45B7F2FA-AF3A-6E02-DE54-DBCDB944CB29}"/>
          </ac:spMkLst>
        </pc:spChg>
      </pc:sldChg>
      <pc:sldChg chg="modSp mod">
        <pc:chgData name="R Fang" userId="a349bf32b3c98127" providerId="LiveId" clId="{A21441A6-B656-4DEE-8F71-47ECCF459B70}" dt="2026-02-23T04:01:26.777" v="1623" actId="20577"/>
        <pc:sldMkLst>
          <pc:docMk/>
          <pc:sldMk cId="2227560309" sldId="458"/>
        </pc:sldMkLst>
        <pc:spChg chg="mod">
          <ac:chgData name="R Fang" userId="a349bf32b3c98127" providerId="LiveId" clId="{A21441A6-B656-4DEE-8F71-47ECCF459B70}" dt="2026-02-23T04:01:26.777" v="1623" actId="20577"/>
          <ac:spMkLst>
            <pc:docMk/>
            <pc:sldMk cId="2227560309" sldId="458"/>
            <ac:spMk id="2" creationId="{D72871EA-C882-77BF-AF0E-3860F639F757}"/>
          </ac:spMkLst>
        </pc:spChg>
      </pc:sldChg>
      <pc:sldChg chg="addSp modSp add mod ord">
        <pc:chgData name="R Fang" userId="a349bf32b3c98127" providerId="LiveId" clId="{A21441A6-B656-4DEE-8F71-47ECCF459B70}" dt="2026-02-23T03:34:54.155" v="893" actId="20577"/>
        <pc:sldMkLst>
          <pc:docMk/>
          <pc:sldMk cId="363866620" sldId="460"/>
        </pc:sldMkLst>
        <pc:spChg chg="mod">
          <ac:chgData name="R Fang" userId="a349bf32b3c98127" providerId="LiveId" clId="{A21441A6-B656-4DEE-8F71-47ECCF459B70}" dt="2026-02-23T01:37:36.044" v="253" actId="20577"/>
          <ac:spMkLst>
            <pc:docMk/>
            <pc:sldMk cId="363866620" sldId="460"/>
            <ac:spMk id="2" creationId="{F54AF082-C800-1B6D-C77E-97B269F3156B}"/>
          </ac:spMkLst>
        </pc:spChg>
        <pc:spChg chg="mod">
          <ac:chgData name="R Fang" userId="a349bf32b3c98127" providerId="LiveId" clId="{A21441A6-B656-4DEE-8F71-47ECCF459B70}" dt="2026-02-23T03:34:54.155" v="893" actId="20577"/>
          <ac:spMkLst>
            <pc:docMk/>
            <pc:sldMk cId="363866620" sldId="460"/>
            <ac:spMk id="3" creationId="{84F4A2DC-227E-0850-66F7-8E7B31B1A903}"/>
          </ac:spMkLst>
        </pc:spChg>
        <pc:picChg chg="add mod">
          <ac:chgData name="R Fang" userId="a349bf32b3c98127" providerId="LiveId" clId="{A21441A6-B656-4DEE-8F71-47ECCF459B70}" dt="2026-02-23T01:37:58.881" v="255" actId="1076"/>
          <ac:picMkLst>
            <pc:docMk/>
            <pc:sldMk cId="363866620" sldId="460"/>
            <ac:picMk id="4" creationId="{843698FC-E0EF-5C6A-419E-5E914F089873}"/>
          </ac:picMkLst>
        </pc:picChg>
      </pc:sldChg>
      <pc:sldChg chg="modSp add mod">
        <pc:chgData name="R Fang" userId="a349bf32b3c98127" providerId="LiveId" clId="{A21441A6-B656-4DEE-8F71-47ECCF459B70}" dt="2026-02-23T01:41:49.632" v="302" actId="20577"/>
        <pc:sldMkLst>
          <pc:docMk/>
          <pc:sldMk cId="2849974031" sldId="461"/>
        </pc:sldMkLst>
        <pc:spChg chg="mod">
          <ac:chgData name="R Fang" userId="a349bf32b3c98127" providerId="LiveId" clId="{A21441A6-B656-4DEE-8F71-47ECCF459B70}" dt="2026-02-23T01:21:20.112" v="183" actId="6549"/>
          <ac:spMkLst>
            <pc:docMk/>
            <pc:sldMk cId="2849974031" sldId="461"/>
            <ac:spMk id="2" creationId="{A6A6FAE9-3C18-9304-6610-73E2C9358393}"/>
          </ac:spMkLst>
        </pc:spChg>
        <pc:spChg chg="mod">
          <ac:chgData name="R Fang" userId="a349bf32b3c98127" providerId="LiveId" clId="{A21441A6-B656-4DEE-8F71-47ECCF459B70}" dt="2026-02-23T01:41:49.632" v="302" actId="20577"/>
          <ac:spMkLst>
            <pc:docMk/>
            <pc:sldMk cId="2849974031" sldId="461"/>
            <ac:spMk id="3" creationId="{8035FC75-C8E2-8A83-5C54-D2BEFF3A1615}"/>
          </ac:spMkLst>
        </pc:spChg>
      </pc:sldChg>
      <pc:sldChg chg="modSp add mod ord">
        <pc:chgData name="R Fang" userId="a349bf32b3c98127" providerId="LiveId" clId="{A21441A6-B656-4DEE-8F71-47ECCF459B70}" dt="2026-02-23T03:35:40.403" v="895"/>
        <pc:sldMkLst>
          <pc:docMk/>
          <pc:sldMk cId="2230790265" sldId="463"/>
        </pc:sldMkLst>
        <pc:spChg chg="mod">
          <ac:chgData name="R Fang" userId="a349bf32b3c98127" providerId="LiveId" clId="{A21441A6-B656-4DEE-8F71-47ECCF459B70}" dt="2026-02-23T03:32:07.427" v="812" actId="121"/>
          <ac:spMkLst>
            <pc:docMk/>
            <pc:sldMk cId="2230790265" sldId="463"/>
            <ac:spMk id="4" creationId="{01DF055A-00F6-6679-AB07-2822ADCD1CCB}"/>
          </ac:spMkLst>
        </pc:spChg>
        <pc:spChg chg="mod">
          <ac:chgData name="R Fang" userId="a349bf32b3c98127" providerId="LiveId" clId="{A21441A6-B656-4DEE-8F71-47ECCF459B70}" dt="2026-02-23T03:33:49.128" v="869" actId="207"/>
          <ac:spMkLst>
            <pc:docMk/>
            <pc:sldMk cId="2230790265" sldId="463"/>
            <ac:spMk id="5" creationId="{43AA6167-F45C-E3F9-111F-4599DEA814FA}"/>
          </ac:spMkLst>
        </pc:spChg>
        <pc:picChg chg="mod">
          <ac:chgData name="R Fang" userId="a349bf32b3c98127" providerId="LiveId" clId="{A21441A6-B656-4DEE-8F71-47ECCF459B70}" dt="2026-02-23T03:31:51.236" v="808" actId="1076"/>
          <ac:picMkLst>
            <pc:docMk/>
            <pc:sldMk cId="2230790265" sldId="463"/>
            <ac:picMk id="2" creationId="{31AB477E-3C04-A8A2-F231-8DEDF74D0AFD}"/>
          </ac:picMkLst>
        </pc:picChg>
      </pc:sldChg>
      <pc:sldChg chg="addSp delSp modSp add mod">
        <pc:chgData name="R Fang" userId="a349bf32b3c98127" providerId="LiveId" clId="{A21441A6-B656-4DEE-8F71-47ECCF459B70}" dt="2026-02-23T03:39:14.589" v="1076" actId="20577"/>
        <pc:sldMkLst>
          <pc:docMk/>
          <pc:sldMk cId="4139079918" sldId="464"/>
        </pc:sldMkLst>
        <pc:spChg chg="mod">
          <ac:chgData name="R Fang" userId="a349bf32b3c98127" providerId="LiveId" clId="{A21441A6-B656-4DEE-8F71-47ECCF459B70}" dt="2026-02-23T03:39:14.589" v="1076" actId="20577"/>
          <ac:spMkLst>
            <pc:docMk/>
            <pc:sldMk cId="4139079918" sldId="464"/>
            <ac:spMk id="2" creationId="{9DF72D7C-2804-37D8-99F9-1090B0CDF094}"/>
          </ac:spMkLst>
        </pc:spChg>
        <pc:picChg chg="add mod">
          <ac:chgData name="R Fang" userId="a349bf32b3c98127" providerId="LiveId" clId="{A21441A6-B656-4DEE-8F71-47ECCF459B70}" dt="2026-02-23T03:37:06.502" v="903" actId="1076"/>
          <ac:picMkLst>
            <pc:docMk/>
            <pc:sldMk cId="4139079918" sldId="464"/>
            <ac:picMk id="4" creationId="{25BF4F41-1688-38DD-CF9B-7AA9BAFFB5F4}"/>
          </ac:picMkLst>
        </pc:picChg>
      </pc:sldChg>
      <pc:sldChg chg="addSp modSp add mod">
        <pc:chgData name="R Fang" userId="a349bf32b3c98127" providerId="LiveId" clId="{A21441A6-B656-4DEE-8F71-47ECCF459B70}" dt="2026-02-27T01:18:03.202" v="3388" actId="20577"/>
        <pc:sldMkLst>
          <pc:docMk/>
          <pc:sldMk cId="756246488" sldId="465"/>
        </pc:sldMkLst>
        <pc:spChg chg="mod">
          <ac:chgData name="R Fang" userId="a349bf32b3c98127" providerId="LiveId" clId="{A21441A6-B656-4DEE-8F71-47ECCF459B70}" dt="2026-02-23T03:47:13.188" v="1279" actId="14100"/>
          <ac:spMkLst>
            <pc:docMk/>
            <pc:sldMk cId="756246488" sldId="465"/>
            <ac:spMk id="2" creationId="{DF26DA9C-9CC2-171B-B150-868D043D291D}"/>
          </ac:spMkLst>
        </pc:spChg>
        <pc:spChg chg="mod">
          <ac:chgData name="R Fang" userId="a349bf32b3c98127" providerId="LiveId" clId="{A21441A6-B656-4DEE-8F71-47ECCF459B70}" dt="2026-02-27T01:18:03.202" v="3388" actId="20577"/>
          <ac:spMkLst>
            <pc:docMk/>
            <pc:sldMk cId="756246488" sldId="465"/>
            <ac:spMk id="3" creationId="{107B408E-BA04-193A-B38F-62AAC0FB3E0B}"/>
          </ac:spMkLst>
        </pc:spChg>
        <pc:spChg chg="add mod">
          <ac:chgData name="R Fang" userId="a349bf32b3c98127" providerId="LiveId" clId="{A21441A6-B656-4DEE-8F71-47ECCF459B70}" dt="2026-02-23T03:46:35.677" v="1275" actId="1076"/>
          <ac:spMkLst>
            <pc:docMk/>
            <pc:sldMk cId="756246488" sldId="465"/>
            <ac:spMk id="4" creationId="{D29D344D-630A-93BA-74D3-E24006DBD6FA}"/>
          </ac:spMkLst>
        </pc:spChg>
        <pc:picChg chg="add mod">
          <ac:chgData name="R Fang" userId="a349bf32b3c98127" providerId="LiveId" clId="{A21441A6-B656-4DEE-8F71-47ECCF459B70}" dt="2026-02-23T03:47:03.650" v="1277" actId="1076"/>
          <ac:picMkLst>
            <pc:docMk/>
            <pc:sldMk cId="756246488" sldId="465"/>
            <ac:picMk id="5" creationId="{4CDAC290-0FDF-A1F9-5522-DC261AF468BE}"/>
          </ac:picMkLst>
        </pc:picChg>
      </pc:sldChg>
      <pc:sldChg chg="delSp modSp add mod">
        <pc:chgData name="R Fang" userId="a349bf32b3c98127" providerId="LiveId" clId="{A21441A6-B656-4DEE-8F71-47ECCF459B70}" dt="2026-02-23T04:07:47.493" v="2032" actId="12"/>
        <pc:sldMkLst>
          <pc:docMk/>
          <pc:sldMk cId="1624265226" sldId="466"/>
        </pc:sldMkLst>
        <pc:spChg chg="mod">
          <ac:chgData name="R Fang" userId="a349bf32b3c98127" providerId="LiveId" clId="{A21441A6-B656-4DEE-8F71-47ECCF459B70}" dt="2026-02-23T04:07:47.493" v="2032" actId="12"/>
          <ac:spMkLst>
            <pc:docMk/>
            <pc:sldMk cId="1624265226" sldId="466"/>
            <ac:spMk id="2" creationId="{5607226C-C7B5-CC01-74F0-79DD0F73D92A}"/>
          </ac:spMkLst>
        </pc:spChg>
        <pc:picChg chg="mod">
          <ac:chgData name="R Fang" userId="a349bf32b3c98127" providerId="LiveId" clId="{A21441A6-B656-4DEE-8F71-47ECCF459B70}" dt="2026-02-23T04:05:09.240" v="1830" actId="1076"/>
          <ac:picMkLst>
            <pc:docMk/>
            <pc:sldMk cId="1624265226" sldId="466"/>
            <ac:picMk id="3" creationId="{8A42D434-847D-43B9-3FD6-40CC722B3294}"/>
          </ac:picMkLst>
        </pc:picChg>
      </pc:sldChg>
      <pc:sldChg chg="modSp add mod">
        <pc:chgData name="R Fang" userId="a349bf32b3c98127" providerId="LiveId" clId="{A21441A6-B656-4DEE-8F71-47ECCF459B70}" dt="2026-02-23T04:11:35.782" v="2187" actId="1076"/>
        <pc:sldMkLst>
          <pc:docMk/>
          <pc:sldMk cId="2390271615" sldId="467"/>
        </pc:sldMkLst>
        <pc:spChg chg="mod">
          <ac:chgData name="R Fang" userId="a349bf32b3c98127" providerId="LiveId" clId="{A21441A6-B656-4DEE-8F71-47ECCF459B70}" dt="2026-02-23T04:11:35.782" v="2187" actId="1076"/>
          <ac:spMkLst>
            <pc:docMk/>
            <pc:sldMk cId="2390271615" sldId="467"/>
            <ac:spMk id="2" creationId="{70D15B0F-E12F-F3A5-4083-B583F90265AF}"/>
          </ac:spMkLst>
        </pc:spChg>
      </pc:sldChg>
      <pc:sldChg chg="modSp add mod">
        <pc:chgData name="R Fang" userId="a349bf32b3c98127" providerId="LiveId" clId="{A21441A6-B656-4DEE-8F71-47ECCF459B70}" dt="2026-02-26T00:05:45.125" v="2938" actId="20577"/>
        <pc:sldMkLst>
          <pc:docMk/>
          <pc:sldMk cId="2717067315" sldId="468"/>
        </pc:sldMkLst>
        <pc:spChg chg="mod">
          <ac:chgData name="R Fang" userId="a349bf32b3c98127" providerId="LiveId" clId="{A21441A6-B656-4DEE-8F71-47ECCF459B70}" dt="2026-02-23T04:22:06.331" v="2261" actId="20577"/>
          <ac:spMkLst>
            <pc:docMk/>
            <pc:sldMk cId="2717067315" sldId="468"/>
            <ac:spMk id="2" creationId="{DCC1E0A6-1EFA-6814-8C59-F5E9EA98F252}"/>
          </ac:spMkLst>
        </pc:spChg>
        <pc:spChg chg="mod">
          <ac:chgData name="R Fang" userId="a349bf32b3c98127" providerId="LiveId" clId="{A21441A6-B656-4DEE-8F71-47ECCF459B70}" dt="2026-02-26T00:05:45.125" v="2938" actId="20577"/>
          <ac:spMkLst>
            <pc:docMk/>
            <pc:sldMk cId="2717067315" sldId="468"/>
            <ac:spMk id="3" creationId="{A5C9545E-AE09-3197-2A24-12BD2738375F}"/>
          </ac:spMkLst>
        </pc:spChg>
      </pc:sldChg>
      <pc:sldChg chg="modSp add mod">
        <pc:chgData name="R Fang" userId="a349bf32b3c98127" providerId="LiveId" clId="{A21441A6-B656-4DEE-8F71-47ECCF459B70}" dt="2026-02-28T05:17:14.660" v="3389" actId="20577"/>
        <pc:sldMkLst>
          <pc:docMk/>
          <pc:sldMk cId="4103924319" sldId="469"/>
        </pc:sldMkLst>
        <pc:spChg chg="mod">
          <ac:chgData name="R Fang" userId="a349bf32b3c98127" providerId="LiveId" clId="{A21441A6-B656-4DEE-8F71-47ECCF459B70}" dt="2026-02-26T00:05:13.408" v="2912" actId="6549"/>
          <ac:spMkLst>
            <pc:docMk/>
            <pc:sldMk cId="4103924319" sldId="469"/>
            <ac:spMk id="2" creationId="{79AE2BA6-CAFF-E7A1-6CAC-EC17E8A903CD}"/>
          </ac:spMkLst>
        </pc:spChg>
        <pc:spChg chg="mod">
          <ac:chgData name="R Fang" userId="a349bf32b3c98127" providerId="LiveId" clId="{A21441A6-B656-4DEE-8F71-47ECCF459B70}" dt="2026-02-28T05:17:14.660" v="3389" actId="20577"/>
          <ac:spMkLst>
            <pc:docMk/>
            <pc:sldMk cId="4103924319" sldId="469"/>
            <ac:spMk id="6" creationId="{5F1E024B-873E-E402-DA63-C7AE634051D4}"/>
          </ac:spMkLst>
        </pc:spChg>
      </pc:sldChg>
      <pc:sldChg chg="add del ord">
        <pc:chgData name="R Fang" userId="a349bf32b3c98127" providerId="LiveId" clId="{A21441A6-B656-4DEE-8F71-47ECCF459B70}" dt="2026-02-27T00:49:23.502" v="3387" actId="47"/>
        <pc:sldMkLst>
          <pc:docMk/>
          <pc:sldMk cId="434572102" sldId="470"/>
        </pc:sldMkLst>
      </pc:sldChg>
      <pc:sldChg chg="modSp add mod">
        <pc:chgData name="R Fang" userId="a349bf32b3c98127" providerId="LiveId" clId="{A21441A6-B656-4DEE-8F71-47ECCF459B70}" dt="2026-02-26T00:39:24.716" v="3242" actId="14100"/>
        <pc:sldMkLst>
          <pc:docMk/>
          <pc:sldMk cId="698096257" sldId="471"/>
        </pc:sldMkLst>
        <pc:spChg chg="mod">
          <ac:chgData name="R Fang" userId="a349bf32b3c98127" providerId="LiveId" clId="{A21441A6-B656-4DEE-8F71-47ECCF459B70}" dt="2026-02-26T00:39:24.716" v="3242" actId="14100"/>
          <ac:spMkLst>
            <pc:docMk/>
            <pc:sldMk cId="698096257" sldId="471"/>
            <ac:spMk id="2" creationId="{60B8576C-9C0C-EADD-59D7-3992F0A45C97}"/>
          </ac:spMkLst>
        </pc:spChg>
      </pc:sldChg>
      <pc:sldChg chg="addSp delSp modSp add mod">
        <pc:chgData name="R Fang" userId="a349bf32b3c98127" providerId="LiveId" clId="{A21441A6-B656-4DEE-8F71-47ECCF459B70}" dt="2026-02-27T00:37:22.347" v="3377" actId="1076"/>
        <pc:sldMkLst>
          <pc:docMk/>
          <pc:sldMk cId="4096489314" sldId="472"/>
        </pc:sldMkLst>
        <pc:spChg chg="mod">
          <ac:chgData name="R Fang" userId="a349bf32b3c98127" providerId="LiveId" clId="{A21441A6-B656-4DEE-8F71-47ECCF459B70}" dt="2026-02-27T00:37:22.347" v="3377" actId="1076"/>
          <ac:spMkLst>
            <pc:docMk/>
            <pc:sldMk cId="4096489314" sldId="472"/>
            <ac:spMk id="2" creationId="{806C6903-8DC7-6F26-6160-E8FAC41D3EC0}"/>
          </ac:spMkLst>
        </pc:spChg>
        <pc:spChg chg="add del mod">
          <ac:chgData name="R Fang" userId="a349bf32b3c98127" providerId="LiveId" clId="{A21441A6-B656-4DEE-8F71-47ECCF459B70}" dt="2026-02-27T00:34:41.137" v="3278"/>
          <ac:spMkLst>
            <pc:docMk/>
            <pc:sldMk cId="4096489314" sldId="472"/>
            <ac:spMk id="4" creationId="{B11DBD3B-5BE8-56AB-10EE-7654C2D01B15}"/>
          </ac:spMkLst>
        </pc:spChg>
        <pc:spChg chg="mod">
          <ac:chgData name="R Fang" userId="a349bf32b3c98127" providerId="LiveId" clId="{A21441A6-B656-4DEE-8F71-47ECCF459B70}" dt="2026-02-27T00:32:41.967" v="3247" actId="6549"/>
          <ac:spMkLst>
            <pc:docMk/>
            <pc:sldMk cId="4096489314" sldId="472"/>
            <ac:spMk id="5" creationId="{0D204876-6F71-5F50-3E33-1E029AC3A7EF}"/>
          </ac:spMkLst>
        </pc:spChg>
        <pc:spChg chg="add mod">
          <ac:chgData name="R Fang" userId="a349bf32b3c98127" providerId="LiveId" clId="{A21441A6-B656-4DEE-8F71-47ECCF459B70}" dt="2026-02-27T00:37:11.599" v="3376" actId="113"/>
          <ac:spMkLst>
            <pc:docMk/>
            <pc:sldMk cId="4096489314" sldId="472"/>
            <ac:spMk id="6" creationId="{C4C6A6C9-37B5-2ECD-A3A2-545A0D9439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2B951-AFFF-3499-FDE3-02A7F0BD15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E5896A-FCE2-110F-B202-A8E435372D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E69F83-204D-4778-AAD0-A0F851A3AEEE}" type="datetimeFigureOut">
              <a:rPr lang="en-US" smtClean="0"/>
              <a:t>2/28/2026</a:t>
            </a:fld>
            <a:endParaRPr lang="en-US" dirty="0"/>
          </a:p>
        </p:txBody>
      </p:sp>
      <p:sp>
        <p:nvSpPr>
          <p:cNvPr id="4" name="Footer Placeholder 3">
            <a:extLst>
              <a:ext uri="{FF2B5EF4-FFF2-40B4-BE49-F238E27FC236}">
                <a16:creationId xmlns:a16="http://schemas.microsoft.com/office/drawing/2014/main" id="{911BFBA0-47AD-543A-6AE4-769D8F865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8FC355-FEF6-ED8F-8D0E-F362E204A0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669D59-B021-49CB-887D-52B8FEE1CE18}" type="slidenum">
              <a:rPr lang="en-US" smtClean="0"/>
              <a:t>‹#›</a:t>
            </a:fld>
            <a:endParaRPr lang="en-US" dirty="0"/>
          </a:p>
        </p:txBody>
      </p:sp>
    </p:spTree>
    <p:extLst>
      <p:ext uri="{BB962C8B-B14F-4D97-AF65-F5344CB8AC3E}">
        <p14:creationId xmlns:p14="http://schemas.microsoft.com/office/powerpoint/2010/main" val="2817069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E3C21-C3CB-4B8D-9033-56C1B3CE75FA}" type="datetimeFigureOut">
              <a:rPr lang="en-US" smtClean="0"/>
              <a:t>2/28/2026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32C3C-A191-48C2-A7E8-9C96AF841A7A}" type="slidenum">
              <a:rPr lang="en-US" smtClean="0"/>
              <a:t>‹#›</a:t>
            </a:fld>
            <a:endParaRPr lang="en-US" dirty="0"/>
          </a:p>
        </p:txBody>
      </p:sp>
    </p:spTree>
    <p:extLst>
      <p:ext uri="{BB962C8B-B14F-4D97-AF65-F5344CB8AC3E}">
        <p14:creationId xmlns:p14="http://schemas.microsoft.com/office/powerpoint/2010/main" val="18563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4B47A-DFD1-3324-8C7B-88CB7CEF7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996E9-5456-1062-E4E8-127FF1673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7C94-FC9A-279A-A6B1-D53B26892F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0C20DD-DA15-2A9D-312B-BB17BD295A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215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F0B2D-F1DC-E7A5-15ED-A2FFFC34F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20738-BEF3-62BB-FBAF-26CBB29FF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27618-AB9F-C2C6-0208-BA180603AC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9A3779-3307-C5AB-E74C-B30D173DB5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83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D1BF-8101-372D-78C8-95B561AD8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529CB-098E-673E-A9A4-0338B833E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2F4CF-ABD5-FC74-265D-D979E8FF7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193DC-BE07-A886-0F68-F20105751F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03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F0AC-E8BE-9AA8-10B3-B4535619A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38E3E-10BB-4714-FDF7-C77AB2C95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52654-6AE9-DA1F-108A-4EEAE5D68B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A8AAC4-240C-2D68-80A9-506CE99028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64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9991-E7CC-6AAE-515E-0CF739891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F3B73-A110-E4C6-3312-7A4D1775A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538DB-ED4A-602D-0B32-7F7D2F65A9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51F019-A28F-EC9E-5FB9-41E53C480C5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1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3D758-FA6C-8644-67E0-6D1FFAAC1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B1F8A-8BF1-3F50-74A0-078B83F91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8C246-72BC-BC5D-DB7D-E7C9A95FB4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F86D01-377D-4810-3FB1-2486D64DA53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81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28371-8A54-20A7-1B2D-EAED1C323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1FC973-13D1-5C72-2865-CFCF93637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03475-1CF9-8BB3-31A7-08D6D89D67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72473-9196-3A95-B458-AE5E34EF534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93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390E-7946-C49A-CA4D-2E1D97E0D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B58D1-111F-5D49-51EA-682DEBD6C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ED83C-10BA-B27C-3BF8-18246A8C97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305CBB-B825-B870-4FAC-38879FC475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42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6E50-7F2A-89A2-F463-4B9EE7A03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8B21B-618F-3209-955F-85229CAFA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58763-156C-4DBC-0CE8-75BB592142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9EF18B-81E9-F5D1-52C3-85FD8C35AD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74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DFD7F-64D4-A289-61F3-E1D34340E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BBE6C-2843-CE15-EF78-ACB95FBB8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A8364-1913-D10B-ACE6-E55E80C36A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60DB10-C7B7-59CE-03B0-5644BF83029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16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732C3C-A191-48C2-A7E8-9C96AF841A7A}" type="slidenum">
              <a:rPr lang="en-US" smtClean="0"/>
              <a:t>19</a:t>
            </a:fld>
            <a:endParaRPr lang="en-US" dirty="0"/>
          </a:p>
        </p:txBody>
      </p:sp>
    </p:spTree>
    <p:extLst>
      <p:ext uri="{BB962C8B-B14F-4D97-AF65-F5344CB8AC3E}">
        <p14:creationId xmlns:p14="http://schemas.microsoft.com/office/powerpoint/2010/main" val="132195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a:t>
            </a:fld>
            <a:endParaRPr lang="en-US" dirty="0"/>
          </a:p>
        </p:txBody>
      </p:sp>
    </p:spTree>
    <p:extLst>
      <p:ext uri="{BB962C8B-B14F-4D97-AF65-F5344CB8AC3E}">
        <p14:creationId xmlns:p14="http://schemas.microsoft.com/office/powerpoint/2010/main" val="1086048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2D92C-6309-3338-688E-8D4706DC0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B0C92-4341-7794-D309-7521D6336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C1E6B-331C-2634-FE3D-4562B5720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CBEF30-7D7C-5506-8F52-13EDBB44C42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89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BA660-16EB-1E9F-E9ED-A21664206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CDF9A-82CB-E201-320A-0C9F54E6D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9A0AF-8A53-12A9-BA84-28DEACA9E0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9A5372-EA3F-9F33-316D-A3A2907B41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352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85A2-A824-0884-6ECD-B54C815B8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16665-F684-2124-F58D-590E59E72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9F588-16F6-02C7-2D82-950CBE54E7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6CBF45-56C1-6CA8-D756-4645A2E2E4E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65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ACB7D-67BA-F737-7BF8-C994615DC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7F470-6754-5962-5E4A-8285BB4B0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88E30-C96F-B3E1-10DF-F6BCF91C49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82579-B992-9338-BBED-7C8A7D35B1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182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EC0EA-ADBE-3C0B-77E0-C0F83BEF8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83059-3D7D-AE95-FFD2-567AE3007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311DA-7A61-AC7E-1039-082DC1EB3B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51EC9B-6402-32D9-83B8-3380F7A827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230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30B9-9B34-FC41-D3BC-CCAD6E45F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AF184-7A48-09E0-305E-368D3DB96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704E8-8BDA-181C-7CA1-91D4019F31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BEBB4-B27D-B89E-70D1-610DC46154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801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64960-3CD3-9F5F-7E58-FEE68F97D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6A449-287C-2047-83DB-086102885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8E886-ECDD-60B3-1FB9-EF16A61273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24EA1-A122-0F09-C67C-38C5C6E8444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868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E75CD-CDD7-5843-EABD-9545213DE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E49D6-B4B5-5D89-78A9-96261ABDC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2DBD8-6D61-3204-114F-67809550E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CD40E7-301A-CA8B-FABC-7AAD34D88A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953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80365-F845-23D8-1900-85DABD971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77763-88B3-437C-54C3-C684CDE14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46D9C-9B9B-1311-673E-EFE0AAEE5E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036922-529F-7F67-E319-F0AA8F06C3D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026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F77B9-2AE4-7F9D-9BD1-BB9CEA99E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202FC-71B8-E62D-4A95-3511E2393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5D15E-0C25-C79C-5DA3-ABA1D388C2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23252-C5B8-76AF-DD3E-374F1C48DB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89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3</a:t>
            </a:fld>
            <a:endParaRPr lang="en-US" dirty="0"/>
          </a:p>
        </p:txBody>
      </p:sp>
    </p:spTree>
    <p:extLst>
      <p:ext uri="{BB962C8B-B14F-4D97-AF65-F5344CB8AC3E}">
        <p14:creationId xmlns:p14="http://schemas.microsoft.com/office/powerpoint/2010/main" val="4016480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0E82F-EE80-C158-D648-06128C191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ECBEB-27CD-098F-9A61-D20C110F3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DB198-EB76-38AC-DD12-543CAE3688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18C47E-ED4F-C152-4FB5-B907DC4EF88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840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58C78-BF92-18EA-CB88-BA7A071AF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750C-5C40-4AAD-91A8-42A6CECAD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2962E-7605-9319-91B7-AEEB5491F7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5CB82-42D0-7E6C-CAC2-7BE8AB5AF3C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439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5317F-F1DC-F1B5-4EC3-C6F74D94E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AA614-2D52-342A-C942-74305CDCA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00874-1F36-6D17-80F1-DA72701AF7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50AE4B-9107-55B8-6D3A-CC3B2E17FA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801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1701-2F55-4E03-7DB1-8EAAD8361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D0419-2293-BCDF-4FDB-EAE4768ED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A76A5-670C-BB8D-D28F-8C8243ADD6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85F257-53A5-71E2-0BD3-2E02F772DA91}"/>
              </a:ext>
            </a:extLst>
          </p:cNvPr>
          <p:cNvSpPr>
            <a:spLocks noGrp="1"/>
          </p:cNvSpPr>
          <p:nvPr>
            <p:ph type="sldNum" sz="quarter" idx="5"/>
          </p:nvPr>
        </p:nvSpPr>
        <p:spPr/>
        <p:txBody>
          <a:bodyPr/>
          <a:lstStyle/>
          <a:p>
            <a:fld id="{17732C3C-A191-48C2-A7E8-9C96AF841A7A}" type="slidenum">
              <a:rPr lang="en-US" smtClean="0"/>
              <a:t>33</a:t>
            </a:fld>
            <a:endParaRPr lang="en-US" dirty="0"/>
          </a:p>
        </p:txBody>
      </p:sp>
    </p:spTree>
    <p:extLst>
      <p:ext uri="{BB962C8B-B14F-4D97-AF65-F5344CB8AC3E}">
        <p14:creationId xmlns:p14="http://schemas.microsoft.com/office/powerpoint/2010/main" val="556583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4A02C-F6A3-EF09-A5BD-B25A58A95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F7D7A-1582-0A42-62CA-161AE546D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82B6B-455C-AC72-0161-1317E2C959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BA99C-CFC4-5DBE-6C30-089A4998006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429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56BE-A7F7-CECC-85FF-9C287467B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716E1-9E40-B002-0B7A-29BEA97BA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22554-1ED9-A56F-88F9-5663D7AC6B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54EA7-DEB2-883D-EFDC-3E5BE3F5CE5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11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EDCD-1B63-4529-F73F-4FA884654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0DE00-EA2A-8EE6-CE1D-8B65CC5CA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F9C86-4BB7-265A-DA31-749438E65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9EA588-AE71-6B83-B5AA-DAE32F66CFE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300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E05E8-ECD4-6341-CAD6-55FC3FEFD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D5837-389F-235F-3BF7-2E2D35087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AE5F6-E535-4020-3239-2D5F794AE0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5AC560-40F0-13A4-B306-273B9353D81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237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99F2B-91D3-6E4E-3927-21CE5052D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BE878-F69E-FFC4-652A-218732C8E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E7ECF-C9C5-9590-0475-5A4F2DF09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2D9CF4-D91A-D16C-6563-3C66FD9C11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035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C5DD-383A-8BA5-FE29-E17AEC7AE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F5E41-EE53-F008-A561-36723BF09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A0400-B219-2D9B-DF2B-6C19FCD6E1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5CA9C-BE83-1C8C-218B-76AA7A5EB9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16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AABDA-CE6D-153A-25C2-E3CF00866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037A0-A9A8-2A94-A16C-74E9CC355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9DA8A-702A-0B45-C6E0-DB4451AF36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712F8A-3F09-5DB6-3077-D9CEFB4AB6CE}"/>
              </a:ext>
            </a:extLst>
          </p:cNvPr>
          <p:cNvSpPr>
            <a:spLocks noGrp="1"/>
          </p:cNvSpPr>
          <p:nvPr>
            <p:ph type="sldNum" sz="quarter" idx="5"/>
          </p:nvPr>
        </p:nvSpPr>
        <p:spPr/>
        <p:txBody>
          <a:bodyPr/>
          <a:lstStyle/>
          <a:p>
            <a:fld id="{17732C3C-A191-48C2-A7E8-9C96AF841A7A}" type="slidenum">
              <a:rPr lang="en-US" smtClean="0"/>
              <a:t>4</a:t>
            </a:fld>
            <a:endParaRPr lang="en-US" dirty="0"/>
          </a:p>
        </p:txBody>
      </p:sp>
    </p:spTree>
    <p:extLst>
      <p:ext uri="{BB962C8B-B14F-4D97-AF65-F5344CB8AC3E}">
        <p14:creationId xmlns:p14="http://schemas.microsoft.com/office/powerpoint/2010/main" val="2001032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46975-41EB-CAFB-40EB-68C50B399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B473B-BF58-036F-71B9-00D2DD1BE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7631A-8108-CD23-5759-3E4BD37504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D41D58-0D89-754B-45AC-8194901C07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30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9EDB4-40C7-65BC-F989-AA9E7F22D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2A4BC-3685-522E-A31D-CD5AD8E41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4C9E3-BD4B-184F-A5D4-D2D839F6E3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27E2DF-502C-A6D6-545C-AD4FE6E461D2}"/>
              </a:ext>
            </a:extLst>
          </p:cNvPr>
          <p:cNvSpPr>
            <a:spLocks noGrp="1"/>
          </p:cNvSpPr>
          <p:nvPr>
            <p:ph type="sldNum" sz="quarter" idx="5"/>
          </p:nvPr>
        </p:nvSpPr>
        <p:spPr/>
        <p:txBody>
          <a:bodyPr/>
          <a:lstStyle/>
          <a:p>
            <a:fld id="{17732C3C-A191-48C2-A7E8-9C96AF841A7A}" type="slidenum">
              <a:rPr lang="en-US" smtClean="0"/>
              <a:t>41</a:t>
            </a:fld>
            <a:endParaRPr lang="en-US" dirty="0"/>
          </a:p>
        </p:txBody>
      </p:sp>
    </p:spTree>
    <p:extLst>
      <p:ext uri="{BB962C8B-B14F-4D97-AF65-F5344CB8AC3E}">
        <p14:creationId xmlns:p14="http://schemas.microsoft.com/office/powerpoint/2010/main" val="288584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42</a:t>
            </a:fld>
            <a:endParaRPr lang="en-US" dirty="0"/>
          </a:p>
        </p:txBody>
      </p:sp>
    </p:spTree>
    <p:extLst>
      <p:ext uri="{BB962C8B-B14F-4D97-AF65-F5344CB8AC3E}">
        <p14:creationId xmlns:p14="http://schemas.microsoft.com/office/powerpoint/2010/main" val="382311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4BBA-278C-34E3-A3C3-D7AA0706D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5F942-D7C6-2632-C378-D37707EC9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4F532-080C-A3AB-0847-FB6C0E8C44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186D48-A865-E666-31AE-DD8B2CB4EE3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32C3C-A191-48C2-A7E8-9C96AF841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29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D33CD-1ED6-309E-C0CC-ADD4DD03C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615BA-561C-B5DF-1BF5-A6B1CBC05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9EAA4-F3F7-99AD-26B0-78A334F4C7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B27A95-3CBF-50C6-E893-8AD99DBE4D60}"/>
              </a:ext>
            </a:extLst>
          </p:cNvPr>
          <p:cNvSpPr>
            <a:spLocks noGrp="1"/>
          </p:cNvSpPr>
          <p:nvPr>
            <p:ph type="sldNum" sz="quarter" idx="5"/>
          </p:nvPr>
        </p:nvSpPr>
        <p:spPr/>
        <p:txBody>
          <a:bodyPr/>
          <a:lstStyle/>
          <a:p>
            <a:fld id="{17732C3C-A191-48C2-A7E8-9C96AF841A7A}" type="slidenum">
              <a:rPr lang="en-US" smtClean="0"/>
              <a:t>6</a:t>
            </a:fld>
            <a:endParaRPr lang="en-US" dirty="0"/>
          </a:p>
        </p:txBody>
      </p:sp>
    </p:spTree>
    <p:extLst>
      <p:ext uri="{BB962C8B-B14F-4D97-AF65-F5344CB8AC3E}">
        <p14:creationId xmlns:p14="http://schemas.microsoft.com/office/powerpoint/2010/main" val="319754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8F053-5DB8-D4FD-5AE8-014099887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EF47-9D6E-3091-54D5-72BCFE19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83988-AF73-885B-D30E-F5C325D675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8AD662-5F19-7057-0E90-705F338460AA}"/>
              </a:ext>
            </a:extLst>
          </p:cNvPr>
          <p:cNvSpPr>
            <a:spLocks noGrp="1"/>
          </p:cNvSpPr>
          <p:nvPr>
            <p:ph type="sldNum" sz="quarter" idx="5"/>
          </p:nvPr>
        </p:nvSpPr>
        <p:spPr/>
        <p:txBody>
          <a:bodyPr/>
          <a:lstStyle/>
          <a:p>
            <a:fld id="{17732C3C-A191-48C2-A7E8-9C96AF841A7A}" type="slidenum">
              <a:rPr lang="en-US" smtClean="0"/>
              <a:t>7</a:t>
            </a:fld>
            <a:endParaRPr lang="en-US" dirty="0"/>
          </a:p>
        </p:txBody>
      </p:sp>
    </p:spTree>
    <p:extLst>
      <p:ext uri="{BB962C8B-B14F-4D97-AF65-F5344CB8AC3E}">
        <p14:creationId xmlns:p14="http://schemas.microsoft.com/office/powerpoint/2010/main" val="324986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9F160-A324-447C-5BA1-F5D0C3297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0F0D5-BC56-C9B2-01AE-3E5FC0890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F2EE9-033C-E708-C06C-4713CD7B6F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7A08E1-918D-B306-1095-FA0108DAFA79}"/>
              </a:ext>
            </a:extLst>
          </p:cNvPr>
          <p:cNvSpPr>
            <a:spLocks noGrp="1"/>
          </p:cNvSpPr>
          <p:nvPr>
            <p:ph type="sldNum" sz="quarter" idx="5"/>
          </p:nvPr>
        </p:nvSpPr>
        <p:spPr/>
        <p:txBody>
          <a:bodyPr/>
          <a:lstStyle/>
          <a:p>
            <a:fld id="{17732C3C-A191-48C2-A7E8-9C96AF841A7A}" type="slidenum">
              <a:rPr lang="en-US" smtClean="0"/>
              <a:t>8</a:t>
            </a:fld>
            <a:endParaRPr lang="en-US" dirty="0"/>
          </a:p>
        </p:txBody>
      </p:sp>
    </p:spTree>
    <p:extLst>
      <p:ext uri="{BB962C8B-B14F-4D97-AF65-F5344CB8AC3E}">
        <p14:creationId xmlns:p14="http://schemas.microsoft.com/office/powerpoint/2010/main" val="320151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5FBAE-C195-1675-640A-4780FF9F8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9E298-E8BA-1097-99C7-FC3041ECF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EFD33-B7FA-2044-88E3-EA733C3BFE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E46506-C1EA-2DF4-A74B-95A1CC094535}"/>
              </a:ext>
            </a:extLst>
          </p:cNvPr>
          <p:cNvSpPr>
            <a:spLocks noGrp="1"/>
          </p:cNvSpPr>
          <p:nvPr>
            <p:ph type="sldNum" sz="quarter" idx="5"/>
          </p:nvPr>
        </p:nvSpPr>
        <p:spPr/>
        <p:txBody>
          <a:bodyPr/>
          <a:lstStyle/>
          <a:p>
            <a:fld id="{17732C3C-A191-48C2-A7E8-9C96AF841A7A}" type="slidenum">
              <a:rPr lang="en-US" smtClean="0"/>
              <a:t>9</a:t>
            </a:fld>
            <a:endParaRPr lang="en-US" dirty="0"/>
          </a:p>
        </p:txBody>
      </p:sp>
    </p:spTree>
    <p:extLst>
      <p:ext uri="{BB962C8B-B14F-4D97-AF65-F5344CB8AC3E}">
        <p14:creationId xmlns:p14="http://schemas.microsoft.com/office/powerpoint/2010/main" val="1047622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ECDFC6B-0742-962E-44A1-19C9C173BB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848" y="425303"/>
            <a:ext cx="11305217" cy="6007394"/>
          </a:xfrm>
          <a:prstGeom prst="rect">
            <a:avLst/>
          </a:prstGeom>
          <a:effectLst/>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33046"/>
            <a:ext cx="10571998" cy="3366198"/>
          </a:xfrm>
          <a:ln>
            <a:noFill/>
          </a:ln>
          <a:effectLst/>
        </p:spPr>
        <p:txBody>
          <a:bodyPr/>
          <a:lstStyle>
            <a:lvl1pPr algn="ctr">
              <a:defRPr sz="7200" b="1" spc="-300" baseline="0">
                <a:ln>
                  <a:noFill/>
                </a:ln>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323698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1">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2B799F-04B8-4A62-EB7D-F17311231B8E}"/>
              </a:ext>
              <a:ext uri="{C183D7F6-B498-43B3-948B-1728B52AA6E4}">
                <adec:decorative xmlns:adec="http://schemas.microsoft.com/office/drawing/2017/decorative" val="1"/>
              </a:ext>
            </a:extLst>
          </p:cNvPr>
          <p:cNvSpPr/>
          <p:nvPr userDrawn="1"/>
        </p:nvSpPr>
        <p:spPr>
          <a:xfrm>
            <a:off x="7556500" y="0"/>
            <a:ext cx="4635500"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08F310BE-5861-E73D-5979-D11A971516CF}"/>
              </a:ext>
              <a:ext uri="{C183D7F6-B498-43B3-948B-1728B52AA6E4}">
                <adec:decorative xmlns:adec="http://schemas.microsoft.com/office/drawing/2017/decorative" val="1"/>
              </a:ext>
            </a:extLst>
          </p:cNvPr>
          <p:cNvSpPr/>
          <p:nvPr userDrawn="1"/>
        </p:nvSpPr>
        <p:spPr>
          <a:xfrm>
            <a:off x="500270" y="487680"/>
            <a:ext cx="6482080" cy="5902960"/>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AA12F5E6-EC22-5E10-94FB-5E546A7B912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95630" y="477518"/>
            <a:ext cx="6482079" cy="5913121"/>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036952" y="477518"/>
            <a:ext cx="3829465" cy="2693887"/>
          </a:xfrm>
          <a:noFill/>
          <a:effectLst/>
        </p:spPr>
        <p:txBody>
          <a:bodyPr anchor="b"/>
          <a:lstStyle>
            <a:lvl1pPr algn="l">
              <a:defRPr sz="3600" spc="0" baseline="0">
                <a:solidFill>
                  <a:schemeClr val="accent1">
                    <a:lumMod val="50000"/>
                  </a:schemeClr>
                </a:solidFill>
                <a:effectLst/>
              </a:defRPr>
            </a:lvl1pPr>
          </a:lstStyle>
          <a:p>
            <a:r>
              <a:rPr lang="en-US" dirty="0"/>
              <a:t>Click to add title</a:t>
            </a:r>
          </a:p>
        </p:txBody>
      </p:sp>
      <p:sp>
        <p:nvSpPr>
          <p:cNvPr id="13" name="Table Placeholder 12">
            <a:extLst>
              <a:ext uri="{FF2B5EF4-FFF2-40B4-BE49-F238E27FC236}">
                <a16:creationId xmlns:a16="http://schemas.microsoft.com/office/drawing/2014/main" id="{14BBA88A-FAA8-CE13-2A76-BF8B014AE343}"/>
              </a:ext>
            </a:extLst>
          </p:cNvPr>
          <p:cNvSpPr>
            <a:spLocks noGrp="1"/>
          </p:cNvSpPr>
          <p:nvPr>
            <p:ph type="tbl" sz="quarter" idx="11"/>
          </p:nvPr>
        </p:nvSpPr>
        <p:spPr>
          <a:xfrm>
            <a:off x="952500" y="909638"/>
            <a:ext cx="5578475" cy="5038725"/>
          </a:xfrm>
        </p:spPr>
        <p:txBody>
          <a:bodyPr anchor="t"/>
          <a:lstStyle>
            <a:lvl1pPr marL="0" indent="0" algn="ctr">
              <a:buNone/>
              <a:defRPr/>
            </a:lvl1pPr>
          </a:lstStyle>
          <a:p>
            <a:r>
              <a:rPr lang="en-US"/>
              <a:t>Click icon to add table</a:t>
            </a:r>
            <a:endParaRPr lang="en-US" dirty="0"/>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8036953" y="3449781"/>
            <a:ext cx="3829465" cy="2940860"/>
          </a:xfrm>
          <a:effectLst/>
        </p:spPr>
        <p:txBody>
          <a:bodyPr anchor="t"/>
          <a:lstStyle>
            <a:lvl1pPr marL="2857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81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488373" y="571501"/>
            <a:ext cx="11139054" cy="1028699"/>
          </a:xfrm>
          <a:effectLst/>
        </p:spPr>
        <p:txBody>
          <a:bodyPr anchor="ctr"/>
          <a:lstStyle>
            <a:lvl1pPr algn="ctr">
              <a:defRPr sz="3600" spc="0" baseline="0">
                <a:solidFill>
                  <a:schemeClr val="tx1"/>
                </a:solidFill>
                <a:effectLst/>
              </a:defRPr>
            </a:lvl1pPr>
          </a:lstStyle>
          <a:p>
            <a:r>
              <a:rPr lang="en-US" dirty="0"/>
              <a:t>Click to add title</a:t>
            </a:r>
          </a:p>
        </p:txBody>
      </p:sp>
      <p:sp>
        <p:nvSpPr>
          <p:cNvPr id="11" name="Table Placeholder 10">
            <a:extLst>
              <a:ext uri="{FF2B5EF4-FFF2-40B4-BE49-F238E27FC236}">
                <a16:creationId xmlns:a16="http://schemas.microsoft.com/office/drawing/2014/main" id="{E10735F5-6B7D-348D-AC70-8BC10CB5F70A}"/>
              </a:ext>
            </a:extLst>
          </p:cNvPr>
          <p:cNvSpPr>
            <a:spLocks noGrp="1"/>
          </p:cNvSpPr>
          <p:nvPr>
            <p:ph type="tbl" sz="quarter" idx="10"/>
          </p:nvPr>
        </p:nvSpPr>
        <p:spPr>
          <a:xfrm>
            <a:off x="838200" y="1860550"/>
            <a:ext cx="10515600" cy="4198938"/>
          </a:xfrm>
        </p:spPr>
        <p:txBody>
          <a:bodyPr anchor="t"/>
          <a:lstStyle>
            <a:lvl1pPr marL="0" indent="0" algn="ctr">
              <a:buNone/>
              <a:defRPr/>
            </a:lvl1pPr>
          </a:lstStyle>
          <a:p>
            <a:r>
              <a:rPr lang="en-US"/>
              <a:t>Click icon to add table</a:t>
            </a:r>
            <a:endParaRPr lang="en-US" dirty="0"/>
          </a:p>
        </p:txBody>
      </p:sp>
    </p:spTree>
    <p:extLst>
      <p:ext uri="{BB962C8B-B14F-4D97-AF65-F5344CB8AC3E}">
        <p14:creationId xmlns:p14="http://schemas.microsoft.com/office/powerpoint/2010/main" val="191263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1">
            <a:lumMod val="5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DAFCA1-BDD9-1108-8F95-E3FC1A7935C1}"/>
              </a:ext>
              <a:ext uri="{C183D7F6-B498-43B3-948B-1728B52AA6E4}">
                <adec:decorative xmlns:adec="http://schemas.microsoft.com/office/drawing/2017/decorative" val="1"/>
              </a:ext>
            </a:extLst>
          </p:cNvPr>
          <p:cNvGrpSpPr/>
          <p:nvPr userDrawn="1"/>
        </p:nvGrpSpPr>
        <p:grpSpPr>
          <a:xfrm rot="10800000">
            <a:off x="0" y="0"/>
            <a:ext cx="11532896" cy="6858000"/>
            <a:chOff x="659106" y="0"/>
            <a:chExt cx="11532896" cy="6858000"/>
          </a:xfrm>
        </p:grpSpPr>
        <p:sp>
          <p:nvSpPr>
            <p:cNvPr id="3" name="Rectangle 2">
              <a:extLst>
                <a:ext uri="{FF2B5EF4-FFF2-40B4-BE49-F238E27FC236}">
                  <a16:creationId xmlns:a16="http://schemas.microsoft.com/office/drawing/2014/main" id="{E4BFDB24-6BE4-2FC0-F772-DC1DE926E485}"/>
                </a:ext>
              </a:extLst>
            </p:cNvPr>
            <p:cNvSpPr/>
            <p:nvPr/>
          </p:nvSpPr>
          <p:spPr>
            <a:xfrm>
              <a:off x="5995086" y="0"/>
              <a:ext cx="6196916"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Graphic 3">
              <a:extLst>
                <a:ext uri="{FF2B5EF4-FFF2-40B4-BE49-F238E27FC236}">
                  <a16:creationId xmlns:a16="http://schemas.microsoft.com/office/drawing/2014/main" id="{131EABEA-AB8A-5E4C-A6DD-8F32B70E90A3}"/>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1956391"/>
              <a:ext cx="4878094" cy="2780414"/>
            </a:xfrm>
            <a:prstGeom prst="rect">
              <a:avLst/>
            </a:prstGeom>
          </p:spPr>
        </p:pic>
        <p:sp>
          <p:nvSpPr>
            <p:cNvPr id="5" name="Rectangle 4">
              <a:extLst>
                <a:ext uri="{FF2B5EF4-FFF2-40B4-BE49-F238E27FC236}">
                  <a16:creationId xmlns:a16="http://schemas.microsoft.com/office/drawing/2014/main" id="{D2279AAC-0D81-D3CD-3F0F-E8CEE0F56D43}"/>
                </a:ext>
              </a:extLst>
            </p:cNvPr>
            <p:cNvSpPr/>
            <p:nvPr/>
          </p:nvSpPr>
          <p:spPr>
            <a:xfrm>
              <a:off x="132830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617542" y="132080"/>
            <a:ext cx="4928894" cy="6507711"/>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1" name="Picture Placeholder 10">
            <a:extLst>
              <a:ext uri="{FF2B5EF4-FFF2-40B4-BE49-F238E27FC236}">
                <a16:creationId xmlns:a16="http://schemas.microsoft.com/office/drawing/2014/main" id="{E0720B2D-C199-57FA-9453-DBFB607BA983}"/>
              </a:ext>
            </a:extLst>
          </p:cNvPr>
          <p:cNvSpPr>
            <a:spLocks noGrp="1"/>
          </p:cNvSpPr>
          <p:nvPr>
            <p:ph type="pic" sz="quarter" idx="10"/>
          </p:nvPr>
        </p:nvSpPr>
        <p:spPr>
          <a:xfrm>
            <a:off x="7429500" y="992188"/>
            <a:ext cx="3425825" cy="5018087"/>
          </a:xfrm>
        </p:spPr>
        <p:txBody>
          <a:bodyPr anchor="t"/>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15985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1222B-29F6-BF2A-09DE-82F659638940}"/>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3" name="Rectangle 2">
            <a:extLst>
              <a:ext uri="{FF2B5EF4-FFF2-40B4-BE49-F238E27FC236}">
                <a16:creationId xmlns:a16="http://schemas.microsoft.com/office/drawing/2014/main" id="{B035F993-EADB-1C5A-7158-41E510B706E0}"/>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AB12E34E-DBAF-BA5D-15D9-E69A05535785}"/>
              </a:ext>
              <a:ext uri="{C183D7F6-B498-43B3-948B-1728B52AA6E4}">
                <adec:decorative xmlns:adec="http://schemas.microsoft.com/office/drawing/2017/decorative" val="1"/>
              </a:ext>
            </a:extLst>
          </p:cNvPr>
          <p:cNvSpPr/>
          <p:nvPr userDrawn="1"/>
        </p:nvSpPr>
        <p:spPr>
          <a:xfrm>
            <a:off x="381000" y="1889759"/>
            <a:ext cx="11424920" cy="454293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571499"/>
            <a:ext cx="11118274" cy="1154114"/>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5" name="Content Placeholder 9">
            <a:extLst>
              <a:ext uri="{FF2B5EF4-FFF2-40B4-BE49-F238E27FC236}">
                <a16:creationId xmlns:a16="http://schemas.microsoft.com/office/drawing/2014/main" id="{0BF6A552-CE6A-3977-8507-74A1C4C4B5A0}"/>
              </a:ext>
            </a:extLst>
          </p:cNvPr>
          <p:cNvSpPr>
            <a:spLocks noGrp="1"/>
          </p:cNvSpPr>
          <p:nvPr>
            <p:ph sz="quarter" idx="17" hasCustomPrompt="1"/>
          </p:nvPr>
        </p:nvSpPr>
        <p:spPr>
          <a:xfrm>
            <a:off x="841667" y="2461056"/>
            <a:ext cx="3626424" cy="3721535"/>
          </a:xfrm>
          <a:effectLst/>
        </p:spPr>
        <p:txBody>
          <a:bodyPr anchor="t">
            <a:normAutofit/>
          </a:bodyPr>
          <a:lstStyle>
            <a:lvl1pPr marL="285750" indent="-285750">
              <a:lnSpc>
                <a:spcPct val="120000"/>
              </a:lnSpc>
              <a:spcBef>
                <a:spcPts val="600"/>
              </a:spcBef>
              <a:spcAft>
                <a:spcPts val="1200"/>
              </a:spcAft>
              <a:buClr>
                <a:schemeClr val="accent1">
                  <a:lumMod val="50000"/>
                </a:schemeClr>
              </a:buClr>
              <a:buFont typeface="Arial" panose="020B0604020202020204" pitchFamily="34" charset="0"/>
              <a:buChar char="•"/>
              <a:defRPr sz="1800">
                <a:solidFill>
                  <a:schemeClr val="accent1">
                    <a:lumMod val="50000"/>
                  </a:schemeClr>
                </a:solidFill>
              </a:defRPr>
            </a:lvl1pPr>
            <a:lvl2pPr marL="742950" indent="-285750">
              <a:lnSpc>
                <a:spcPct val="120000"/>
              </a:lnSpc>
              <a:spcAft>
                <a:spcPts val="1200"/>
              </a:spcAft>
              <a:buClr>
                <a:schemeClr val="accent1">
                  <a:lumMod val="50000"/>
                </a:schemeClr>
              </a:buClr>
              <a:buFont typeface="Arial" panose="020B0604020202020204" pitchFamily="34" charset="0"/>
              <a:buChar char="•"/>
              <a:defRPr sz="1600">
                <a:solidFill>
                  <a:schemeClr val="accent1">
                    <a:lumMod val="50000"/>
                  </a:schemeClr>
                </a:solidFill>
              </a:defRPr>
            </a:lvl2pPr>
            <a:lvl3pPr marL="1143000" indent="-228600">
              <a:lnSpc>
                <a:spcPct val="120000"/>
              </a:lnSpc>
              <a:spcAft>
                <a:spcPts val="1200"/>
              </a:spcAft>
              <a:buClr>
                <a:schemeClr val="accent1">
                  <a:lumMod val="50000"/>
                </a:schemeClr>
              </a:buClr>
              <a:buFont typeface="Arial" panose="020B0604020202020204" pitchFamily="34" charset="0"/>
              <a:buChar char="•"/>
              <a:defRPr sz="1400">
                <a:solidFill>
                  <a:schemeClr val="accent1">
                    <a:lumMod val="50000"/>
                  </a:schemeClr>
                </a:solidFill>
              </a:defRPr>
            </a:lvl3pPr>
            <a:lvl4pPr marL="16002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4pPr>
            <a:lvl5pPr marL="20574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4C80689F-A123-F6D7-2AA8-9166317EF424}"/>
              </a:ext>
            </a:extLst>
          </p:cNvPr>
          <p:cNvSpPr>
            <a:spLocks noGrp="1"/>
          </p:cNvSpPr>
          <p:nvPr>
            <p:ph sz="quarter" idx="18" hasCustomPrompt="1"/>
          </p:nvPr>
        </p:nvSpPr>
        <p:spPr>
          <a:xfrm>
            <a:off x="5995282" y="2440275"/>
            <a:ext cx="5164553" cy="3721534"/>
          </a:xfrm>
          <a:effectLst/>
        </p:spPr>
        <p:txBody>
          <a:bodyPr anchor="t">
            <a:normAutofit/>
          </a:bodyPr>
          <a:lstStyle>
            <a:lvl1pPr marL="342900" indent="-342900">
              <a:lnSpc>
                <a:spcPct val="120000"/>
              </a:lnSpc>
              <a:spcBef>
                <a:spcPts val="600"/>
              </a:spcBef>
              <a:spcAft>
                <a:spcPts val="600"/>
              </a:spcAft>
              <a:buClr>
                <a:schemeClr val="accent1">
                  <a:lumMod val="50000"/>
                </a:schemeClr>
              </a:buClr>
              <a:buFont typeface="+mj-lt"/>
              <a:buAutoNum type="arabicPeriod"/>
              <a:defRPr sz="1800" b="1">
                <a:solidFill>
                  <a:schemeClr val="accent1">
                    <a:lumMod val="50000"/>
                  </a:schemeClr>
                </a:solidFill>
              </a:defRPr>
            </a:lvl1pPr>
            <a:lvl2pPr marL="347472" indent="0">
              <a:lnSpc>
                <a:spcPct val="120000"/>
              </a:lnSpc>
              <a:spcBef>
                <a:spcPts val="0"/>
              </a:spcBef>
              <a:spcAft>
                <a:spcPts val="600"/>
              </a:spcAft>
              <a:buClr>
                <a:schemeClr val="accent1">
                  <a:lumMod val="50000"/>
                </a:schemeClr>
              </a:buClr>
              <a:buNone/>
              <a:defRPr sz="1800">
                <a:solidFill>
                  <a:schemeClr val="accent1">
                    <a:lumMod val="50000"/>
                  </a:schemeClr>
                </a:solidFill>
              </a:defRPr>
            </a:lvl2pPr>
            <a:lvl3pPr marL="914400" indent="0">
              <a:lnSpc>
                <a:spcPct val="120000"/>
              </a:lnSpc>
              <a:spcAft>
                <a:spcPts val="600"/>
              </a:spcAft>
              <a:buClr>
                <a:schemeClr val="accent1">
                  <a:lumMod val="50000"/>
                </a:schemeClr>
              </a:buClr>
              <a:buNone/>
              <a:defRPr sz="1800">
                <a:solidFill>
                  <a:schemeClr val="accent1">
                    <a:lumMod val="50000"/>
                  </a:schemeClr>
                </a:solidFill>
              </a:defRPr>
            </a:lvl3pPr>
            <a:lvl4pPr marL="1371600" indent="0">
              <a:lnSpc>
                <a:spcPct val="120000"/>
              </a:lnSpc>
              <a:spcAft>
                <a:spcPts val="600"/>
              </a:spcAft>
              <a:buClr>
                <a:schemeClr val="accent1">
                  <a:lumMod val="50000"/>
                </a:schemeClr>
              </a:buClr>
              <a:buNone/>
              <a:defRPr sz="1800">
                <a:solidFill>
                  <a:schemeClr val="accent1">
                    <a:lumMod val="50000"/>
                  </a:schemeClr>
                </a:solidFill>
              </a:defRPr>
            </a:lvl4pPr>
            <a:lvl5pPr marL="1828800" indent="0">
              <a:lnSpc>
                <a:spcPct val="120000"/>
              </a:lnSpc>
              <a:spcAft>
                <a:spcPts val="600"/>
              </a:spcAft>
              <a:buClr>
                <a:schemeClr val="accent1">
                  <a:lumMod val="50000"/>
                </a:schemeClr>
              </a:buClr>
              <a:buNone/>
              <a:defRPr sz="18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820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F4DCF8-BA15-AB79-2D14-040F5A063B79}"/>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ED22DD7-291D-E347-8A4C-07E31E68133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2299" y="-2231063"/>
            <a:ext cx="6007395" cy="11320129"/>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770660" y="1017858"/>
            <a:ext cx="10650681" cy="2719255"/>
          </a:xfrm>
          <a:noFill/>
          <a:effectLst/>
        </p:spPr>
        <p:txBody>
          <a:bodyPr anchor="b"/>
          <a:lstStyle>
            <a:lvl1pPr algn="ctr">
              <a:defRPr sz="7200" spc="-300" baseline="0">
                <a:solidFill>
                  <a:schemeClr val="accent4">
                    <a:lumMod val="60000"/>
                    <a:lumOff val="40000"/>
                  </a:schemeClr>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770660" y="4042066"/>
            <a:ext cx="10650681" cy="2296843"/>
          </a:xfrm>
          <a:effectLst/>
        </p:spPr>
        <p:txBody>
          <a:bodyPr anchor="t"/>
          <a:lstStyle>
            <a:lvl1pPr marL="0" indent="0" algn="ctr">
              <a:lnSpc>
                <a:spcPct val="120000"/>
              </a:lnSpc>
              <a:spcBef>
                <a:spcPts val="0"/>
              </a:spcBef>
              <a:spcAft>
                <a:spcPts val="0"/>
              </a:spcAft>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327250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DBC817-DA57-A518-5544-0D3B819C7062}"/>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Graphic 9">
            <a:extLst>
              <a:ext uri="{FF2B5EF4-FFF2-40B4-BE49-F238E27FC236}">
                <a16:creationId xmlns:a16="http://schemas.microsoft.com/office/drawing/2014/main" id="{4873FFF3-C7B6-C678-1B03-17FBD0D5AC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174" y="425303"/>
            <a:ext cx="5379242" cy="5983435"/>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944217" y="924167"/>
            <a:ext cx="4383156" cy="5009322"/>
          </a:xfrm>
          <a:solidFill>
            <a:schemeClr val="accent1">
              <a:lumMod val="50000"/>
            </a:schemeClr>
          </a:solidFill>
          <a:effectLst>
            <a:outerShdw blurRad="254000" dist="50800" dir="2700000" algn="ctr" rotWithShape="0">
              <a:prstClr val="black">
                <a:alpha val="25000"/>
              </a:prstClr>
            </a:outerShdw>
          </a:effectLst>
        </p:spPr>
        <p:txBody>
          <a:bodyPr anchor="ctr"/>
          <a:lstStyle>
            <a:lvl1pPr algn="ctr">
              <a:defRPr sz="3600" spc="0" baseline="0">
                <a:solidFill>
                  <a:schemeClr val="tx1"/>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6400800" y="924512"/>
            <a:ext cx="4750904" cy="5008977"/>
          </a:xfrm>
        </p:spPr>
        <p:txBody>
          <a:bodyPr/>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E210-05B5-5EA1-C778-30BB3A4942D5}"/>
              </a:ext>
              <a:ext uri="{C183D7F6-B498-43B3-948B-1728B52AA6E4}">
                <adec:decorative xmlns:adec="http://schemas.microsoft.com/office/drawing/2017/decorative" val="1"/>
              </a:ext>
            </a:extLst>
          </p:cNvPr>
          <p:cNvSpPr/>
          <p:nvPr userDrawn="1"/>
        </p:nvSpPr>
        <p:spPr>
          <a:xfrm>
            <a:off x="435935" y="419987"/>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28792193-1165-3487-6FB9-133CB518CE35}"/>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0924" y="-2235006"/>
            <a:ext cx="6010147" cy="11320132"/>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1741064"/>
            <a:ext cx="10571998" cy="1928264"/>
          </a:xfrm>
          <a:ln>
            <a:noFill/>
          </a:ln>
          <a:effectLst/>
        </p:spPr>
        <p:txBody>
          <a:bodyPr/>
          <a:lstStyle>
            <a:lvl1pPr algn="ctr">
              <a:defRPr sz="3600" spc="0" baseline="0">
                <a:ln>
                  <a:noFill/>
                </a:ln>
                <a:solidFill>
                  <a:schemeClr val="accent4">
                    <a:lumMod val="60000"/>
                    <a:lumOff val="40000"/>
                  </a:schemeClr>
                </a:solidFill>
                <a:effectLst/>
              </a:defRPr>
            </a:lvl1pPr>
          </a:lstStyle>
          <a:p>
            <a:r>
              <a:rPr lang="en-US" dirty="0"/>
              <a:t>Click to add title</a:t>
            </a:r>
          </a:p>
        </p:txBody>
      </p:sp>
      <p:sp>
        <p:nvSpPr>
          <p:cNvPr id="3" name="Subtitle 2"/>
          <p:cNvSpPr>
            <a:spLocks noGrp="1"/>
          </p:cNvSpPr>
          <p:nvPr>
            <p:ph type="subTitle" idx="1" hasCustomPrompt="1"/>
          </p:nvPr>
        </p:nvSpPr>
        <p:spPr>
          <a:xfrm>
            <a:off x="810000" y="3694102"/>
            <a:ext cx="10572000" cy="896468"/>
          </a:xfrm>
          <a:effectLst/>
        </p:spPr>
        <p:txBody>
          <a:bodyPr anchor="ctr">
            <a:normAutofit/>
          </a:bodyPr>
          <a:lstStyle>
            <a:lvl1pPr marL="0" indent="0" algn="ct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48000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1">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05615-9FD2-EBB3-89AB-555B373EBBEB}"/>
              </a:ext>
              <a:ext uri="{C183D7F6-B498-43B3-948B-1728B52AA6E4}">
                <adec:decorative xmlns:adec="http://schemas.microsoft.com/office/drawing/2017/decorative" val="1"/>
              </a:ext>
            </a:extLst>
          </p:cNvPr>
          <p:cNvSpPr/>
          <p:nvPr userDrawn="1"/>
        </p:nvSpPr>
        <p:spPr>
          <a:xfrm>
            <a:off x="4623955" y="414670"/>
            <a:ext cx="7132110" cy="601802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E2B638DB-3E00-7F4B-D4B7-9D7F0905639D}"/>
              </a:ext>
              <a:ext uri="{C183D7F6-B498-43B3-948B-1728B52AA6E4}">
                <adec:decorative xmlns:adec="http://schemas.microsoft.com/office/drawing/2017/decorative" val="1"/>
              </a:ext>
            </a:extLst>
          </p:cNvPr>
          <p:cNvSpPr/>
          <p:nvPr userDrawn="1"/>
        </p:nvSpPr>
        <p:spPr>
          <a:xfrm>
            <a:off x="440459" y="420624"/>
            <a:ext cx="4183496" cy="6016752"/>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0EED07-CDD5-9244-28FA-5195E67951C1}"/>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35934" y="422551"/>
            <a:ext cx="4183495" cy="6010146"/>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50717" y="924339"/>
            <a:ext cx="3990110" cy="5009322"/>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3" name="Content Placeholder 9">
            <a:extLst>
              <a:ext uri="{FF2B5EF4-FFF2-40B4-BE49-F238E27FC236}">
                <a16:creationId xmlns:a16="http://schemas.microsoft.com/office/drawing/2014/main" id="{B5AB4E8D-8B32-8B00-8152-856C592BAB39}"/>
              </a:ext>
            </a:extLst>
          </p:cNvPr>
          <p:cNvSpPr>
            <a:spLocks noGrp="1"/>
          </p:cNvSpPr>
          <p:nvPr>
            <p:ph sz="quarter" idx="10" hasCustomPrompt="1"/>
          </p:nvPr>
        </p:nvSpPr>
        <p:spPr>
          <a:xfrm>
            <a:off x="5346793" y="924340"/>
            <a:ext cx="5684373" cy="5009322"/>
          </a:xfrm>
          <a:effectLst/>
        </p:spPr>
        <p:txBody>
          <a:bodyPr lIns="0" rIns="0" anchor="ctr"/>
          <a:lstStyle>
            <a:lvl1pPr marL="0" indent="0">
              <a:lnSpc>
                <a:spcPct val="150000"/>
              </a:lnSpc>
              <a:spcBef>
                <a:spcPts val="0"/>
              </a:spcBef>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1pPr>
            <a:lvl2pPr marL="4572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2pPr>
            <a:lvl3pPr marL="9144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3pPr>
            <a:lvl4pPr marL="13716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4pPr>
            <a:lvl5pPr marL="18288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69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3">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A700F-42CA-D7A9-D709-C0017521B294}"/>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rgbClr val="F9E0B9"/>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Graphic 7">
            <a:extLst>
              <a:ext uri="{FF2B5EF4-FFF2-40B4-BE49-F238E27FC236}">
                <a16:creationId xmlns:a16="http://schemas.microsoft.com/office/drawing/2014/main" id="{961DA139-D8FD-A752-758D-4F836DFB252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rot="16200000" flipH="1">
            <a:off x="210940" y="1589892"/>
            <a:ext cx="5245922" cy="3667583"/>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485516" y="1433219"/>
            <a:ext cx="5695102" cy="2092049"/>
          </a:xfrm>
          <a:noFill/>
          <a:effectLst/>
        </p:spPr>
        <p:txBody>
          <a:bodyPr anchor="b"/>
          <a:lstStyle>
            <a:lvl1pPr algn="ctr">
              <a:defRPr sz="3600" spc="0" baseline="0">
                <a:solidFill>
                  <a:schemeClr val="accent1">
                    <a:lumMod val="50000"/>
                  </a:schemeClr>
                </a:solidFill>
                <a:effectLst/>
              </a:defRPr>
            </a:lvl1pPr>
          </a:lstStyle>
          <a:p>
            <a:r>
              <a:rPr lang="en-US" dirty="0"/>
              <a:t>Click to add title</a:t>
            </a:r>
          </a:p>
        </p:txBody>
      </p:sp>
      <p:sp>
        <p:nvSpPr>
          <p:cNvPr id="7" name="Picture Placeholder 6">
            <a:extLst>
              <a:ext uri="{FF2B5EF4-FFF2-40B4-BE49-F238E27FC236}">
                <a16:creationId xmlns:a16="http://schemas.microsoft.com/office/drawing/2014/main" id="{C96F37D4-7152-EA75-8D7D-D8F7D6DD9C4C}"/>
              </a:ext>
            </a:extLst>
          </p:cNvPr>
          <p:cNvSpPr>
            <a:spLocks noGrp="1"/>
          </p:cNvSpPr>
          <p:nvPr>
            <p:ph type="pic" sz="quarter" idx="11"/>
          </p:nvPr>
        </p:nvSpPr>
        <p:spPr>
          <a:xfrm>
            <a:off x="1350099" y="1974707"/>
            <a:ext cx="2907792" cy="2907792"/>
          </a:xfrm>
          <a:solidFill>
            <a:srgbClr val="F9E0B9"/>
          </a:solidFill>
          <a:effectLst/>
        </p:spPr>
        <p:txBody>
          <a:bodyPr anchor="t"/>
          <a:lstStyle>
            <a:lvl1pPr marL="0" indent="0" algn="ctr">
              <a:buNone/>
              <a:defRPr>
                <a:solidFill>
                  <a:schemeClr val="accent1">
                    <a:lumMod val="50000"/>
                  </a:schemeClr>
                </a:solidFill>
              </a:defRPr>
            </a:lvl1pPr>
          </a:lstStyle>
          <a:p>
            <a:r>
              <a:rPr lang="en-US"/>
              <a:t>Click icon to add picture</a:t>
            </a:r>
            <a:endParaRPr lang="en-US" dirty="0"/>
          </a:p>
        </p:txBody>
      </p:sp>
      <p:sp>
        <p:nvSpPr>
          <p:cNvPr id="3" name="Content Placeholder 9">
            <a:extLst>
              <a:ext uri="{FF2B5EF4-FFF2-40B4-BE49-F238E27FC236}">
                <a16:creationId xmlns:a16="http://schemas.microsoft.com/office/drawing/2014/main" id="{AFBE5B12-0D10-DA99-093A-2C4FB738B21C}"/>
              </a:ext>
            </a:extLst>
          </p:cNvPr>
          <p:cNvSpPr>
            <a:spLocks noGrp="1"/>
          </p:cNvSpPr>
          <p:nvPr>
            <p:ph sz="quarter" idx="10" hasCustomPrompt="1"/>
          </p:nvPr>
        </p:nvSpPr>
        <p:spPr>
          <a:xfrm>
            <a:off x="5496789" y="3525268"/>
            <a:ext cx="5683829" cy="2595429"/>
          </a:xfrm>
          <a:effectLst/>
        </p:spPr>
        <p:txBody>
          <a:bodyPr anchor="t"/>
          <a:lstStyle>
            <a:lvl1pPr marL="0" indent="0" algn="ctr">
              <a:lnSpc>
                <a:spcPct val="150000"/>
              </a:lnSpc>
              <a:spcBef>
                <a:spcPts val="0"/>
              </a:spcBef>
              <a:buNone/>
              <a:defRPr b="1">
                <a:solidFill>
                  <a:schemeClr val="accent1">
                    <a:lumMod val="50000"/>
                  </a:schemeClr>
                </a:solidFill>
              </a:defRPr>
            </a:lvl1pPr>
            <a:lvl2pPr algn="ctr">
              <a:buClr>
                <a:schemeClr val="accent1">
                  <a:lumMod val="50000"/>
                </a:schemeClr>
              </a:buClr>
              <a:defRPr>
                <a:solidFill>
                  <a:schemeClr val="accent1">
                    <a:lumMod val="50000"/>
                  </a:schemeClr>
                </a:solidFill>
              </a:defRPr>
            </a:lvl2pPr>
            <a:lvl3pPr algn="ctr">
              <a:buClr>
                <a:schemeClr val="accent1">
                  <a:lumMod val="50000"/>
                </a:schemeClr>
              </a:buClr>
              <a:defRPr>
                <a:solidFill>
                  <a:schemeClr val="accent1">
                    <a:lumMod val="50000"/>
                  </a:schemeClr>
                </a:solidFill>
              </a:defRPr>
            </a:lvl3pPr>
            <a:lvl4pPr algn="ctr">
              <a:buClr>
                <a:schemeClr val="accent1">
                  <a:lumMod val="50000"/>
                </a:schemeClr>
              </a:buClr>
              <a:defRPr>
                <a:solidFill>
                  <a:schemeClr val="accent1">
                    <a:lumMod val="50000"/>
                  </a:schemeClr>
                </a:solidFill>
              </a:defRPr>
            </a:lvl4pPr>
            <a:lvl5pPr algn="ctr">
              <a:buClr>
                <a:schemeClr val="accent1">
                  <a:lumMod val="50000"/>
                </a:schemeClr>
              </a:buCl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95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633845"/>
            <a:ext cx="3990110" cy="219248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7" name="Content Placeholder 6">
            <a:extLst>
              <a:ext uri="{FF2B5EF4-FFF2-40B4-BE49-F238E27FC236}">
                <a16:creationId xmlns:a16="http://schemas.microsoft.com/office/drawing/2014/main" id="{B15614EF-4CFA-2D69-0F78-9D7409E2337E}"/>
              </a:ext>
            </a:extLst>
          </p:cNvPr>
          <p:cNvSpPr>
            <a:spLocks noGrp="1"/>
          </p:cNvSpPr>
          <p:nvPr>
            <p:ph sz="quarter" idx="11" hasCustomPrompt="1"/>
          </p:nvPr>
        </p:nvSpPr>
        <p:spPr>
          <a:xfrm>
            <a:off x="747423" y="3174531"/>
            <a:ext cx="3772622" cy="3122360"/>
          </a:xfrm>
          <a:effectLst/>
        </p:spPr>
        <p:txBody>
          <a:bodyPr rIns="274320" anchor="t"/>
          <a:lstStyle>
            <a:lvl1pPr marL="283464" indent="-283464">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237732" y="946205"/>
            <a:ext cx="5971020" cy="5161655"/>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64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2">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3E625C-F0A4-564D-CEE2-6B3595CEB038}"/>
              </a:ext>
              <a:ext uri="{C183D7F6-B498-43B3-948B-1728B52AA6E4}">
                <adec:decorative xmlns:adec="http://schemas.microsoft.com/office/drawing/2017/decorative" val="1"/>
              </a:ext>
            </a:extLst>
          </p:cNvPr>
          <p:cNvSpPr/>
          <p:nvPr userDrawn="1"/>
        </p:nvSpPr>
        <p:spPr>
          <a:xfrm>
            <a:off x="5961889" y="0"/>
            <a:ext cx="6230111"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997EA3E-49E5-518D-63DB-0BD43D3ACFCD}"/>
              </a:ext>
            </a:extLst>
          </p:cNvPr>
          <p:cNvSpPr>
            <a:spLocks noGrp="1"/>
          </p:cNvSpPr>
          <p:nvPr>
            <p:ph type="title"/>
          </p:nvPr>
        </p:nvSpPr>
        <p:spPr>
          <a:xfrm>
            <a:off x="6577445" y="157637"/>
            <a:ext cx="4851694" cy="2190705"/>
          </a:xfrm>
          <a:noFill/>
          <a:effectLst/>
        </p:spPr>
        <p:txBody>
          <a:bodyPr anchor="b"/>
          <a:lstStyle>
            <a:lvl1pPr algn="l">
              <a:defRPr sz="3600" spc="0" baseline="0">
                <a:solidFill>
                  <a:schemeClr val="accent1">
                    <a:lumMod val="50000"/>
                  </a:schemeClr>
                </a:solidFill>
                <a:effectLs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BB4D8C78-00C3-F3D7-17C3-F1667E463E12}"/>
              </a:ext>
              <a:ext uri="{C183D7F6-B498-43B3-948B-1728B52AA6E4}">
                <adec:decorative xmlns:adec="http://schemas.microsoft.com/office/drawing/2017/decorative" val="1"/>
              </a:ext>
            </a:extLst>
          </p:cNvPr>
          <p:cNvSpPr/>
          <p:nvPr userDrawn="1"/>
        </p:nvSpPr>
        <p:spPr>
          <a:xfrm>
            <a:off x="380999" y="422551"/>
            <a:ext cx="5124893"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a:t>
            </a:r>
          </a:p>
        </p:txBody>
      </p:sp>
      <p:pic>
        <p:nvPicPr>
          <p:cNvPr id="4" name="Graphic 3">
            <a:extLst>
              <a:ext uri="{FF2B5EF4-FFF2-40B4-BE49-F238E27FC236}">
                <a16:creationId xmlns:a16="http://schemas.microsoft.com/office/drawing/2014/main" id="{F13E61FD-F54A-5F86-FCED-3BD4C8AA42E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3429000"/>
            <a:ext cx="4589830" cy="2780414"/>
          </a:xfrm>
          <a:prstGeom prst="rect">
            <a:avLst/>
          </a:prstGeom>
        </p:spPr>
      </p:pic>
      <p:sp>
        <p:nvSpPr>
          <p:cNvPr id="6" name="Rectangle 5">
            <a:extLst>
              <a:ext uri="{FF2B5EF4-FFF2-40B4-BE49-F238E27FC236}">
                <a16:creationId xmlns:a16="http://schemas.microsoft.com/office/drawing/2014/main" id="{A9F0290F-2D31-F9FB-AD35-B76947AF146F}"/>
              </a:ext>
              <a:ext uri="{C183D7F6-B498-43B3-948B-1728B52AA6E4}">
                <adec:decorative xmlns:adec="http://schemas.microsoft.com/office/drawing/2017/decorative" val="1"/>
              </a:ext>
            </a:extLst>
          </p:cNvPr>
          <p:cNvSpPr/>
          <p:nvPr userDrawn="1"/>
        </p:nvSpPr>
        <p:spPr>
          <a:xfrm>
            <a:off x="123686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7347A5B6-0F99-C044-C209-F3190EEFA371}"/>
              </a:ext>
            </a:extLst>
          </p:cNvPr>
          <p:cNvSpPr>
            <a:spLocks noGrp="1"/>
          </p:cNvSpPr>
          <p:nvPr>
            <p:ph type="pic" sz="quarter" idx="11"/>
          </p:nvPr>
        </p:nvSpPr>
        <p:spPr>
          <a:xfrm>
            <a:off x="1236663" y="776288"/>
            <a:ext cx="3433762" cy="5018087"/>
          </a:xfrm>
        </p:spPr>
        <p:txBody>
          <a:bodyPr anchor="t"/>
          <a:lstStyle>
            <a:lvl1pPr marL="0" indent="0" algn="ctr">
              <a:buNone/>
              <a:defRPr/>
            </a:lvl1pPr>
          </a:lstStyle>
          <a:p>
            <a:r>
              <a:rPr lang="en-US"/>
              <a:t>Click icon to add picture</a:t>
            </a:r>
            <a:endParaRPr lang="en-US" dirty="0"/>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6592615" y="2505979"/>
            <a:ext cx="4837385" cy="3926717"/>
          </a:xfrm>
          <a:effectLst/>
        </p:spPr>
        <p:txBody>
          <a:bodyPr anchor="t"/>
          <a:lstStyle>
            <a:lvl1pPr marL="0" indent="0">
              <a:lnSpc>
                <a:spcPct val="150000"/>
              </a:lnSpc>
              <a:spcBef>
                <a:spcPts val="0"/>
              </a:spcBef>
              <a:spcAft>
                <a:spcPts val="0"/>
              </a:spcAft>
              <a:buClr>
                <a:schemeClr val="accent1">
                  <a:lumMod val="50000"/>
                </a:schemeClr>
              </a:buClr>
              <a:buFont typeface="Arial" panose="020B0604020202020204" pitchFamily="34" charset="0"/>
              <a:buNone/>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marL="285750" marR="0" lvl="0" indent="-285750" algn="l" defTabSz="457200" rtl="0" eaLnBrk="1" fontAlgn="auto" latinLnBrk="0" hangingPunct="1">
              <a:lnSpc>
                <a:spcPct val="150000"/>
              </a:lnSpc>
              <a:spcBef>
                <a:spcPts val="0"/>
              </a:spcBef>
              <a:spcAft>
                <a:spcPts val="0"/>
              </a:spcAft>
              <a:buClr>
                <a:schemeClr val="accent1">
                  <a:lumMod val="50000"/>
                </a:schemeClr>
              </a:buClr>
              <a:buSzTx/>
              <a:buFont typeface="Arial" panose="020B0604020202020204" pitchFamily="34" charset="0"/>
              <a:buChar char="•"/>
              <a:tabLst/>
              <a:defRPr/>
            </a:pPr>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68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6DB3CB-355C-968A-7F5F-71E0350408BA}"/>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2" y="0"/>
            <a:ext cx="12192001" cy="6858000"/>
          </a:xfrm>
          <a:prstGeom prst="rect">
            <a:avLst/>
          </a:prstGeom>
        </p:spPr>
      </p:pic>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924339"/>
            <a:ext cx="3990110" cy="500932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153836" y="1371602"/>
            <a:ext cx="6177309" cy="1953489"/>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087279F-936E-0F41-B533-7990D668D7CF}"/>
              </a:ext>
              <a:ext uri="{C183D7F6-B498-43B3-948B-1728B52AA6E4}">
                <adec:decorative xmlns:adec="http://schemas.microsoft.com/office/drawing/2017/decorative" val="1"/>
              </a:ext>
            </a:extLst>
          </p:cNvPr>
          <p:cNvCxnSpPr>
            <a:cxnSpLocks/>
          </p:cNvCxnSpPr>
          <p:nvPr userDrawn="1"/>
        </p:nvCxnSpPr>
        <p:spPr>
          <a:xfrm>
            <a:off x="5153836" y="3446156"/>
            <a:ext cx="6177309"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9">
            <a:extLst>
              <a:ext uri="{FF2B5EF4-FFF2-40B4-BE49-F238E27FC236}">
                <a16:creationId xmlns:a16="http://schemas.microsoft.com/office/drawing/2014/main" id="{CDD03AA1-6D53-FEB1-9B22-57C1066DA336}"/>
              </a:ext>
            </a:extLst>
          </p:cNvPr>
          <p:cNvSpPr>
            <a:spLocks noGrp="1"/>
          </p:cNvSpPr>
          <p:nvPr>
            <p:ph sz="quarter" idx="11" hasCustomPrompt="1"/>
          </p:nvPr>
        </p:nvSpPr>
        <p:spPr>
          <a:xfrm>
            <a:off x="5153836" y="3745924"/>
            <a:ext cx="6177309" cy="2238918"/>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3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85800"/>
            <a:ext cx="10571998" cy="2983528"/>
          </a:xfrm>
          <a:effectLst/>
        </p:spPr>
        <p:txBody>
          <a:bodyPr/>
          <a:lstStyle>
            <a:lvl1pPr algn="ctr">
              <a:defRPr sz="3600" spc="0" baseline="0">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402340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6F7BD38-A805-4B2C-9BDF-D56E94387879}" type="datetime1">
              <a:rPr lang="en-US" smtClean="0"/>
              <a:t>2/28/2026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tx1"/>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68" r:id="rId2"/>
    <p:sldLayoutId id="2147483669" r:id="rId3"/>
    <p:sldLayoutId id="2147483684" r:id="rId4"/>
    <p:sldLayoutId id="2147483672" r:id="rId5"/>
    <p:sldLayoutId id="2147483687" r:id="rId6"/>
    <p:sldLayoutId id="2147483671" r:id="rId7"/>
    <p:sldLayoutId id="2147483688" r:id="rId8"/>
    <p:sldLayoutId id="2147483689" r:id="rId9"/>
    <p:sldLayoutId id="2147483690" r:id="rId10"/>
    <p:sldLayoutId id="2147483691" r:id="rId11"/>
    <p:sldLayoutId id="2147483692" r:id="rId12"/>
    <p:sldLayoutId id="2147483693" r:id="rId13"/>
    <p:sldLayoutId id="2147483685" r:id="rId14"/>
  </p:sldLayoutIdLst>
  <p:hf sldNum="0" hdr="0" ftr="0" dt="0"/>
  <p:txStyles>
    <p:titleStyle>
      <a:lvl1pPr algn="l" defTabSz="457200" rtl="0" eaLnBrk="1" latinLnBrk="0" hangingPunct="1">
        <a:spcBef>
          <a:spcPct val="0"/>
        </a:spcBef>
        <a:buNone/>
        <a:defRPr sz="4000" b="1" kern="1200" baseline="0">
          <a:ln>
            <a:noFill/>
          </a:ln>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1249D-7645-5EE3-DBF1-6B6F6CC946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EB2610-8F52-B287-8E52-95C728B7B62D}"/>
              </a:ext>
            </a:extLst>
          </p:cNvPr>
          <p:cNvSpPr>
            <a:spLocks noGrp="1"/>
          </p:cNvSpPr>
          <p:nvPr>
            <p:ph type="title"/>
          </p:nvPr>
        </p:nvSpPr>
        <p:spPr>
          <a:xfrm>
            <a:off x="5580251" y="1392816"/>
            <a:ext cx="5695102" cy="1550561"/>
          </a:xfrm>
        </p:spPr>
        <p:txBody>
          <a:bodyPr/>
          <a:lstStyle/>
          <a:p>
            <a:r>
              <a:rPr lang="en-US" sz="4400" dirty="0"/>
              <a:t>PICTURES OF GOD’S PEOPLE</a:t>
            </a:r>
          </a:p>
        </p:txBody>
      </p:sp>
      <p:sp>
        <p:nvSpPr>
          <p:cNvPr id="5" name="Content Placeholder 4">
            <a:extLst>
              <a:ext uri="{FF2B5EF4-FFF2-40B4-BE49-F238E27FC236}">
                <a16:creationId xmlns:a16="http://schemas.microsoft.com/office/drawing/2014/main" id="{A48DAFE9-A3D6-3727-85A9-5397AB4C64AB}"/>
              </a:ext>
            </a:extLst>
          </p:cNvPr>
          <p:cNvSpPr>
            <a:spLocks noGrp="1"/>
          </p:cNvSpPr>
          <p:nvPr>
            <p:ph sz="quarter" idx="10"/>
          </p:nvPr>
        </p:nvSpPr>
        <p:spPr>
          <a:xfrm>
            <a:off x="5496789" y="3212906"/>
            <a:ext cx="5683829" cy="2907791"/>
          </a:xfrm>
        </p:spPr>
        <p:txBody>
          <a:bodyPr>
            <a:noAutofit/>
          </a:bodyPr>
          <a:lstStyle/>
          <a:p>
            <a:pPr lvl="0"/>
            <a:r>
              <a:rPr lang="en-US" noProof="0" dirty="0"/>
              <a:t>MANY METAPHORS USED OF GOD’S PEOPLE </a:t>
            </a:r>
          </a:p>
          <a:p>
            <a:pPr lvl="0"/>
            <a:r>
              <a:rPr lang="en-US" noProof="0" dirty="0"/>
              <a:t>IN THE NEW TESTAMENT</a:t>
            </a:r>
          </a:p>
          <a:p>
            <a:pPr lvl="0"/>
            <a:r>
              <a:rPr lang="en-US" noProof="0" dirty="0" err="1"/>
              <a:t>eg</a:t>
            </a:r>
            <a:r>
              <a:rPr lang="en-US" dirty="0"/>
              <a:t>.</a:t>
            </a:r>
          </a:p>
          <a:p>
            <a:pPr lvl="0"/>
            <a:r>
              <a:rPr lang="en-US" sz="2400" noProof="0" dirty="0"/>
              <a:t>THE BODY, THE BRIDE, THE FAMILY, </a:t>
            </a:r>
          </a:p>
          <a:p>
            <a:pPr lvl="0"/>
            <a:r>
              <a:rPr lang="en-US" sz="2400" noProof="0" dirty="0"/>
              <a:t>THE TEMPLE, </a:t>
            </a:r>
            <a:r>
              <a:rPr lang="en-US" sz="2400" dirty="0"/>
              <a:t>THE FLOCK</a:t>
            </a:r>
            <a:endParaRPr lang="en-US" sz="2400" noProof="0" dirty="0"/>
          </a:p>
        </p:txBody>
      </p:sp>
      <p:pic>
        <p:nvPicPr>
          <p:cNvPr id="2" name="Picture 1">
            <a:extLst>
              <a:ext uri="{FF2B5EF4-FFF2-40B4-BE49-F238E27FC236}">
                <a16:creationId xmlns:a16="http://schemas.microsoft.com/office/drawing/2014/main" id="{F69D80DD-27DB-EFD6-ED76-A3500333B112}"/>
              </a:ext>
            </a:extLst>
          </p:cNvPr>
          <p:cNvPicPr>
            <a:picLocks noChangeAspect="1"/>
          </p:cNvPicPr>
          <p:nvPr/>
        </p:nvPicPr>
        <p:blipFill>
          <a:blip r:embed="rId3"/>
          <a:stretch>
            <a:fillRect/>
          </a:stretch>
        </p:blipFill>
        <p:spPr>
          <a:xfrm>
            <a:off x="7717317" y="737303"/>
            <a:ext cx="1231499" cy="469433"/>
          </a:xfrm>
          <a:prstGeom prst="rect">
            <a:avLst/>
          </a:prstGeom>
        </p:spPr>
      </p:pic>
      <p:pic>
        <p:nvPicPr>
          <p:cNvPr id="1030" name="Picture 6" descr="Cross Sticker Icon A flat design icon as a sticker on a dark gray background. Colors are global swatches, making them easy to edit. religious cross stock illustrations">
            <a:extLst>
              <a:ext uri="{FF2B5EF4-FFF2-40B4-BE49-F238E27FC236}">
                <a16:creationId xmlns:a16="http://schemas.microsoft.com/office/drawing/2014/main" id="{3D1D59FD-1CB1-86E4-D8A5-EA95ACDF471A}"/>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ED0A7-5A7B-1ACA-224D-45B0FD712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0901B-B869-AE01-1791-51E4046F28D4}"/>
              </a:ext>
            </a:extLst>
          </p:cNvPr>
          <p:cNvSpPr>
            <a:spLocks noGrp="1"/>
          </p:cNvSpPr>
          <p:nvPr>
            <p:ph type="title"/>
          </p:nvPr>
        </p:nvSpPr>
        <p:spPr>
          <a:xfrm>
            <a:off x="810001" y="1368664"/>
            <a:ext cx="10571998" cy="3101292"/>
          </a:xfrm>
        </p:spPr>
        <p:txBody>
          <a:bodyPr/>
          <a:lstStyle/>
          <a:p>
            <a:pPr lvl="0"/>
            <a:r>
              <a:rPr lang="en-US" sz="4800" dirty="0"/>
              <a:t>THE SHEEP </a:t>
            </a:r>
            <a:br>
              <a:rPr lang="en-US" sz="4800" dirty="0"/>
            </a:br>
            <a:r>
              <a:rPr lang="en-US" sz="4800" dirty="0"/>
              <a:t>&amp; </a:t>
            </a:r>
            <a:br>
              <a:rPr lang="en-US" sz="4800" dirty="0"/>
            </a:br>
            <a:r>
              <a:rPr lang="en-US" sz="4800" dirty="0"/>
              <a:t>THEIR RELATIONSHIP TO THE SHEPHERD</a:t>
            </a:r>
            <a:endParaRPr lang="en-US" sz="4800" noProof="0" dirty="0"/>
          </a:p>
        </p:txBody>
      </p:sp>
      <p:sp>
        <p:nvSpPr>
          <p:cNvPr id="3" name="Subtitle 2">
            <a:extLst>
              <a:ext uri="{FF2B5EF4-FFF2-40B4-BE49-F238E27FC236}">
                <a16:creationId xmlns:a16="http://schemas.microsoft.com/office/drawing/2014/main" id="{E163320D-DAEF-25AB-2EE9-7F8CF0F6FB6B}"/>
              </a:ext>
            </a:extLst>
          </p:cNvPr>
          <p:cNvSpPr>
            <a:spLocks noGrp="1"/>
          </p:cNvSpPr>
          <p:nvPr>
            <p:ph type="subTitle" idx="1"/>
          </p:nvPr>
        </p:nvSpPr>
        <p:spPr>
          <a:xfrm>
            <a:off x="1017818" y="4469956"/>
            <a:ext cx="10572000" cy="896468"/>
          </a:xfrm>
        </p:spPr>
        <p:txBody>
          <a:bodyPr/>
          <a:lstStyle/>
          <a:p>
            <a:pPr lvl="0"/>
            <a:r>
              <a:rPr lang="en-US" noProof="0" dirty="0"/>
              <a:t>JOHN 10: 1 - 6</a:t>
            </a:r>
          </a:p>
        </p:txBody>
      </p:sp>
      <p:pic>
        <p:nvPicPr>
          <p:cNvPr id="5" name="Picture 4">
            <a:extLst>
              <a:ext uri="{FF2B5EF4-FFF2-40B4-BE49-F238E27FC236}">
                <a16:creationId xmlns:a16="http://schemas.microsoft.com/office/drawing/2014/main" id="{F65AA34B-8F40-C586-6769-513F67E35F79}"/>
              </a:ext>
            </a:extLst>
          </p:cNvPr>
          <p:cNvPicPr>
            <a:picLocks noChangeAspect="1"/>
          </p:cNvPicPr>
          <p:nvPr/>
        </p:nvPicPr>
        <p:blipFill>
          <a:blip r:embed="rId3"/>
          <a:stretch>
            <a:fillRect/>
          </a:stretch>
        </p:blipFill>
        <p:spPr>
          <a:xfrm>
            <a:off x="10509450" y="122470"/>
            <a:ext cx="1231499" cy="469433"/>
          </a:xfrm>
          <a:prstGeom prst="rect">
            <a:avLst/>
          </a:prstGeom>
        </p:spPr>
      </p:pic>
    </p:spTree>
    <p:extLst>
      <p:ext uri="{BB962C8B-B14F-4D97-AF65-F5344CB8AC3E}">
        <p14:creationId xmlns:p14="http://schemas.microsoft.com/office/powerpoint/2010/main" val="2934598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16C26-5F6C-5791-CA06-ED1CF51DA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BE0F9-34C5-E45F-5726-BB85E2323BA0}"/>
              </a:ext>
            </a:extLst>
          </p:cNvPr>
          <p:cNvSpPr>
            <a:spLocks noGrp="1"/>
          </p:cNvSpPr>
          <p:nvPr>
            <p:ph type="title"/>
          </p:nvPr>
        </p:nvSpPr>
        <p:spPr>
          <a:xfrm>
            <a:off x="810001" y="623456"/>
            <a:ext cx="10571998" cy="5802928"/>
          </a:xfrm>
        </p:spPr>
        <p:txBody>
          <a:bodyPr/>
          <a:lstStyle/>
          <a:p>
            <a:pPr lvl="0"/>
            <a:r>
              <a:rPr lang="en-US" noProof="0" dirty="0"/>
              <a:t>Truly, truly, I say to you, </a:t>
            </a:r>
            <a:br>
              <a:rPr lang="en-US" noProof="0" dirty="0"/>
            </a:br>
            <a:r>
              <a:rPr lang="en-US" noProof="0" dirty="0"/>
              <a:t>he who does not enter by the door into the fold of the sheep, but climbs up some other way, he is a thief and a robber.</a:t>
            </a:r>
            <a:br>
              <a:rPr lang="en-US" noProof="0" dirty="0"/>
            </a:br>
            <a:r>
              <a:rPr lang="en-US" noProof="0" dirty="0">
                <a:solidFill>
                  <a:schemeClr val="tx1"/>
                </a:solidFill>
              </a:rPr>
              <a:t>But he who enters by the door is  a shepherd of the sheep</a:t>
            </a:r>
            <a:r>
              <a:rPr lang="en-US" noProof="0" dirty="0"/>
              <a:t>.</a:t>
            </a:r>
            <a:br>
              <a:rPr lang="en-US" noProof="0" dirty="0"/>
            </a:br>
            <a:r>
              <a:rPr lang="en-US" dirty="0"/>
              <a:t>To him, the doorkeeper opens, and </a:t>
            </a:r>
            <a:r>
              <a:rPr lang="en-US" dirty="0">
                <a:solidFill>
                  <a:schemeClr val="tx1"/>
                </a:solidFill>
              </a:rPr>
              <a:t>the sheep hear his voice</a:t>
            </a:r>
            <a:r>
              <a:rPr lang="en-US" dirty="0"/>
              <a:t>, and </a:t>
            </a:r>
            <a:r>
              <a:rPr lang="en-US" dirty="0">
                <a:solidFill>
                  <a:schemeClr val="tx1"/>
                </a:solidFill>
              </a:rPr>
              <a:t>he calls his own sheep by name</a:t>
            </a:r>
            <a:r>
              <a:rPr lang="en-US" dirty="0"/>
              <a:t> and leads them out.</a:t>
            </a:r>
            <a:br>
              <a:rPr lang="en-US" dirty="0"/>
            </a:br>
            <a:br>
              <a:rPr lang="en-US" dirty="0"/>
            </a:br>
            <a:r>
              <a:rPr lang="en-US" sz="2000" dirty="0"/>
              <a:t>John 10 : 1 -3 (NASB, 1999)</a:t>
            </a:r>
            <a:endParaRPr lang="en-US" sz="2000" noProof="0" dirty="0"/>
          </a:p>
        </p:txBody>
      </p:sp>
      <p:pic>
        <p:nvPicPr>
          <p:cNvPr id="3" name="Picture 2">
            <a:extLst>
              <a:ext uri="{FF2B5EF4-FFF2-40B4-BE49-F238E27FC236}">
                <a16:creationId xmlns:a16="http://schemas.microsoft.com/office/drawing/2014/main" id="{065ADC3E-5B95-6A8B-9556-EC1BC511EBFC}"/>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422765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4661F-5621-CBA1-3F6D-A9864FD5D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27442-4A52-32EF-8695-F037C6137499}"/>
              </a:ext>
            </a:extLst>
          </p:cNvPr>
          <p:cNvSpPr>
            <a:spLocks noGrp="1"/>
          </p:cNvSpPr>
          <p:nvPr>
            <p:ph type="title"/>
          </p:nvPr>
        </p:nvSpPr>
        <p:spPr>
          <a:xfrm>
            <a:off x="977065" y="2959008"/>
            <a:ext cx="10571998" cy="939983"/>
          </a:xfrm>
        </p:spPr>
        <p:txBody>
          <a:bodyPr/>
          <a:lstStyle/>
          <a:p>
            <a:pPr lvl="0"/>
            <a:r>
              <a:rPr lang="en-US" sz="6600" i="1" dirty="0"/>
              <a:t>FAMILIARITY</a:t>
            </a:r>
            <a:endParaRPr lang="en-US" sz="6600" i="1" noProof="0" dirty="0"/>
          </a:p>
        </p:txBody>
      </p:sp>
      <p:pic>
        <p:nvPicPr>
          <p:cNvPr id="3" name="Picture 2">
            <a:extLst>
              <a:ext uri="{FF2B5EF4-FFF2-40B4-BE49-F238E27FC236}">
                <a16:creationId xmlns:a16="http://schemas.microsoft.com/office/drawing/2014/main" id="{783FD8B5-7FA3-0A51-D1A9-174A61741424}"/>
              </a:ext>
            </a:extLst>
          </p:cNvPr>
          <p:cNvPicPr>
            <a:picLocks noChangeAspect="1"/>
          </p:cNvPicPr>
          <p:nvPr/>
        </p:nvPicPr>
        <p:blipFill>
          <a:blip r:embed="rId3"/>
          <a:stretch>
            <a:fillRect/>
          </a:stretch>
        </p:blipFill>
        <p:spPr>
          <a:xfrm>
            <a:off x="10317564" y="551962"/>
            <a:ext cx="1231499" cy="469433"/>
          </a:xfrm>
          <a:prstGeom prst="rect">
            <a:avLst/>
          </a:prstGeom>
        </p:spPr>
      </p:pic>
      <p:sp>
        <p:nvSpPr>
          <p:cNvPr id="4" name="TextBox 3">
            <a:extLst>
              <a:ext uri="{FF2B5EF4-FFF2-40B4-BE49-F238E27FC236}">
                <a16:creationId xmlns:a16="http://schemas.microsoft.com/office/drawing/2014/main" id="{133901E7-09D1-C60F-5DA9-933A270677A5}"/>
              </a:ext>
            </a:extLst>
          </p:cNvPr>
          <p:cNvSpPr txBox="1"/>
          <p:nvPr/>
        </p:nvSpPr>
        <p:spPr>
          <a:xfrm>
            <a:off x="5270644" y="1205372"/>
            <a:ext cx="1984839" cy="523220"/>
          </a:xfrm>
          <a:prstGeom prst="rect">
            <a:avLst/>
          </a:prstGeom>
          <a:noFill/>
        </p:spPr>
        <p:txBody>
          <a:bodyPr wrap="none" rtlCol="0">
            <a:spAutoFit/>
          </a:bodyPr>
          <a:lstStyle/>
          <a:p>
            <a:r>
              <a:rPr lang="en-AU" sz="2800" b="1" dirty="0"/>
              <a:t>LESSON #1</a:t>
            </a:r>
          </a:p>
        </p:txBody>
      </p:sp>
    </p:spTree>
    <p:extLst>
      <p:ext uri="{BB962C8B-B14F-4D97-AF65-F5344CB8AC3E}">
        <p14:creationId xmlns:p14="http://schemas.microsoft.com/office/powerpoint/2010/main" val="47238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27666-9991-6ABB-5022-71A6E221C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17E76-3A38-3AC6-F2AC-D4BDE890D4BF}"/>
              </a:ext>
            </a:extLst>
          </p:cNvPr>
          <p:cNvSpPr>
            <a:spLocks noGrp="1"/>
          </p:cNvSpPr>
          <p:nvPr>
            <p:ph type="title"/>
          </p:nvPr>
        </p:nvSpPr>
        <p:spPr>
          <a:xfrm>
            <a:off x="977065" y="4746442"/>
            <a:ext cx="10571998" cy="939983"/>
          </a:xfrm>
        </p:spPr>
        <p:txBody>
          <a:bodyPr/>
          <a:lstStyle/>
          <a:p>
            <a:pPr lvl="0"/>
            <a:r>
              <a:rPr lang="en-US" sz="3200" i="1" dirty="0"/>
              <a:t>HE CALLS HIS OWN SHEEP BY NAME…</a:t>
            </a:r>
            <a:br>
              <a:rPr lang="en-US" sz="3200" i="1" dirty="0"/>
            </a:br>
            <a:r>
              <a:rPr lang="en-US" sz="3200" i="1" dirty="0"/>
              <a:t>THE SHEEP HEAR HIS VOICE…</a:t>
            </a:r>
            <a:endParaRPr lang="en-US" sz="3200" i="1" noProof="0" dirty="0"/>
          </a:p>
        </p:txBody>
      </p:sp>
      <p:pic>
        <p:nvPicPr>
          <p:cNvPr id="3" name="Picture 2">
            <a:extLst>
              <a:ext uri="{FF2B5EF4-FFF2-40B4-BE49-F238E27FC236}">
                <a16:creationId xmlns:a16="http://schemas.microsoft.com/office/drawing/2014/main" id="{B36A39D9-138B-5C06-F280-7B55B7262B6B}"/>
              </a:ext>
            </a:extLst>
          </p:cNvPr>
          <p:cNvPicPr>
            <a:picLocks noChangeAspect="1"/>
          </p:cNvPicPr>
          <p:nvPr/>
        </p:nvPicPr>
        <p:blipFill>
          <a:blip r:embed="rId3"/>
          <a:stretch>
            <a:fillRect/>
          </a:stretch>
        </p:blipFill>
        <p:spPr>
          <a:xfrm>
            <a:off x="10317564" y="551962"/>
            <a:ext cx="1231499" cy="469433"/>
          </a:xfrm>
          <a:prstGeom prst="rect">
            <a:avLst/>
          </a:prstGeom>
        </p:spPr>
      </p:pic>
      <p:pic>
        <p:nvPicPr>
          <p:cNvPr id="1028" name="Picture 4" descr="A shepherd grazing his sheep">
            <a:extLst>
              <a:ext uri="{FF2B5EF4-FFF2-40B4-BE49-F238E27FC236}">
                <a16:creationId xmlns:a16="http://schemas.microsoft.com/office/drawing/2014/main" id="{2A034DA5-07D1-8DA2-A4D6-7747A8DED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414" y="551962"/>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8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A037-F626-2DDC-820C-7FBE55663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AF349-92CB-1F5A-E8E9-12464F6891FD}"/>
              </a:ext>
            </a:extLst>
          </p:cNvPr>
          <p:cNvSpPr>
            <a:spLocks noGrp="1"/>
          </p:cNvSpPr>
          <p:nvPr>
            <p:ph type="title"/>
          </p:nvPr>
        </p:nvSpPr>
        <p:spPr>
          <a:xfrm>
            <a:off x="810001" y="1285875"/>
            <a:ext cx="10571998" cy="4826184"/>
          </a:xfrm>
        </p:spPr>
        <p:txBody>
          <a:bodyPr/>
          <a:lstStyle/>
          <a:p>
            <a:pPr lvl="0"/>
            <a:r>
              <a:rPr lang="en-US" noProof="0" dirty="0"/>
              <a:t>I am the good shepherd,</a:t>
            </a:r>
            <a:br>
              <a:rPr lang="en-US" noProof="0" dirty="0"/>
            </a:br>
            <a:r>
              <a:rPr lang="en-US" noProof="0" dirty="0"/>
              <a:t>and </a:t>
            </a:r>
            <a:r>
              <a:rPr lang="en-US" noProof="0" dirty="0">
                <a:solidFill>
                  <a:schemeClr val="tx1"/>
                </a:solidFill>
              </a:rPr>
              <a:t>I know My own </a:t>
            </a:r>
            <a:r>
              <a:rPr lang="en-US" noProof="0" dirty="0"/>
              <a:t>and </a:t>
            </a:r>
            <a:r>
              <a:rPr lang="en-US" noProof="0" dirty="0">
                <a:solidFill>
                  <a:schemeClr val="tx1"/>
                </a:solidFill>
              </a:rPr>
              <a:t>my own know Me</a:t>
            </a:r>
            <a:r>
              <a:rPr lang="en-US" noProof="0" dirty="0"/>
              <a:t>,</a:t>
            </a:r>
            <a:br>
              <a:rPr lang="en-US" noProof="0" dirty="0"/>
            </a:br>
            <a:r>
              <a:rPr lang="en-US" noProof="0" dirty="0"/>
              <a:t>even as the Father knows Me and I know the Father; and I lay down My life for the sheep.</a:t>
            </a:r>
            <a:br>
              <a:rPr lang="en-US" noProof="0" dirty="0"/>
            </a:br>
            <a:br>
              <a:rPr lang="en-US" noProof="0" dirty="0"/>
            </a:br>
            <a:br>
              <a:rPr lang="en-US" noProof="0" dirty="0"/>
            </a:br>
            <a:br>
              <a:rPr lang="en-US" dirty="0"/>
            </a:br>
            <a:r>
              <a:rPr lang="en-US" sz="2000" dirty="0"/>
              <a:t>John 10 : 14 - 15 (NASB, 1999)</a:t>
            </a:r>
            <a:endParaRPr lang="en-US" sz="2000" noProof="0" dirty="0"/>
          </a:p>
        </p:txBody>
      </p:sp>
      <p:pic>
        <p:nvPicPr>
          <p:cNvPr id="3" name="Picture 2">
            <a:extLst>
              <a:ext uri="{FF2B5EF4-FFF2-40B4-BE49-F238E27FC236}">
                <a16:creationId xmlns:a16="http://schemas.microsoft.com/office/drawing/2014/main" id="{BC890E16-58FA-6408-1485-F6C8F033BA30}"/>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268829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30CA-6ED1-0004-9FF6-ABB598C74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ECAF1-8970-E71F-027C-70D9A25C9BA2}"/>
              </a:ext>
            </a:extLst>
          </p:cNvPr>
          <p:cNvSpPr>
            <a:spLocks noGrp="1"/>
          </p:cNvSpPr>
          <p:nvPr>
            <p:ph type="title"/>
          </p:nvPr>
        </p:nvSpPr>
        <p:spPr>
          <a:xfrm>
            <a:off x="699165" y="2785591"/>
            <a:ext cx="10571998" cy="939983"/>
          </a:xfrm>
        </p:spPr>
        <p:txBody>
          <a:bodyPr/>
          <a:lstStyle/>
          <a:p>
            <a:pPr lvl="0"/>
            <a:r>
              <a:rPr lang="en-US" sz="6600" i="1" dirty="0"/>
              <a:t>INTIMACY</a:t>
            </a:r>
            <a:endParaRPr lang="en-US" sz="6600" i="1" noProof="0" dirty="0"/>
          </a:p>
        </p:txBody>
      </p:sp>
      <p:pic>
        <p:nvPicPr>
          <p:cNvPr id="3" name="Picture 2">
            <a:extLst>
              <a:ext uri="{FF2B5EF4-FFF2-40B4-BE49-F238E27FC236}">
                <a16:creationId xmlns:a16="http://schemas.microsoft.com/office/drawing/2014/main" id="{A4446B23-E719-E6CF-E612-90EED0335EEC}"/>
              </a:ext>
            </a:extLst>
          </p:cNvPr>
          <p:cNvPicPr>
            <a:picLocks noChangeAspect="1"/>
          </p:cNvPicPr>
          <p:nvPr/>
        </p:nvPicPr>
        <p:blipFill>
          <a:blip r:embed="rId3"/>
          <a:stretch>
            <a:fillRect/>
          </a:stretch>
        </p:blipFill>
        <p:spPr>
          <a:xfrm>
            <a:off x="10317564" y="551962"/>
            <a:ext cx="1231499" cy="469433"/>
          </a:xfrm>
          <a:prstGeom prst="rect">
            <a:avLst/>
          </a:prstGeom>
        </p:spPr>
      </p:pic>
      <p:sp>
        <p:nvSpPr>
          <p:cNvPr id="5" name="TextBox 4">
            <a:extLst>
              <a:ext uri="{FF2B5EF4-FFF2-40B4-BE49-F238E27FC236}">
                <a16:creationId xmlns:a16="http://schemas.microsoft.com/office/drawing/2014/main" id="{36622F9F-B5B2-9E7D-A917-50B9A95ECBBB}"/>
              </a:ext>
            </a:extLst>
          </p:cNvPr>
          <p:cNvSpPr txBox="1"/>
          <p:nvPr/>
        </p:nvSpPr>
        <p:spPr>
          <a:xfrm>
            <a:off x="4837313" y="1063244"/>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LESSON #2</a:t>
            </a:r>
          </a:p>
        </p:txBody>
      </p:sp>
    </p:spTree>
    <p:extLst>
      <p:ext uri="{BB962C8B-B14F-4D97-AF65-F5344CB8AC3E}">
        <p14:creationId xmlns:p14="http://schemas.microsoft.com/office/powerpoint/2010/main" val="134794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BC6CE-3A11-2B19-5C17-727BEE1F6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15682-A52E-5899-7452-5126D1EFEF6F}"/>
              </a:ext>
            </a:extLst>
          </p:cNvPr>
          <p:cNvSpPr>
            <a:spLocks noGrp="1"/>
          </p:cNvSpPr>
          <p:nvPr>
            <p:ph type="title"/>
          </p:nvPr>
        </p:nvSpPr>
        <p:spPr>
          <a:xfrm>
            <a:off x="1162803" y="4190512"/>
            <a:ext cx="10571998" cy="2257425"/>
          </a:xfrm>
        </p:spPr>
        <p:txBody>
          <a:bodyPr/>
          <a:lstStyle/>
          <a:p>
            <a:pPr lvl="0"/>
            <a:r>
              <a:rPr lang="en-US" sz="3200" i="1" dirty="0"/>
              <a:t>		When  He has brought out all His own, </a:t>
            </a:r>
            <a:r>
              <a:rPr lang="en-US" sz="3200" i="1" dirty="0">
                <a:solidFill>
                  <a:schemeClr val="tx1"/>
                </a:solidFill>
              </a:rPr>
              <a:t>He goes before them</a:t>
            </a:r>
            <a:r>
              <a:rPr lang="en-US" sz="3200" i="1" dirty="0"/>
              <a:t>, and </a:t>
            </a:r>
            <a:r>
              <a:rPr lang="en-US" sz="3200" i="1" dirty="0">
                <a:solidFill>
                  <a:schemeClr val="tx1"/>
                </a:solidFill>
              </a:rPr>
              <a:t>the sheep follow Him</a:t>
            </a:r>
            <a:r>
              <a:rPr lang="en-US" sz="3200" i="1" dirty="0"/>
              <a:t>, for </a:t>
            </a:r>
            <a:r>
              <a:rPr lang="en-US" sz="3200" i="1" dirty="0">
                <a:solidFill>
                  <a:schemeClr val="tx1"/>
                </a:solidFill>
              </a:rPr>
              <a:t>they know His voice</a:t>
            </a:r>
            <a:br>
              <a:rPr lang="en-US" sz="3200" i="1" dirty="0"/>
            </a:br>
            <a:br>
              <a:rPr lang="en-US" sz="3200" i="1" dirty="0"/>
            </a:br>
            <a:r>
              <a:rPr lang="en-US" sz="2000" dirty="0"/>
              <a:t>John 10: 4 (ESV)</a:t>
            </a:r>
            <a:endParaRPr lang="en-US" sz="2000" noProof="0" dirty="0"/>
          </a:p>
        </p:txBody>
      </p:sp>
      <p:pic>
        <p:nvPicPr>
          <p:cNvPr id="3" name="Picture 2">
            <a:extLst>
              <a:ext uri="{FF2B5EF4-FFF2-40B4-BE49-F238E27FC236}">
                <a16:creationId xmlns:a16="http://schemas.microsoft.com/office/drawing/2014/main" id="{39C73D11-4975-804A-9462-74BBE4BCBDF9}"/>
              </a:ext>
            </a:extLst>
          </p:cNvPr>
          <p:cNvPicPr>
            <a:picLocks noChangeAspect="1"/>
          </p:cNvPicPr>
          <p:nvPr/>
        </p:nvPicPr>
        <p:blipFill>
          <a:blip r:embed="rId3"/>
          <a:stretch>
            <a:fillRect/>
          </a:stretch>
        </p:blipFill>
        <p:spPr>
          <a:xfrm>
            <a:off x="10317564" y="551962"/>
            <a:ext cx="1231499" cy="469433"/>
          </a:xfrm>
          <a:prstGeom prst="rect">
            <a:avLst/>
          </a:prstGeom>
        </p:spPr>
      </p:pic>
      <p:pic>
        <p:nvPicPr>
          <p:cNvPr id="1026" name="Picture 2" descr="Driving the Flock A flock of sheep being driven along a country road in the Yorkshire Dales near Malham - sheepdog in foreground. sheep through the gate stock pictures, royalty-free photos &amp; images">
            <a:extLst>
              <a:ext uri="{FF2B5EF4-FFF2-40B4-BE49-F238E27FC236}">
                <a16:creationId xmlns:a16="http://schemas.microsoft.com/office/drawing/2014/main" id="{1AD6FBBD-9DD5-5A23-824E-A29346940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152" y="410063"/>
            <a:ext cx="58293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9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1BB10-1015-F589-164C-9C41B4916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05F12-F253-60B9-351C-E1B16F6795AA}"/>
              </a:ext>
            </a:extLst>
          </p:cNvPr>
          <p:cNvSpPr>
            <a:spLocks noGrp="1"/>
          </p:cNvSpPr>
          <p:nvPr>
            <p:ph type="title"/>
          </p:nvPr>
        </p:nvSpPr>
        <p:spPr>
          <a:xfrm>
            <a:off x="810001" y="1368664"/>
            <a:ext cx="10571998" cy="3101292"/>
          </a:xfrm>
        </p:spPr>
        <p:txBody>
          <a:bodyPr/>
          <a:lstStyle/>
          <a:p>
            <a:pPr lvl="0"/>
            <a:r>
              <a:rPr lang="en-US" sz="4800" dirty="0"/>
              <a:t>THE SHEPHERD </a:t>
            </a:r>
            <a:br>
              <a:rPr lang="en-US" sz="4800" dirty="0"/>
            </a:br>
            <a:r>
              <a:rPr lang="en-US" sz="4800" dirty="0"/>
              <a:t>&amp; </a:t>
            </a:r>
            <a:br>
              <a:rPr lang="en-US" sz="4800" dirty="0"/>
            </a:br>
            <a:r>
              <a:rPr lang="en-US" sz="4800" dirty="0"/>
              <a:t>HIS PROVISION FOR HIS SHEEP</a:t>
            </a:r>
            <a:endParaRPr lang="en-US" sz="4800" noProof="0" dirty="0"/>
          </a:p>
        </p:txBody>
      </p:sp>
      <p:sp>
        <p:nvSpPr>
          <p:cNvPr id="3" name="Subtitle 2">
            <a:extLst>
              <a:ext uri="{FF2B5EF4-FFF2-40B4-BE49-F238E27FC236}">
                <a16:creationId xmlns:a16="http://schemas.microsoft.com/office/drawing/2014/main" id="{6FDDD4FA-5462-9CA5-8149-B98511DA7B0C}"/>
              </a:ext>
            </a:extLst>
          </p:cNvPr>
          <p:cNvSpPr>
            <a:spLocks noGrp="1"/>
          </p:cNvSpPr>
          <p:nvPr>
            <p:ph type="subTitle" idx="1"/>
          </p:nvPr>
        </p:nvSpPr>
        <p:spPr>
          <a:xfrm>
            <a:off x="1017818" y="4469956"/>
            <a:ext cx="10572000" cy="896468"/>
          </a:xfrm>
        </p:spPr>
        <p:txBody>
          <a:bodyPr/>
          <a:lstStyle/>
          <a:p>
            <a:pPr lvl="0"/>
            <a:r>
              <a:rPr lang="en-US" noProof="0" dirty="0"/>
              <a:t>JOHN 10: 7 - 10</a:t>
            </a:r>
          </a:p>
        </p:txBody>
      </p:sp>
      <p:pic>
        <p:nvPicPr>
          <p:cNvPr id="5" name="Picture 4">
            <a:extLst>
              <a:ext uri="{FF2B5EF4-FFF2-40B4-BE49-F238E27FC236}">
                <a16:creationId xmlns:a16="http://schemas.microsoft.com/office/drawing/2014/main" id="{A876C72F-4BEC-1292-A93C-E3DC8F67AC35}"/>
              </a:ext>
            </a:extLst>
          </p:cNvPr>
          <p:cNvPicPr>
            <a:picLocks noChangeAspect="1"/>
          </p:cNvPicPr>
          <p:nvPr/>
        </p:nvPicPr>
        <p:blipFill>
          <a:blip r:embed="rId3"/>
          <a:stretch>
            <a:fillRect/>
          </a:stretch>
        </p:blipFill>
        <p:spPr>
          <a:xfrm>
            <a:off x="10509450" y="122470"/>
            <a:ext cx="1231499" cy="469433"/>
          </a:xfrm>
          <a:prstGeom prst="rect">
            <a:avLst/>
          </a:prstGeom>
        </p:spPr>
      </p:pic>
    </p:spTree>
    <p:extLst>
      <p:ext uri="{BB962C8B-B14F-4D97-AF65-F5344CB8AC3E}">
        <p14:creationId xmlns:p14="http://schemas.microsoft.com/office/powerpoint/2010/main" val="93458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15A6-AF98-612C-D277-B9C7F6CBC9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90441-DAF7-C1AD-0FAE-32327387DE68}"/>
              </a:ext>
            </a:extLst>
          </p:cNvPr>
          <p:cNvSpPr>
            <a:spLocks noGrp="1"/>
          </p:cNvSpPr>
          <p:nvPr>
            <p:ph type="title"/>
          </p:nvPr>
        </p:nvSpPr>
        <p:spPr>
          <a:xfrm>
            <a:off x="810001" y="128588"/>
            <a:ext cx="10571998" cy="6297796"/>
          </a:xfrm>
        </p:spPr>
        <p:txBody>
          <a:bodyPr/>
          <a:lstStyle/>
          <a:p>
            <a:pPr lvl="0"/>
            <a:r>
              <a:rPr lang="en-US" sz="3400" noProof="0" dirty="0"/>
              <a:t>So Jesus said to them again,</a:t>
            </a:r>
            <a:br>
              <a:rPr lang="en-US" sz="3400" noProof="0" dirty="0"/>
            </a:br>
            <a:r>
              <a:rPr lang="en-US" sz="3400" noProof="0" dirty="0"/>
              <a:t>“Truly, truly I say to you, </a:t>
            </a:r>
            <a:br>
              <a:rPr lang="en-US" sz="3400" noProof="0" dirty="0"/>
            </a:br>
            <a:r>
              <a:rPr lang="en-US" sz="3400" noProof="0" dirty="0">
                <a:solidFill>
                  <a:schemeClr val="tx1"/>
                </a:solidFill>
              </a:rPr>
              <a:t>I am the door of the sheep</a:t>
            </a:r>
            <a:r>
              <a:rPr lang="en-US" sz="3400" noProof="0" dirty="0"/>
              <a:t>.</a:t>
            </a:r>
            <a:br>
              <a:rPr lang="en-US" sz="3400" noProof="0" dirty="0"/>
            </a:br>
            <a:r>
              <a:rPr lang="en-US" sz="3400" noProof="0" dirty="0"/>
              <a:t>All who come before Me are thieves and robbers, but the sheep do not hear them.</a:t>
            </a:r>
            <a:br>
              <a:rPr lang="en-US" sz="3400" noProof="0" dirty="0"/>
            </a:br>
            <a:r>
              <a:rPr lang="en-US" sz="3400" noProof="0" dirty="0"/>
              <a:t>I am the door; </a:t>
            </a:r>
            <a:r>
              <a:rPr lang="en-US" sz="3400" noProof="0" dirty="0">
                <a:solidFill>
                  <a:schemeClr val="tx1"/>
                </a:solidFill>
              </a:rPr>
              <a:t>If anyone enters through Me, he will be saved</a:t>
            </a:r>
            <a:r>
              <a:rPr lang="en-US" sz="3400" noProof="0" dirty="0"/>
              <a:t>, and will go in and out and find pasture.</a:t>
            </a:r>
            <a:br>
              <a:rPr lang="en-US" sz="3400" noProof="0" dirty="0"/>
            </a:br>
            <a:r>
              <a:rPr lang="en-US" sz="3400" noProof="0" dirty="0"/>
              <a:t>The thief comes only to steal and kill and destroy; </a:t>
            </a:r>
            <a:r>
              <a:rPr lang="en-US" sz="3400" noProof="0" dirty="0">
                <a:solidFill>
                  <a:schemeClr val="tx1"/>
                </a:solidFill>
              </a:rPr>
              <a:t>I came that they might have life, and have it abundantly</a:t>
            </a:r>
            <a:r>
              <a:rPr lang="en-US" sz="3400" noProof="0" dirty="0"/>
              <a:t>.</a:t>
            </a:r>
            <a:br>
              <a:rPr lang="en-US" sz="3400" dirty="0"/>
            </a:br>
            <a:r>
              <a:rPr lang="en-US" sz="2000" dirty="0"/>
              <a:t>John 10 : 7 - 10 (NASB, 1999)</a:t>
            </a:r>
            <a:endParaRPr lang="en-US" sz="2000" noProof="0" dirty="0"/>
          </a:p>
        </p:txBody>
      </p:sp>
      <p:pic>
        <p:nvPicPr>
          <p:cNvPr id="3" name="Picture 2">
            <a:extLst>
              <a:ext uri="{FF2B5EF4-FFF2-40B4-BE49-F238E27FC236}">
                <a16:creationId xmlns:a16="http://schemas.microsoft.com/office/drawing/2014/main" id="{88ADAE4D-1AC6-F516-89DF-49EB18340F95}"/>
              </a:ext>
            </a:extLst>
          </p:cNvPr>
          <p:cNvPicPr>
            <a:picLocks noChangeAspect="1"/>
          </p:cNvPicPr>
          <p:nvPr/>
        </p:nvPicPr>
        <p:blipFill>
          <a:blip r:embed="rId3"/>
          <a:stretch>
            <a:fillRect/>
          </a:stretch>
        </p:blipFill>
        <p:spPr>
          <a:xfrm>
            <a:off x="10523305" y="431616"/>
            <a:ext cx="1231499" cy="469433"/>
          </a:xfrm>
          <a:prstGeom prst="rect">
            <a:avLst/>
          </a:prstGeom>
        </p:spPr>
      </p:pic>
    </p:spTree>
    <p:extLst>
      <p:ext uri="{BB962C8B-B14F-4D97-AF65-F5344CB8AC3E}">
        <p14:creationId xmlns:p14="http://schemas.microsoft.com/office/powerpoint/2010/main" val="288940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465CA0-185A-A3A3-A793-E85B4CD50046}"/>
              </a:ext>
            </a:extLst>
          </p:cNvPr>
          <p:cNvSpPr>
            <a:spLocks noGrp="1"/>
          </p:cNvSpPr>
          <p:nvPr>
            <p:ph type="title"/>
          </p:nvPr>
        </p:nvSpPr>
        <p:spPr>
          <a:xfrm>
            <a:off x="552773" y="561109"/>
            <a:ext cx="3990110" cy="1882054"/>
          </a:xfrm>
        </p:spPr>
        <p:txBody>
          <a:bodyPr/>
          <a:lstStyle/>
          <a:p>
            <a:r>
              <a:rPr lang="en-US" dirty="0"/>
              <a:t>EXAMPLES OF A SHEEP FOLD</a:t>
            </a:r>
          </a:p>
        </p:txBody>
      </p:sp>
      <p:sp>
        <p:nvSpPr>
          <p:cNvPr id="10" name="Content Placeholder 2">
            <a:extLst>
              <a:ext uri="{FF2B5EF4-FFF2-40B4-BE49-F238E27FC236}">
                <a16:creationId xmlns:a16="http://schemas.microsoft.com/office/drawing/2014/main" id="{941A501D-D6FA-8702-049B-7633AA4F105A}"/>
              </a:ext>
            </a:extLst>
          </p:cNvPr>
          <p:cNvSpPr>
            <a:spLocks noGrp="1"/>
          </p:cNvSpPr>
          <p:nvPr>
            <p:ph sz="quarter" idx="11"/>
          </p:nvPr>
        </p:nvSpPr>
        <p:spPr>
          <a:xfrm>
            <a:off x="747423" y="3174531"/>
            <a:ext cx="3772622" cy="3122360"/>
          </a:xfrm>
        </p:spPr>
        <p:txBody>
          <a:bodyPr/>
          <a:lstStyle/>
          <a:p>
            <a:endParaRPr lang="en-US"/>
          </a:p>
        </p:txBody>
      </p:sp>
      <p:pic>
        <p:nvPicPr>
          <p:cNvPr id="3" name="Picture 2">
            <a:extLst>
              <a:ext uri="{FF2B5EF4-FFF2-40B4-BE49-F238E27FC236}">
                <a16:creationId xmlns:a16="http://schemas.microsoft.com/office/drawing/2014/main" id="{916ED7C8-E4A1-70B9-FC0A-2D3375ED8FB4}"/>
              </a:ext>
            </a:extLst>
          </p:cNvPr>
          <p:cNvPicPr>
            <a:picLocks noChangeAspect="1"/>
          </p:cNvPicPr>
          <p:nvPr/>
        </p:nvPicPr>
        <p:blipFill>
          <a:blip r:embed="rId3"/>
          <a:srcRect l="9539" r="3701"/>
          <a:stretch>
            <a:fillRect/>
          </a:stretch>
        </p:blipFill>
        <p:spPr>
          <a:xfrm>
            <a:off x="5237732" y="1001625"/>
            <a:ext cx="5971020" cy="5161655"/>
          </a:xfrm>
          <a:prstGeom prst="rect">
            <a:avLst/>
          </a:prstGeom>
          <a:noFill/>
        </p:spPr>
      </p:pic>
      <p:pic>
        <p:nvPicPr>
          <p:cNvPr id="5" name="Picture 4">
            <a:extLst>
              <a:ext uri="{FF2B5EF4-FFF2-40B4-BE49-F238E27FC236}">
                <a16:creationId xmlns:a16="http://schemas.microsoft.com/office/drawing/2014/main" id="{70A2BB04-E0FB-DE6D-31D2-D5B1B19C9913}"/>
              </a:ext>
            </a:extLst>
          </p:cNvPr>
          <p:cNvPicPr>
            <a:picLocks noChangeAspect="1"/>
          </p:cNvPicPr>
          <p:nvPr/>
        </p:nvPicPr>
        <p:blipFill>
          <a:blip r:embed="rId4"/>
          <a:stretch>
            <a:fillRect/>
          </a:stretch>
        </p:blipFill>
        <p:spPr>
          <a:xfrm>
            <a:off x="747423" y="2826327"/>
            <a:ext cx="3600811" cy="2986705"/>
          </a:xfrm>
          <a:prstGeom prst="rect">
            <a:avLst/>
          </a:prstGeom>
        </p:spPr>
      </p:pic>
      <p:pic>
        <p:nvPicPr>
          <p:cNvPr id="6" name="Picture 5">
            <a:extLst>
              <a:ext uri="{FF2B5EF4-FFF2-40B4-BE49-F238E27FC236}">
                <a16:creationId xmlns:a16="http://schemas.microsoft.com/office/drawing/2014/main" id="{696A13D0-9C4E-AB66-9EBC-4F9D0E1B6DBD}"/>
              </a:ext>
            </a:extLst>
          </p:cNvPr>
          <p:cNvPicPr>
            <a:picLocks noChangeAspect="1"/>
          </p:cNvPicPr>
          <p:nvPr/>
        </p:nvPicPr>
        <p:blipFill>
          <a:blip r:embed="rId5"/>
          <a:stretch>
            <a:fillRect/>
          </a:stretch>
        </p:blipFill>
        <p:spPr>
          <a:xfrm>
            <a:off x="10593002" y="91676"/>
            <a:ext cx="1231499" cy="469433"/>
          </a:xfrm>
          <a:prstGeom prst="rect">
            <a:avLst/>
          </a:prstGeom>
        </p:spPr>
      </p:pic>
    </p:spTree>
    <p:extLst>
      <p:ext uri="{BB962C8B-B14F-4D97-AF65-F5344CB8AC3E}">
        <p14:creationId xmlns:p14="http://schemas.microsoft.com/office/powerpoint/2010/main" val="100951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62A4-2E4B-23FB-9F8B-D54C0F90A08A}"/>
              </a:ext>
            </a:extLst>
          </p:cNvPr>
          <p:cNvSpPr>
            <a:spLocks noGrp="1"/>
          </p:cNvSpPr>
          <p:nvPr>
            <p:ph type="title"/>
          </p:nvPr>
        </p:nvSpPr>
        <p:spPr>
          <a:xfrm>
            <a:off x="810001" y="1060326"/>
            <a:ext cx="10571998" cy="2508647"/>
          </a:xfrm>
        </p:spPr>
        <p:txBody>
          <a:bodyPr/>
          <a:lstStyle/>
          <a:p>
            <a:pPr lvl="0"/>
            <a:r>
              <a:rPr lang="en-US" dirty="0"/>
              <a:t>THE CHURCH: </a:t>
            </a:r>
            <a:br>
              <a:rPr lang="en-US" dirty="0"/>
            </a:br>
            <a:r>
              <a:rPr lang="en-US" dirty="0"/>
              <a:t>THE FLOCK OF GOD</a:t>
            </a:r>
            <a:endParaRPr lang="en-US" noProof="0" dirty="0"/>
          </a:p>
        </p:txBody>
      </p:sp>
      <p:sp>
        <p:nvSpPr>
          <p:cNvPr id="4" name="TextBox 3">
            <a:extLst>
              <a:ext uri="{FF2B5EF4-FFF2-40B4-BE49-F238E27FC236}">
                <a16:creationId xmlns:a16="http://schemas.microsoft.com/office/drawing/2014/main" id="{5270E646-EA09-FABE-004E-71506B5A868A}"/>
              </a:ext>
            </a:extLst>
          </p:cNvPr>
          <p:cNvSpPr txBox="1"/>
          <p:nvPr/>
        </p:nvSpPr>
        <p:spPr>
          <a:xfrm>
            <a:off x="2505206" y="3834938"/>
            <a:ext cx="7503089" cy="138396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600" normalizeH="0" baseline="0" noProof="0" dirty="0">
                <a:ln>
                  <a:noFill/>
                </a:ln>
                <a:solidFill>
                  <a:srgbClr val="73EBF9"/>
                </a:solidFill>
                <a:effectLst/>
                <a:uLnTx/>
                <a:uFillTx/>
                <a:latin typeface="Biome"/>
                <a:ea typeface="+mn-ea"/>
                <a:cs typeface="Biome Light" panose="020B0303030204020804" pitchFamily="34" charset="0"/>
              </a:rPr>
              <a:t>SERMON 4  IN SERIES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600" normalizeH="0" baseline="0" noProof="0" dirty="0">
                <a:ln>
                  <a:noFill/>
                </a:ln>
                <a:solidFill>
                  <a:srgbClr val="73EBF9"/>
                </a:solidFill>
                <a:effectLst/>
                <a:uLnTx/>
                <a:uFillTx/>
                <a:latin typeface="Biome"/>
                <a:ea typeface="+mn-ea"/>
                <a:cs typeface="Biome Light" panose="020B0303030204020804" pitchFamily="34" charset="0"/>
              </a:rPr>
              <a:t>“UNDERSTANDING THE CHURCH OF GOD”</a:t>
            </a:r>
          </a:p>
        </p:txBody>
      </p:sp>
      <p:sp>
        <p:nvSpPr>
          <p:cNvPr id="6" name="TextBox 5">
            <a:extLst>
              <a:ext uri="{FF2B5EF4-FFF2-40B4-BE49-F238E27FC236}">
                <a16:creationId xmlns:a16="http://schemas.microsoft.com/office/drawing/2014/main" id="{31F5153F-CF35-CF25-9488-D8B5FB6BE1F9}"/>
              </a:ext>
            </a:extLst>
          </p:cNvPr>
          <p:cNvSpPr txBox="1"/>
          <p:nvPr/>
        </p:nvSpPr>
        <p:spPr>
          <a:xfrm>
            <a:off x="810002" y="5484872"/>
            <a:ext cx="10571997" cy="8853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600" normalizeH="0" baseline="0" noProof="0" dirty="0">
                <a:ln>
                  <a:noFill/>
                </a:ln>
                <a:solidFill>
                  <a:srgbClr val="73EBF9"/>
                </a:solidFill>
                <a:effectLst/>
                <a:uLnTx/>
                <a:uFillTx/>
                <a:latin typeface="Biome"/>
                <a:ea typeface="+mn-ea"/>
                <a:cs typeface="Biome Light" panose="020B0303030204020804" pitchFamily="34" charset="0"/>
              </a:rPr>
              <a:t>1 MARCH 2026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600" normalizeH="0" baseline="0" noProof="0" dirty="0">
                <a:ln>
                  <a:noFill/>
                </a:ln>
                <a:solidFill>
                  <a:srgbClr val="73EBF9"/>
                </a:solidFill>
                <a:effectLst/>
                <a:uLnTx/>
                <a:uFillTx/>
                <a:latin typeface="Biome"/>
                <a:ea typeface="+mn-ea"/>
                <a:cs typeface="Biome Light" panose="020B0303030204020804" pitchFamily="34" charset="0"/>
              </a:rPr>
              <a:t>CLIC@FEDERATION UNIVERSITY, BERWICK</a:t>
            </a:r>
          </a:p>
        </p:txBody>
      </p:sp>
      <p:pic>
        <p:nvPicPr>
          <p:cNvPr id="7" name="Picture 6">
            <a:extLst>
              <a:ext uri="{FF2B5EF4-FFF2-40B4-BE49-F238E27FC236}">
                <a16:creationId xmlns:a16="http://schemas.microsoft.com/office/drawing/2014/main" id="{28B3D160-4852-5D47-E88D-C21BCA428B27}"/>
              </a:ext>
            </a:extLst>
          </p:cNvPr>
          <p:cNvPicPr>
            <a:picLocks noChangeAspect="1"/>
          </p:cNvPicPr>
          <p:nvPr/>
        </p:nvPicPr>
        <p:blipFill>
          <a:blip r:embed="rId3"/>
          <a:stretch>
            <a:fillRect/>
          </a:stretch>
        </p:blipFill>
        <p:spPr>
          <a:xfrm>
            <a:off x="5480250" y="18324"/>
            <a:ext cx="1231499" cy="469433"/>
          </a:xfrm>
          <a:prstGeom prst="rect">
            <a:avLst/>
          </a:prstGeom>
        </p:spPr>
      </p:pic>
    </p:spTree>
    <p:extLst>
      <p:ext uri="{BB962C8B-B14F-4D97-AF65-F5344CB8AC3E}">
        <p14:creationId xmlns:p14="http://schemas.microsoft.com/office/powerpoint/2010/main" val="43183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D6E0D-F168-0AB6-4A11-55D6596BE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34DB0-037C-2E76-EEAA-9283B2BFACE3}"/>
              </a:ext>
            </a:extLst>
          </p:cNvPr>
          <p:cNvSpPr>
            <a:spLocks noGrp="1"/>
          </p:cNvSpPr>
          <p:nvPr>
            <p:ph type="title"/>
          </p:nvPr>
        </p:nvSpPr>
        <p:spPr>
          <a:xfrm>
            <a:off x="810001" y="1538504"/>
            <a:ext cx="10571998" cy="4224337"/>
          </a:xfrm>
        </p:spPr>
        <p:txBody>
          <a:bodyPr/>
          <a:lstStyle/>
          <a:p>
            <a:pPr lvl="0"/>
            <a:r>
              <a:rPr lang="en-US" sz="6600" i="1" dirty="0"/>
              <a:t>JESUS</a:t>
            </a:r>
            <a:r>
              <a:rPr lang="en-US" sz="6600" i="1" noProof="0" dirty="0"/>
              <a:t> IS THE DOOR</a:t>
            </a:r>
            <a:br>
              <a:rPr lang="en-US" sz="6600" i="1" noProof="0" dirty="0"/>
            </a:br>
            <a:br>
              <a:rPr lang="en-US" sz="6600" i="1" noProof="0" dirty="0"/>
            </a:br>
            <a:r>
              <a:rPr lang="en-US" sz="6600" i="1" noProof="0" dirty="0"/>
              <a:t>HE IS PROTECTOR </a:t>
            </a:r>
            <a:br>
              <a:rPr lang="en-US" sz="6600" i="1" noProof="0" dirty="0"/>
            </a:br>
            <a:r>
              <a:rPr lang="en-US" sz="6600" i="1" noProof="0" dirty="0"/>
              <a:t>AS WELL AS PROVIDER</a:t>
            </a:r>
          </a:p>
        </p:txBody>
      </p:sp>
      <p:pic>
        <p:nvPicPr>
          <p:cNvPr id="3" name="Picture 2">
            <a:extLst>
              <a:ext uri="{FF2B5EF4-FFF2-40B4-BE49-F238E27FC236}">
                <a16:creationId xmlns:a16="http://schemas.microsoft.com/office/drawing/2014/main" id="{830D92E3-AADB-FFA3-BDD5-5A726F5C8B63}"/>
              </a:ext>
            </a:extLst>
          </p:cNvPr>
          <p:cNvPicPr>
            <a:picLocks noChangeAspect="1"/>
          </p:cNvPicPr>
          <p:nvPr/>
        </p:nvPicPr>
        <p:blipFill>
          <a:blip r:embed="rId3"/>
          <a:stretch>
            <a:fillRect/>
          </a:stretch>
        </p:blipFill>
        <p:spPr>
          <a:xfrm>
            <a:off x="10317564" y="551962"/>
            <a:ext cx="1231499" cy="469433"/>
          </a:xfrm>
          <a:prstGeom prst="rect">
            <a:avLst/>
          </a:prstGeom>
        </p:spPr>
      </p:pic>
      <p:sp>
        <p:nvSpPr>
          <p:cNvPr id="5" name="TextBox 4">
            <a:extLst>
              <a:ext uri="{FF2B5EF4-FFF2-40B4-BE49-F238E27FC236}">
                <a16:creationId xmlns:a16="http://schemas.microsoft.com/office/drawing/2014/main" id="{740B9536-6BF8-6226-837E-0244AB63810A}"/>
              </a:ext>
            </a:extLst>
          </p:cNvPr>
          <p:cNvSpPr txBox="1"/>
          <p:nvPr/>
        </p:nvSpPr>
        <p:spPr>
          <a:xfrm>
            <a:off x="4837313" y="729040"/>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LESSON #3</a:t>
            </a:r>
          </a:p>
        </p:txBody>
      </p:sp>
    </p:spTree>
    <p:extLst>
      <p:ext uri="{BB962C8B-B14F-4D97-AF65-F5344CB8AC3E}">
        <p14:creationId xmlns:p14="http://schemas.microsoft.com/office/powerpoint/2010/main" val="1936557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2172-A884-7703-2A04-C2CDED44A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12322-B313-C44A-F720-7349BEA88931}"/>
              </a:ext>
            </a:extLst>
          </p:cNvPr>
          <p:cNvSpPr>
            <a:spLocks noGrp="1"/>
          </p:cNvSpPr>
          <p:nvPr>
            <p:ph type="title"/>
          </p:nvPr>
        </p:nvSpPr>
        <p:spPr>
          <a:xfrm>
            <a:off x="810001" y="1166652"/>
            <a:ext cx="10571998" cy="5139386"/>
          </a:xfrm>
        </p:spPr>
        <p:txBody>
          <a:bodyPr/>
          <a:lstStyle/>
          <a:p>
            <a:pPr lvl="0"/>
            <a:r>
              <a:rPr lang="en-US" sz="6600" i="1" dirty="0"/>
              <a:t>NOT JUST SAVED, </a:t>
            </a:r>
            <a:br>
              <a:rPr lang="en-US" sz="6600" i="1" dirty="0"/>
            </a:br>
            <a:r>
              <a:rPr lang="en-US" sz="6600" i="1" dirty="0"/>
              <a:t>BUT ALSO SAFE</a:t>
            </a:r>
            <a:br>
              <a:rPr lang="en-US" sz="6600" i="1" dirty="0"/>
            </a:br>
            <a:br>
              <a:rPr lang="en-US" sz="6600" i="1" dirty="0"/>
            </a:br>
            <a:r>
              <a:rPr lang="en-US" sz="3200" dirty="0"/>
              <a:t>CHRIST PROVIDES ABUNDANT LIFE FOR HIS SHEEP.</a:t>
            </a:r>
            <a:br>
              <a:rPr lang="en-US" sz="3200" dirty="0"/>
            </a:br>
            <a:br>
              <a:rPr lang="en-US" sz="3200" dirty="0"/>
            </a:br>
            <a:r>
              <a:rPr lang="en-US" sz="3200" dirty="0"/>
              <a:t>BUT</a:t>
            </a:r>
            <a:br>
              <a:rPr lang="en-US" sz="3200" dirty="0"/>
            </a:br>
            <a:r>
              <a:rPr lang="en-US" sz="4800" dirty="0"/>
              <a:t>WHAT IS ABUNDANT LIFE ?</a:t>
            </a:r>
            <a:endParaRPr lang="en-US" sz="4800" i="1" noProof="0" dirty="0"/>
          </a:p>
        </p:txBody>
      </p:sp>
      <p:pic>
        <p:nvPicPr>
          <p:cNvPr id="3" name="Picture 2">
            <a:extLst>
              <a:ext uri="{FF2B5EF4-FFF2-40B4-BE49-F238E27FC236}">
                <a16:creationId xmlns:a16="http://schemas.microsoft.com/office/drawing/2014/main" id="{395810A1-C124-53A9-D305-C664CFA3A056}"/>
              </a:ext>
            </a:extLst>
          </p:cNvPr>
          <p:cNvPicPr>
            <a:picLocks noChangeAspect="1"/>
          </p:cNvPicPr>
          <p:nvPr/>
        </p:nvPicPr>
        <p:blipFill>
          <a:blip r:embed="rId3"/>
          <a:stretch>
            <a:fillRect/>
          </a:stretch>
        </p:blipFill>
        <p:spPr>
          <a:xfrm>
            <a:off x="10317564" y="551962"/>
            <a:ext cx="1231499" cy="469433"/>
          </a:xfrm>
          <a:prstGeom prst="rect">
            <a:avLst/>
          </a:prstGeom>
        </p:spPr>
      </p:pic>
    </p:spTree>
    <p:extLst>
      <p:ext uri="{BB962C8B-B14F-4D97-AF65-F5344CB8AC3E}">
        <p14:creationId xmlns:p14="http://schemas.microsoft.com/office/powerpoint/2010/main" val="201645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38D85-18A2-E105-AF6C-43178650E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103CB-E35B-8708-9354-4CCFC72632D9}"/>
              </a:ext>
            </a:extLst>
          </p:cNvPr>
          <p:cNvSpPr>
            <a:spLocks noGrp="1"/>
          </p:cNvSpPr>
          <p:nvPr>
            <p:ph type="title"/>
          </p:nvPr>
        </p:nvSpPr>
        <p:spPr>
          <a:xfrm>
            <a:off x="810001" y="551962"/>
            <a:ext cx="10571998" cy="5754076"/>
          </a:xfrm>
        </p:spPr>
        <p:txBody>
          <a:bodyPr/>
          <a:lstStyle/>
          <a:p>
            <a:pPr lvl="0"/>
            <a:r>
              <a:rPr lang="en-US" sz="3200" dirty="0"/>
              <a:t>ABUNDANT LIFE IS NOT AN ABUNDANCE OF THINGS.</a:t>
            </a:r>
            <a:br>
              <a:rPr lang="en-US" sz="3200" dirty="0"/>
            </a:br>
            <a:r>
              <a:rPr lang="en-US" sz="3200" dirty="0"/>
              <a:t>IT IS NOT AN OVERFLOWING OF WEALTH AND LIQUID ASSETS</a:t>
            </a:r>
            <a:br>
              <a:rPr lang="en-US" sz="3200" dirty="0"/>
            </a:br>
            <a:r>
              <a:rPr lang="en-US" sz="3200" dirty="0"/>
              <a:t>IT IS NOT A LIFESTYLE THAT CAN BE PURCHASED OR EARNED</a:t>
            </a:r>
            <a:br>
              <a:rPr lang="en-US" sz="3200" dirty="0"/>
            </a:br>
            <a:br>
              <a:rPr lang="en-US" sz="3200" dirty="0"/>
            </a:br>
            <a:br>
              <a:rPr lang="en-US" sz="3200" dirty="0"/>
            </a:br>
            <a:r>
              <a:rPr lang="en-US" sz="4800" dirty="0"/>
              <a:t>ABUNDANT LIFE IS BEING SATISFIED BY THE LIFE THAT THE LORD HAS PROVIDED FOR YOU.</a:t>
            </a:r>
            <a:endParaRPr lang="en-US" sz="4800" i="1" noProof="0" dirty="0"/>
          </a:p>
        </p:txBody>
      </p:sp>
      <p:pic>
        <p:nvPicPr>
          <p:cNvPr id="3" name="Picture 2">
            <a:extLst>
              <a:ext uri="{FF2B5EF4-FFF2-40B4-BE49-F238E27FC236}">
                <a16:creationId xmlns:a16="http://schemas.microsoft.com/office/drawing/2014/main" id="{EA6F09D3-AC19-E426-E7DB-4C1194EDDF9C}"/>
              </a:ext>
            </a:extLst>
          </p:cNvPr>
          <p:cNvPicPr>
            <a:picLocks noChangeAspect="1"/>
          </p:cNvPicPr>
          <p:nvPr/>
        </p:nvPicPr>
        <p:blipFill>
          <a:blip r:embed="rId3"/>
          <a:stretch>
            <a:fillRect/>
          </a:stretch>
        </p:blipFill>
        <p:spPr>
          <a:xfrm>
            <a:off x="10511527" y="108018"/>
            <a:ext cx="1231499" cy="469433"/>
          </a:xfrm>
          <a:prstGeom prst="rect">
            <a:avLst/>
          </a:prstGeom>
        </p:spPr>
      </p:pic>
    </p:spTree>
    <p:extLst>
      <p:ext uri="{BB962C8B-B14F-4D97-AF65-F5344CB8AC3E}">
        <p14:creationId xmlns:p14="http://schemas.microsoft.com/office/powerpoint/2010/main" val="295605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A3C3D-ACCC-2761-3B05-358A58C0F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401E6-EE58-B494-0202-C572385E77BD}"/>
              </a:ext>
            </a:extLst>
          </p:cNvPr>
          <p:cNvSpPr>
            <a:spLocks noGrp="1"/>
          </p:cNvSpPr>
          <p:nvPr>
            <p:ph type="title"/>
          </p:nvPr>
        </p:nvSpPr>
        <p:spPr>
          <a:xfrm>
            <a:off x="810001" y="1285875"/>
            <a:ext cx="10571998" cy="4826184"/>
          </a:xfrm>
        </p:spPr>
        <p:txBody>
          <a:bodyPr/>
          <a:lstStyle/>
          <a:p>
            <a:pPr lvl="0"/>
            <a:br>
              <a:rPr lang="en-US" dirty="0"/>
            </a:br>
            <a:r>
              <a:rPr lang="en-US" sz="2000" dirty="0"/>
              <a:t>P5ALM 23: 1 – 6  (NASB, 1999)</a:t>
            </a:r>
            <a:endParaRPr lang="en-US" sz="2000" noProof="0" dirty="0"/>
          </a:p>
        </p:txBody>
      </p:sp>
      <p:pic>
        <p:nvPicPr>
          <p:cNvPr id="3" name="Picture 2">
            <a:extLst>
              <a:ext uri="{FF2B5EF4-FFF2-40B4-BE49-F238E27FC236}">
                <a16:creationId xmlns:a16="http://schemas.microsoft.com/office/drawing/2014/main" id="{FBE77015-947D-2FDA-4056-14E2F085C299}"/>
              </a:ext>
            </a:extLst>
          </p:cNvPr>
          <p:cNvPicPr>
            <a:picLocks noChangeAspect="1"/>
          </p:cNvPicPr>
          <p:nvPr/>
        </p:nvPicPr>
        <p:blipFill>
          <a:blip r:embed="rId3"/>
          <a:stretch>
            <a:fillRect/>
          </a:stretch>
        </p:blipFill>
        <p:spPr>
          <a:xfrm>
            <a:off x="10467886" y="388739"/>
            <a:ext cx="1231499" cy="469433"/>
          </a:xfrm>
          <a:prstGeom prst="rect">
            <a:avLst/>
          </a:prstGeom>
        </p:spPr>
      </p:pic>
      <p:sp>
        <p:nvSpPr>
          <p:cNvPr id="6" name="TextBox 5">
            <a:extLst>
              <a:ext uri="{FF2B5EF4-FFF2-40B4-BE49-F238E27FC236}">
                <a16:creationId xmlns:a16="http://schemas.microsoft.com/office/drawing/2014/main" id="{0E65E2A3-32F1-5A84-6F52-8F4659EFF697}"/>
              </a:ext>
            </a:extLst>
          </p:cNvPr>
          <p:cNvSpPr txBox="1"/>
          <p:nvPr/>
        </p:nvSpPr>
        <p:spPr>
          <a:xfrm>
            <a:off x="1099429" y="1285875"/>
            <a:ext cx="10410992" cy="5509200"/>
          </a:xfrm>
          <a:prstGeom prst="rect">
            <a:avLst/>
          </a:prstGeom>
          <a:noFill/>
        </p:spPr>
        <p:txBody>
          <a:bodyPr wrap="none" rtlCol="0">
            <a:spAutoFit/>
          </a:bodyPr>
          <a:lstStyle/>
          <a:p>
            <a:pPr algn="ctr"/>
            <a:r>
              <a:rPr lang="en-AU" sz="3200" b="1" dirty="0"/>
              <a:t>SCRIPTURE STATES THAT THE GOOD SHEPHERD WILL</a:t>
            </a:r>
          </a:p>
          <a:p>
            <a:endParaRPr lang="en-AU" sz="3200" b="1" dirty="0"/>
          </a:p>
          <a:p>
            <a:pPr marL="457200" indent="-457200" algn="ctr">
              <a:buFont typeface="Wingdings" panose="05000000000000000000" pitchFamily="2" charset="2"/>
              <a:buChar char="v"/>
            </a:pPr>
            <a:r>
              <a:rPr lang="en-AU" sz="3200" b="1" dirty="0"/>
              <a:t>LEAD HIS SHEEP TO GREEN PASTURES</a:t>
            </a:r>
          </a:p>
          <a:p>
            <a:pPr marL="457200" indent="-457200" algn="ctr">
              <a:buFont typeface="Wingdings" panose="05000000000000000000" pitchFamily="2" charset="2"/>
              <a:buChar char="v"/>
            </a:pPr>
            <a:r>
              <a:rPr lang="en-AU" sz="3200" b="1" dirty="0"/>
              <a:t>LOOK FOR THE STRAYS</a:t>
            </a:r>
          </a:p>
          <a:p>
            <a:pPr marL="457200" indent="-457200" algn="ctr">
              <a:buFont typeface="Wingdings" panose="05000000000000000000" pitchFamily="2" charset="2"/>
              <a:buChar char="v"/>
            </a:pPr>
            <a:r>
              <a:rPr lang="en-AU" sz="3200" b="1" dirty="0"/>
              <a:t>KEEP HIS SHEEP FROM POISONOUS PLANTS</a:t>
            </a:r>
          </a:p>
          <a:p>
            <a:pPr marL="457200" indent="-457200" algn="ctr">
              <a:buFont typeface="Wingdings" panose="05000000000000000000" pitchFamily="2" charset="2"/>
              <a:buChar char="v"/>
            </a:pPr>
            <a:r>
              <a:rPr lang="en-AU" sz="3200" b="1" dirty="0"/>
              <a:t>TAKE HIS SHEEP TO GOOD WATER</a:t>
            </a:r>
          </a:p>
          <a:p>
            <a:pPr marL="457200" indent="-457200" algn="ctr">
              <a:buFont typeface="Wingdings" panose="05000000000000000000" pitchFamily="2" charset="2"/>
              <a:buChar char="v"/>
            </a:pPr>
            <a:r>
              <a:rPr lang="en-AU" sz="3200" b="1" dirty="0"/>
              <a:t>PROVIDE EVERYTHING NECESSARY </a:t>
            </a:r>
          </a:p>
          <a:p>
            <a:pPr algn="ctr"/>
            <a:r>
              <a:rPr lang="en-AU" sz="3200" b="1" dirty="0"/>
              <a:t>FOR THE HEALTH OF THE SHEEP</a:t>
            </a:r>
          </a:p>
          <a:p>
            <a:pPr algn="ctr"/>
            <a:endParaRPr lang="en-AU" sz="3200" b="1" dirty="0"/>
          </a:p>
          <a:p>
            <a:pPr algn="ctr"/>
            <a:endParaRPr lang="en-AU" sz="3200" b="1" dirty="0"/>
          </a:p>
          <a:p>
            <a:endParaRPr lang="en-AU" sz="3200" b="1" dirty="0"/>
          </a:p>
        </p:txBody>
      </p:sp>
    </p:spTree>
    <p:extLst>
      <p:ext uri="{BB962C8B-B14F-4D97-AF65-F5344CB8AC3E}">
        <p14:creationId xmlns:p14="http://schemas.microsoft.com/office/powerpoint/2010/main" val="364126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4A27C-4AF9-BD1E-BBC3-598C35F99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70BC4-184E-5B87-56B9-1AA855FF9B57}"/>
              </a:ext>
            </a:extLst>
          </p:cNvPr>
          <p:cNvSpPr>
            <a:spLocks noGrp="1"/>
          </p:cNvSpPr>
          <p:nvPr>
            <p:ph type="title"/>
          </p:nvPr>
        </p:nvSpPr>
        <p:spPr>
          <a:xfrm>
            <a:off x="810001" y="2106864"/>
            <a:ext cx="10571998" cy="2076882"/>
          </a:xfrm>
        </p:spPr>
        <p:txBody>
          <a:bodyPr/>
          <a:lstStyle/>
          <a:p>
            <a:pPr lvl="0"/>
            <a:r>
              <a:rPr lang="en-US" sz="6600" i="1" dirty="0"/>
              <a:t>QUALIFICATIONS REQUIRED TO BE A SHEEP</a:t>
            </a:r>
            <a:endParaRPr lang="en-US" sz="6600" i="1" noProof="0" dirty="0"/>
          </a:p>
        </p:txBody>
      </p:sp>
      <p:pic>
        <p:nvPicPr>
          <p:cNvPr id="3" name="Picture 2">
            <a:extLst>
              <a:ext uri="{FF2B5EF4-FFF2-40B4-BE49-F238E27FC236}">
                <a16:creationId xmlns:a16="http://schemas.microsoft.com/office/drawing/2014/main" id="{A80E79D5-4CB0-B63F-69DE-21CA4CDF3513}"/>
              </a:ext>
            </a:extLst>
          </p:cNvPr>
          <p:cNvPicPr>
            <a:picLocks noChangeAspect="1"/>
          </p:cNvPicPr>
          <p:nvPr/>
        </p:nvPicPr>
        <p:blipFill>
          <a:blip r:embed="rId3"/>
          <a:stretch>
            <a:fillRect/>
          </a:stretch>
        </p:blipFill>
        <p:spPr>
          <a:xfrm>
            <a:off x="10317564" y="551962"/>
            <a:ext cx="1231499" cy="469433"/>
          </a:xfrm>
          <a:prstGeom prst="rect">
            <a:avLst/>
          </a:prstGeom>
        </p:spPr>
      </p:pic>
    </p:spTree>
    <p:extLst>
      <p:ext uri="{BB962C8B-B14F-4D97-AF65-F5344CB8AC3E}">
        <p14:creationId xmlns:p14="http://schemas.microsoft.com/office/powerpoint/2010/main" val="127120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58876-6E5D-F13F-4063-2A06AC1C0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D3D97-AA0C-044F-6E1A-363213A0458A}"/>
              </a:ext>
            </a:extLst>
          </p:cNvPr>
          <p:cNvSpPr>
            <a:spLocks noGrp="1"/>
          </p:cNvSpPr>
          <p:nvPr>
            <p:ph type="title"/>
          </p:nvPr>
        </p:nvSpPr>
        <p:spPr>
          <a:xfrm>
            <a:off x="810001" y="1285875"/>
            <a:ext cx="10571998" cy="4826184"/>
          </a:xfrm>
        </p:spPr>
        <p:txBody>
          <a:bodyPr/>
          <a:lstStyle/>
          <a:p>
            <a:pPr lvl="0"/>
            <a:r>
              <a:rPr lang="en-US"/>
              <a:t>Just to be </a:t>
            </a:r>
            <a:br>
              <a:rPr lang="en-US"/>
            </a:br>
            <a:r>
              <a:rPr lang="en-US"/>
              <a:t>a </a:t>
            </a:r>
            <a:r>
              <a:rPr lang="en-US" dirty="0"/>
              <a:t>sheep that follows the shepherd wherever he leads;</a:t>
            </a:r>
            <a:br>
              <a:rPr lang="en-US" dirty="0"/>
            </a:br>
            <a:r>
              <a:rPr lang="en-US" dirty="0"/>
              <a:t>trusting and knowing that the shepherd knows best for the sheep.</a:t>
            </a:r>
            <a:br>
              <a:rPr lang="en-US" dirty="0"/>
            </a:br>
            <a:br>
              <a:rPr lang="en-US" dirty="0"/>
            </a:br>
            <a:br>
              <a:rPr lang="en-US" dirty="0"/>
            </a:br>
            <a:r>
              <a:rPr lang="en-US" sz="2000" dirty="0"/>
              <a:t>John 10 : 14 - 15 (NASB, 1999)</a:t>
            </a:r>
            <a:endParaRPr lang="en-US" sz="2000" noProof="0" dirty="0"/>
          </a:p>
        </p:txBody>
      </p:sp>
      <p:pic>
        <p:nvPicPr>
          <p:cNvPr id="3" name="Picture 2">
            <a:extLst>
              <a:ext uri="{FF2B5EF4-FFF2-40B4-BE49-F238E27FC236}">
                <a16:creationId xmlns:a16="http://schemas.microsoft.com/office/drawing/2014/main" id="{BC892FD6-7903-F121-5867-EE247115CD92}"/>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3016379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2578A-ABD0-F192-954C-177D998FD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EC51C-092F-9B4C-2F3A-A0E556BBF8DD}"/>
              </a:ext>
            </a:extLst>
          </p:cNvPr>
          <p:cNvSpPr>
            <a:spLocks noGrp="1"/>
          </p:cNvSpPr>
          <p:nvPr>
            <p:ph type="title"/>
          </p:nvPr>
        </p:nvSpPr>
        <p:spPr>
          <a:xfrm>
            <a:off x="810003" y="1857493"/>
            <a:ext cx="10571998" cy="1754465"/>
          </a:xfrm>
        </p:spPr>
        <p:txBody>
          <a:bodyPr/>
          <a:lstStyle/>
          <a:p>
            <a:pPr lvl="0"/>
            <a:r>
              <a:rPr lang="en-US" sz="4800" dirty="0"/>
              <a:t>THE SHEPHERD’S HEART </a:t>
            </a:r>
            <a:br>
              <a:rPr lang="en-US" sz="4800" dirty="0"/>
            </a:br>
            <a:r>
              <a:rPr lang="en-US" sz="4800" dirty="0"/>
              <a:t>FOR HIS SHEEP</a:t>
            </a:r>
            <a:endParaRPr lang="en-US" sz="4800" noProof="0" dirty="0"/>
          </a:p>
        </p:txBody>
      </p:sp>
      <p:sp>
        <p:nvSpPr>
          <p:cNvPr id="3" name="Subtitle 2">
            <a:extLst>
              <a:ext uri="{FF2B5EF4-FFF2-40B4-BE49-F238E27FC236}">
                <a16:creationId xmlns:a16="http://schemas.microsoft.com/office/drawing/2014/main" id="{D936E702-54DB-9089-AE69-F26C7C2A8146}"/>
              </a:ext>
            </a:extLst>
          </p:cNvPr>
          <p:cNvSpPr>
            <a:spLocks noGrp="1"/>
          </p:cNvSpPr>
          <p:nvPr>
            <p:ph type="subTitle" idx="1"/>
          </p:nvPr>
        </p:nvSpPr>
        <p:spPr>
          <a:xfrm>
            <a:off x="1017818" y="4469956"/>
            <a:ext cx="10572000" cy="896468"/>
          </a:xfrm>
        </p:spPr>
        <p:txBody>
          <a:bodyPr/>
          <a:lstStyle/>
          <a:p>
            <a:pPr lvl="0"/>
            <a:r>
              <a:rPr lang="en-US" noProof="0" dirty="0"/>
              <a:t>JOHN 10: 11 - 16</a:t>
            </a:r>
          </a:p>
        </p:txBody>
      </p:sp>
      <p:pic>
        <p:nvPicPr>
          <p:cNvPr id="5" name="Picture 4">
            <a:extLst>
              <a:ext uri="{FF2B5EF4-FFF2-40B4-BE49-F238E27FC236}">
                <a16:creationId xmlns:a16="http://schemas.microsoft.com/office/drawing/2014/main" id="{9CA161FA-9A9E-9CC1-8BC7-445D43F145C5}"/>
              </a:ext>
            </a:extLst>
          </p:cNvPr>
          <p:cNvPicPr>
            <a:picLocks noChangeAspect="1"/>
          </p:cNvPicPr>
          <p:nvPr/>
        </p:nvPicPr>
        <p:blipFill>
          <a:blip r:embed="rId3"/>
          <a:stretch>
            <a:fillRect/>
          </a:stretch>
        </p:blipFill>
        <p:spPr>
          <a:xfrm>
            <a:off x="10358319" y="0"/>
            <a:ext cx="1231499" cy="469433"/>
          </a:xfrm>
          <a:prstGeom prst="rect">
            <a:avLst/>
          </a:prstGeom>
        </p:spPr>
      </p:pic>
    </p:spTree>
    <p:extLst>
      <p:ext uri="{BB962C8B-B14F-4D97-AF65-F5344CB8AC3E}">
        <p14:creationId xmlns:p14="http://schemas.microsoft.com/office/powerpoint/2010/main" val="77212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620E-7E10-28B8-E871-267BE6FFA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B317A-7676-25A9-D347-5B427EDBAB21}"/>
              </a:ext>
            </a:extLst>
          </p:cNvPr>
          <p:cNvSpPr>
            <a:spLocks noGrp="1"/>
          </p:cNvSpPr>
          <p:nvPr>
            <p:ph type="title"/>
          </p:nvPr>
        </p:nvSpPr>
        <p:spPr>
          <a:xfrm>
            <a:off x="692727" y="623456"/>
            <a:ext cx="11006658" cy="5802928"/>
          </a:xfrm>
        </p:spPr>
        <p:txBody>
          <a:bodyPr/>
          <a:lstStyle/>
          <a:p>
            <a:pPr lvl="0"/>
            <a:r>
              <a:rPr lang="en-US" noProof="0" dirty="0"/>
              <a:t>I am the good shepherd; </a:t>
            </a:r>
            <a:br>
              <a:rPr lang="en-US" noProof="0" dirty="0"/>
            </a:br>
            <a:r>
              <a:rPr lang="en-US" noProof="0" dirty="0">
                <a:solidFill>
                  <a:schemeClr val="tx1"/>
                </a:solidFill>
              </a:rPr>
              <a:t>the good shepherd lays down His life for the sheep</a:t>
            </a:r>
            <a:r>
              <a:rPr lang="en-US" noProof="0" dirty="0"/>
              <a:t>.</a:t>
            </a:r>
            <a:br>
              <a:rPr lang="en-US" noProof="0" dirty="0"/>
            </a:br>
            <a:r>
              <a:rPr lang="en-US" noProof="0" dirty="0"/>
              <a:t>He who is a hired hand, and not a shepherd, who is not the owner of the sheep, sees the wolf coming, and leaves the sheep and flees and the wolf snatches them and scatters them.</a:t>
            </a:r>
            <a:br>
              <a:rPr lang="en-US" noProof="0" dirty="0"/>
            </a:br>
            <a:r>
              <a:rPr lang="en-US" noProof="0" dirty="0"/>
              <a:t>He flees because he is a hired hand and is not concerned about the sheep.</a:t>
            </a:r>
            <a:br>
              <a:rPr lang="en-US" noProof="0" dirty="0"/>
            </a:br>
            <a:br>
              <a:rPr lang="en-US" dirty="0"/>
            </a:br>
            <a:r>
              <a:rPr lang="en-US" sz="2000" dirty="0"/>
              <a:t>John 10 : 11 – 13 (NASB, 1999)</a:t>
            </a:r>
            <a:endParaRPr lang="en-US" sz="2000" noProof="0" dirty="0"/>
          </a:p>
        </p:txBody>
      </p:sp>
      <p:pic>
        <p:nvPicPr>
          <p:cNvPr id="3" name="Picture 2">
            <a:extLst>
              <a:ext uri="{FF2B5EF4-FFF2-40B4-BE49-F238E27FC236}">
                <a16:creationId xmlns:a16="http://schemas.microsoft.com/office/drawing/2014/main" id="{FBD778D0-8005-7E04-89D8-5B216A101A25}"/>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84360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1310-C019-4DF1-C9C3-34901F1C6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7F2FA-AF3A-6E02-DE54-DBCDB944CB29}"/>
              </a:ext>
            </a:extLst>
          </p:cNvPr>
          <p:cNvSpPr>
            <a:spLocks noGrp="1"/>
          </p:cNvSpPr>
          <p:nvPr>
            <p:ph type="title"/>
          </p:nvPr>
        </p:nvSpPr>
        <p:spPr>
          <a:xfrm>
            <a:off x="810001" y="1096131"/>
            <a:ext cx="10571998" cy="4860820"/>
          </a:xfrm>
        </p:spPr>
        <p:txBody>
          <a:bodyPr/>
          <a:lstStyle/>
          <a:p>
            <a:pPr lvl="0"/>
            <a:r>
              <a:rPr lang="en-US" noProof="0" dirty="0"/>
              <a:t>I am the good shepherd; and </a:t>
            </a:r>
            <a:br>
              <a:rPr lang="en-US" noProof="0" dirty="0"/>
            </a:br>
            <a:r>
              <a:rPr lang="en-US" noProof="0" dirty="0">
                <a:solidFill>
                  <a:schemeClr val="tx1"/>
                </a:solidFill>
              </a:rPr>
              <a:t>I know My own and My own know Me</a:t>
            </a:r>
            <a:r>
              <a:rPr lang="en-US" noProof="0" dirty="0"/>
              <a:t>,</a:t>
            </a:r>
            <a:br>
              <a:rPr lang="en-US" noProof="0" dirty="0"/>
            </a:br>
            <a:r>
              <a:rPr lang="en-US" noProof="0" dirty="0"/>
              <a:t>even as the Father knows Me and I know the Father; and </a:t>
            </a:r>
            <a:br>
              <a:rPr lang="en-US" noProof="0" dirty="0"/>
            </a:br>
            <a:r>
              <a:rPr lang="en-US" noProof="0" dirty="0">
                <a:solidFill>
                  <a:schemeClr val="tx1"/>
                </a:solidFill>
              </a:rPr>
              <a:t>I lay down My life for the sheep</a:t>
            </a:r>
            <a:r>
              <a:rPr lang="en-US" noProof="0" dirty="0"/>
              <a:t>.</a:t>
            </a:r>
            <a:br>
              <a:rPr lang="en-US" noProof="0" dirty="0"/>
            </a:br>
            <a:br>
              <a:rPr lang="en-US" noProof="0" dirty="0"/>
            </a:br>
            <a:br>
              <a:rPr lang="en-US" dirty="0"/>
            </a:br>
            <a:r>
              <a:rPr lang="en-US" sz="2000" dirty="0"/>
              <a:t>John 10 : 14 – 15 (NASB, 1999)</a:t>
            </a:r>
            <a:endParaRPr lang="en-US" sz="2000" noProof="0" dirty="0"/>
          </a:p>
        </p:txBody>
      </p:sp>
      <p:pic>
        <p:nvPicPr>
          <p:cNvPr id="3" name="Picture 2">
            <a:extLst>
              <a:ext uri="{FF2B5EF4-FFF2-40B4-BE49-F238E27FC236}">
                <a16:creationId xmlns:a16="http://schemas.microsoft.com/office/drawing/2014/main" id="{5F631C6B-56FB-84F0-77AE-676DD35EF8FC}"/>
              </a:ext>
            </a:extLst>
          </p:cNvPr>
          <p:cNvPicPr>
            <a:picLocks noChangeAspect="1"/>
          </p:cNvPicPr>
          <p:nvPr/>
        </p:nvPicPr>
        <p:blipFill>
          <a:blip r:embed="rId3"/>
          <a:stretch>
            <a:fillRect/>
          </a:stretch>
        </p:blipFill>
        <p:spPr>
          <a:xfrm>
            <a:off x="10467886" y="388739"/>
            <a:ext cx="1231499" cy="469433"/>
          </a:xfrm>
          <a:prstGeom prst="rect">
            <a:avLst/>
          </a:prstGeom>
        </p:spPr>
      </p:pic>
    </p:spTree>
    <p:extLst>
      <p:ext uri="{BB962C8B-B14F-4D97-AF65-F5344CB8AC3E}">
        <p14:creationId xmlns:p14="http://schemas.microsoft.com/office/powerpoint/2010/main" val="3086315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6EC0E-DFD8-F4B7-C65A-1F6A4FF19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259A1-A279-96E7-A96B-7CF87923B4E3}"/>
              </a:ext>
            </a:extLst>
          </p:cNvPr>
          <p:cNvSpPr>
            <a:spLocks noGrp="1"/>
          </p:cNvSpPr>
          <p:nvPr>
            <p:ph type="title"/>
          </p:nvPr>
        </p:nvSpPr>
        <p:spPr>
          <a:xfrm>
            <a:off x="699165" y="2785591"/>
            <a:ext cx="10571998" cy="939983"/>
          </a:xfrm>
        </p:spPr>
        <p:txBody>
          <a:bodyPr/>
          <a:lstStyle/>
          <a:p>
            <a:pPr lvl="0"/>
            <a:r>
              <a:rPr lang="en-US" sz="6600" i="1" dirty="0"/>
              <a:t>COMPASSION</a:t>
            </a:r>
            <a:endParaRPr lang="en-US" sz="6600" i="1" noProof="0" dirty="0"/>
          </a:p>
        </p:txBody>
      </p:sp>
      <p:pic>
        <p:nvPicPr>
          <p:cNvPr id="3" name="Picture 2">
            <a:extLst>
              <a:ext uri="{FF2B5EF4-FFF2-40B4-BE49-F238E27FC236}">
                <a16:creationId xmlns:a16="http://schemas.microsoft.com/office/drawing/2014/main" id="{45C4BFB0-80F1-63DB-FD2E-BD887ECB93EE}"/>
              </a:ext>
            </a:extLst>
          </p:cNvPr>
          <p:cNvPicPr>
            <a:picLocks noChangeAspect="1"/>
          </p:cNvPicPr>
          <p:nvPr/>
        </p:nvPicPr>
        <p:blipFill>
          <a:blip r:embed="rId3"/>
          <a:stretch>
            <a:fillRect/>
          </a:stretch>
        </p:blipFill>
        <p:spPr>
          <a:xfrm>
            <a:off x="10317564" y="551962"/>
            <a:ext cx="1231499" cy="469433"/>
          </a:xfrm>
          <a:prstGeom prst="rect">
            <a:avLst/>
          </a:prstGeom>
        </p:spPr>
      </p:pic>
      <p:sp>
        <p:nvSpPr>
          <p:cNvPr id="5" name="TextBox 4">
            <a:extLst>
              <a:ext uri="{FF2B5EF4-FFF2-40B4-BE49-F238E27FC236}">
                <a16:creationId xmlns:a16="http://schemas.microsoft.com/office/drawing/2014/main" id="{4537195E-ED48-1707-4413-22C01ECED830}"/>
              </a:ext>
            </a:extLst>
          </p:cNvPr>
          <p:cNvSpPr txBox="1"/>
          <p:nvPr/>
        </p:nvSpPr>
        <p:spPr>
          <a:xfrm>
            <a:off x="4837313" y="1063244"/>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LESSON #4</a:t>
            </a:r>
          </a:p>
        </p:txBody>
      </p:sp>
    </p:spTree>
    <p:extLst>
      <p:ext uri="{BB962C8B-B14F-4D97-AF65-F5344CB8AC3E}">
        <p14:creationId xmlns:p14="http://schemas.microsoft.com/office/powerpoint/2010/main" val="325644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7740-ED88-9F6A-89FF-4B0DFAAC36EA}"/>
              </a:ext>
            </a:extLst>
          </p:cNvPr>
          <p:cNvSpPr>
            <a:spLocks noGrp="1"/>
          </p:cNvSpPr>
          <p:nvPr>
            <p:ph type="title"/>
          </p:nvPr>
        </p:nvSpPr>
        <p:spPr>
          <a:xfrm>
            <a:off x="944217" y="924167"/>
            <a:ext cx="4383156" cy="5009322"/>
          </a:xfrm>
        </p:spPr>
        <p:txBody>
          <a:bodyPr/>
          <a:lstStyle/>
          <a:p>
            <a:r>
              <a:rPr lang="en-US" sz="5400" dirty="0"/>
              <a:t>SCRIPTURES</a:t>
            </a:r>
          </a:p>
        </p:txBody>
      </p:sp>
      <p:sp>
        <p:nvSpPr>
          <p:cNvPr id="3" name="Text Placeholder 2">
            <a:extLst>
              <a:ext uri="{FF2B5EF4-FFF2-40B4-BE49-F238E27FC236}">
                <a16:creationId xmlns:a16="http://schemas.microsoft.com/office/drawing/2014/main" id="{39A25282-EE8D-71BA-6317-EECFE33238DC}"/>
              </a:ext>
            </a:extLst>
          </p:cNvPr>
          <p:cNvSpPr>
            <a:spLocks noGrp="1"/>
          </p:cNvSpPr>
          <p:nvPr>
            <p:ph type="body" sz="quarter" idx="14"/>
          </p:nvPr>
        </p:nvSpPr>
        <p:spPr>
          <a:xfrm>
            <a:off x="6400800" y="924512"/>
            <a:ext cx="4750904" cy="5008977"/>
          </a:xfrm>
        </p:spPr>
        <p:txBody>
          <a:bodyPr>
            <a:normAutofit lnSpcReduction="10000"/>
          </a:bodyPr>
          <a:lstStyle/>
          <a:p>
            <a:pPr marL="285750" lvl="0" indent="-285750">
              <a:buFont typeface="Wingdings" panose="05000000000000000000" pitchFamily="2" charset="2"/>
              <a:buChar char="q"/>
            </a:pPr>
            <a:r>
              <a:rPr lang="en-US" sz="2800" b="1" noProof="0" dirty="0"/>
              <a:t>   </a:t>
            </a:r>
            <a:r>
              <a:rPr lang="en-US" sz="3600" b="1" noProof="0" dirty="0"/>
              <a:t>JOHN 10: 1 – 18</a:t>
            </a:r>
          </a:p>
          <a:p>
            <a:pPr lvl="0"/>
            <a:endParaRPr lang="en-US" sz="3600" b="1" noProof="0" dirty="0"/>
          </a:p>
          <a:p>
            <a:pPr marL="285750" lvl="0" indent="-285750">
              <a:buFont typeface="Wingdings" panose="05000000000000000000" pitchFamily="2" charset="2"/>
              <a:buChar char="q"/>
            </a:pPr>
            <a:r>
              <a:rPr lang="en-US" sz="3600" b="1" dirty="0"/>
              <a:t>   PSALM 23: 1 – 6</a:t>
            </a:r>
          </a:p>
          <a:p>
            <a:pPr lvl="0"/>
            <a:endParaRPr lang="en-US" sz="3600" b="1" dirty="0"/>
          </a:p>
          <a:p>
            <a:pPr marL="285750" lvl="0" indent="-285750">
              <a:buFont typeface="Wingdings" panose="05000000000000000000" pitchFamily="2" charset="2"/>
              <a:buChar char="q"/>
            </a:pPr>
            <a:r>
              <a:rPr lang="en-US" sz="3600" b="1" noProof="0" dirty="0"/>
              <a:t>   1 PETER 5: 1 </a:t>
            </a:r>
            <a:r>
              <a:rPr lang="en-US" sz="3600" b="1" noProof="0"/>
              <a:t>– 4</a:t>
            </a:r>
          </a:p>
          <a:p>
            <a:pPr lvl="0"/>
            <a:endParaRPr lang="en-US" sz="3600" b="1" noProof="0" dirty="0"/>
          </a:p>
          <a:p>
            <a:pPr marL="285750" lvl="0" indent="-285750">
              <a:buFont typeface="Wingdings" panose="05000000000000000000" pitchFamily="2" charset="2"/>
              <a:buChar char="q"/>
            </a:pPr>
            <a:r>
              <a:rPr lang="en-US" sz="3600" b="1" dirty="0"/>
              <a:t>    ACTS 20: 28</a:t>
            </a:r>
            <a:endParaRPr lang="en-US" sz="3600" b="1" noProof="0" dirty="0"/>
          </a:p>
          <a:p>
            <a:pPr lvl="0"/>
            <a:endParaRPr lang="en-US" b="1" noProof="0" dirty="0"/>
          </a:p>
        </p:txBody>
      </p:sp>
      <p:pic>
        <p:nvPicPr>
          <p:cNvPr id="4" name="Picture 3">
            <a:extLst>
              <a:ext uri="{FF2B5EF4-FFF2-40B4-BE49-F238E27FC236}">
                <a16:creationId xmlns:a16="http://schemas.microsoft.com/office/drawing/2014/main" id="{E57F7311-2958-D570-F8DC-4AEEE41CFE36}"/>
              </a:ext>
            </a:extLst>
          </p:cNvPr>
          <p:cNvPicPr>
            <a:picLocks noChangeAspect="1"/>
          </p:cNvPicPr>
          <p:nvPr/>
        </p:nvPicPr>
        <p:blipFill>
          <a:blip r:embed="rId3"/>
          <a:stretch>
            <a:fillRect/>
          </a:stretch>
        </p:blipFill>
        <p:spPr>
          <a:xfrm>
            <a:off x="10535954" y="0"/>
            <a:ext cx="1231499" cy="469433"/>
          </a:xfrm>
          <a:prstGeom prst="rect">
            <a:avLst/>
          </a:prstGeom>
        </p:spPr>
      </p:pic>
    </p:spTree>
    <p:extLst>
      <p:ext uri="{BB962C8B-B14F-4D97-AF65-F5344CB8AC3E}">
        <p14:creationId xmlns:p14="http://schemas.microsoft.com/office/powerpoint/2010/main" val="909924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7E71-9940-3209-5C20-227297263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4795A-BD71-0230-E508-DD773C038ADF}"/>
              </a:ext>
            </a:extLst>
          </p:cNvPr>
          <p:cNvSpPr>
            <a:spLocks noGrp="1"/>
          </p:cNvSpPr>
          <p:nvPr>
            <p:ph type="title"/>
          </p:nvPr>
        </p:nvSpPr>
        <p:spPr>
          <a:xfrm>
            <a:off x="810001" y="484909"/>
            <a:ext cx="10571998" cy="6373091"/>
          </a:xfrm>
        </p:spPr>
        <p:txBody>
          <a:bodyPr/>
          <a:lstStyle/>
          <a:p>
            <a:pPr lvl="0"/>
            <a:r>
              <a:rPr lang="en-US" dirty="0"/>
              <a:t>Jesus felt compassion for his sheep deep within Him. </a:t>
            </a:r>
            <a:r>
              <a:rPr lang="en-US" sz="1800" dirty="0"/>
              <a:t>(Matthew 9: 36)</a:t>
            </a:r>
            <a:br>
              <a:rPr lang="en-US" dirty="0"/>
            </a:br>
            <a:br>
              <a:rPr lang="en-US" dirty="0"/>
            </a:br>
            <a:r>
              <a:rPr lang="en-US" dirty="0"/>
              <a:t>His Heart was full of sacrificial love</a:t>
            </a:r>
            <a:br>
              <a:rPr lang="en-US" dirty="0"/>
            </a:br>
            <a:r>
              <a:rPr lang="en-US" dirty="0"/>
              <a:t>He devoted His whole life to us every day and ultimately was willing to pay the </a:t>
            </a:r>
            <a:br>
              <a:rPr lang="en-US" dirty="0"/>
            </a:br>
            <a:r>
              <a:rPr lang="en-US" dirty="0"/>
              <a:t>supreme sacrifice..</a:t>
            </a:r>
            <a:br>
              <a:rPr lang="en-US" dirty="0"/>
            </a:br>
            <a:br>
              <a:rPr lang="en-US" dirty="0"/>
            </a:br>
            <a:r>
              <a:rPr lang="en-US" dirty="0"/>
              <a:t>THE HEART OF OUR SHEPHERD – </a:t>
            </a:r>
            <a:br>
              <a:rPr lang="en-US" dirty="0"/>
            </a:br>
            <a:r>
              <a:rPr lang="en-US" dirty="0"/>
              <a:t>HE WILLINGLY LAID DOWN HIS LIFE </a:t>
            </a:r>
            <a:br>
              <a:rPr lang="en-US" dirty="0"/>
            </a:br>
            <a:r>
              <a:rPr lang="en-US" dirty="0"/>
              <a:t>FOR HIS SHEEP</a:t>
            </a:r>
            <a:br>
              <a:rPr lang="en-US" dirty="0"/>
            </a:br>
            <a:endParaRPr lang="en-US" sz="2000" noProof="0" dirty="0"/>
          </a:p>
        </p:txBody>
      </p:sp>
      <p:pic>
        <p:nvPicPr>
          <p:cNvPr id="3" name="Picture 2">
            <a:extLst>
              <a:ext uri="{FF2B5EF4-FFF2-40B4-BE49-F238E27FC236}">
                <a16:creationId xmlns:a16="http://schemas.microsoft.com/office/drawing/2014/main" id="{EE857DE7-58C4-605E-2998-9D5065CCAAE6}"/>
              </a:ext>
            </a:extLst>
          </p:cNvPr>
          <p:cNvPicPr>
            <a:picLocks noChangeAspect="1"/>
          </p:cNvPicPr>
          <p:nvPr/>
        </p:nvPicPr>
        <p:blipFill>
          <a:blip r:embed="rId3"/>
          <a:stretch>
            <a:fillRect/>
          </a:stretch>
        </p:blipFill>
        <p:spPr>
          <a:xfrm>
            <a:off x="10440177" y="6153040"/>
            <a:ext cx="1231499" cy="469433"/>
          </a:xfrm>
          <a:prstGeom prst="rect">
            <a:avLst/>
          </a:prstGeom>
        </p:spPr>
      </p:pic>
    </p:spTree>
    <p:extLst>
      <p:ext uri="{BB962C8B-B14F-4D97-AF65-F5344CB8AC3E}">
        <p14:creationId xmlns:p14="http://schemas.microsoft.com/office/powerpoint/2010/main" val="4091092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A8A3A-412A-A26B-9A55-445583FE6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C6903-8DC7-6F26-6160-E8FAC41D3EC0}"/>
              </a:ext>
            </a:extLst>
          </p:cNvPr>
          <p:cNvSpPr>
            <a:spLocks noGrp="1"/>
          </p:cNvSpPr>
          <p:nvPr>
            <p:ph type="title"/>
          </p:nvPr>
        </p:nvSpPr>
        <p:spPr>
          <a:xfrm>
            <a:off x="785078" y="2241681"/>
            <a:ext cx="10571998" cy="1979901"/>
          </a:xfrm>
        </p:spPr>
        <p:txBody>
          <a:bodyPr/>
          <a:lstStyle/>
          <a:p>
            <a:pPr lvl="0"/>
            <a:r>
              <a:rPr lang="en-US" sz="6600" i="1" noProof="0" dirty="0"/>
              <a:t>ONE FLOCK, </a:t>
            </a:r>
            <a:br>
              <a:rPr lang="en-US" sz="6600" i="1" noProof="0" dirty="0"/>
            </a:br>
            <a:r>
              <a:rPr lang="en-US" sz="6600" i="1" noProof="0" dirty="0"/>
              <a:t>ONE SHEPHERD</a:t>
            </a:r>
          </a:p>
        </p:txBody>
      </p:sp>
      <p:pic>
        <p:nvPicPr>
          <p:cNvPr id="3" name="Picture 2">
            <a:extLst>
              <a:ext uri="{FF2B5EF4-FFF2-40B4-BE49-F238E27FC236}">
                <a16:creationId xmlns:a16="http://schemas.microsoft.com/office/drawing/2014/main" id="{01965B07-E0E9-307D-9DFD-7BB9B18F97B6}"/>
              </a:ext>
            </a:extLst>
          </p:cNvPr>
          <p:cNvPicPr>
            <a:picLocks noChangeAspect="1"/>
          </p:cNvPicPr>
          <p:nvPr/>
        </p:nvPicPr>
        <p:blipFill>
          <a:blip r:embed="rId3"/>
          <a:stretch>
            <a:fillRect/>
          </a:stretch>
        </p:blipFill>
        <p:spPr>
          <a:xfrm>
            <a:off x="10317564" y="551962"/>
            <a:ext cx="1231499" cy="469433"/>
          </a:xfrm>
          <a:prstGeom prst="rect">
            <a:avLst/>
          </a:prstGeom>
        </p:spPr>
      </p:pic>
      <p:sp>
        <p:nvSpPr>
          <p:cNvPr id="5" name="TextBox 4">
            <a:extLst>
              <a:ext uri="{FF2B5EF4-FFF2-40B4-BE49-F238E27FC236}">
                <a16:creationId xmlns:a16="http://schemas.microsoft.com/office/drawing/2014/main" id="{0D204876-6F71-5F50-3E33-1E029AC3A7EF}"/>
              </a:ext>
            </a:extLst>
          </p:cNvPr>
          <p:cNvSpPr txBox="1"/>
          <p:nvPr/>
        </p:nvSpPr>
        <p:spPr>
          <a:xfrm>
            <a:off x="4837313" y="1063244"/>
            <a:ext cx="609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LESSON #5</a:t>
            </a:r>
          </a:p>
        </p:txBody>
      </p:sp>
      <p:sp>
        <p:nvSpPr>
          <p:cNvPr id="6" name="TextBox 5">
            <a:extLst>
              <a:ext uri="{FF2B5EF4-FFF2-40B4-BE49-F238E27FC236}">
                <a16:creationId xmlns:a16="http://schemas.microsoft.com/office/drawing/2014/main" id="{C4C6A6C9-37B5-2ECD-A3A2-545A0D94398D}"/>
              </a:ext>
            </a:extLst>
          </p:cNvPr>
          <p:cNvSpPr txBox="1"/>
          <p:nvPr/>
        </p:nvSpPr>
        <p:spPr>
          <a:xfrm>
            <a:off x="1330036" y="4876799"/>
            <a:ext cx="9482083" cy="954107"/>
          </a:xfrm>
          <a:prstGeom prst="rect">
            <a:avLst/>
          </a:prstGeom>
          <a:noFill/>
        </p:spPr>
        <p:txBody>
          <a:bodyPr wrap="none" rtlCol="0">
            <a:spAutoFit/>
          </a:bodyPr>
          <a:lstStyle/>
          <a:p>
            <a:pPr algn="ctr"/>
            <a:r>
              <a:rPr lang="en-AU" sz="2800" b="1" dirty="0"/>
              <a:t>There will be sheep “not of this fold” who will respond </a:t>
            </a:r>
          </a:p>
          <a:p>
            <a:pPr algn="ctr"/>
            <a:r>
              <a:rPr lang="en-AU" sz="2800" b="1" dirty="0"/>
              <a:t>to the voice of the shepherd </a:t>
            </a:r>
          </a:p>
        </p:txBody>
      </p:sp>
    </p:spTree>
    <p:extLst>
      <p:ext uri="{BB962C8B-B14F-4D97-AF65-F5344CB8AC3E}">
        <p14:creationId xmlns:p14="http://schemas.microsoft.com/office/powerpoint/2010/main" val="409648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2AF4-0EEB-EB1E-3CFC-791A279D8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6FAE9-3C18-9304-6610-73E2C9358393}"/>
              </a:ext>
            </a:extLst>
          </p:cNvPr>
          <p:cNvSpPr>
            <a:spLocks noGrp="1"/>
          </p:cNvSpPr>
          <p:nvPr>
            <p:ph type="title"/>
          </p:nvPr>
        </p:nvSpPr>
        <p:spPr>
          <a:xfrm>
            <a:off x="810003" y="1857493"/>
            <a:ext cx="10571998" cy="1754465"/>
          </a:xfrm>
        </p:spPr>
        <p:txBody>
          <a:bodyPr/>
          <a:lstStyle/>
          <a:p>
            <a:pPr lvl="0"/>
            <a:r>
              <a:rPr lang="en-US" sz="4800" dirty="0"/>
              <a:t>THE SHEPHERD’S MARK </a:t>
            </a:r>
            <a:br>
              <a:rPr lang="en-US" sz="4800" dirty="0"/>
            </a:br>
            <a:r>
              <a:rPr lang="en-US" sz="4800" dirty="0"/>
              <a:t>ON HIS SHEEP</a:t>
            </a:r>
            <a:endParaRPr lang="en-US" sz="4800" noProof="0" dirty="0"/>
          </a:p>
        </p:txBody>
      </p:sp>
      <p:sp>
        <p:nvSpPr>
          <p:cNvPr id="3" name="Subtitle 2">
            <a:extLst>
              <a:ext uri="{FF2B5EF4-FFF2-40B4-BE49-F238E27FC236}">
                <a16:creationId xmlns:a16="http://schemas.microsoft.com/office/drawing/2014/main" id="{8035FC75-C8E2-8A83-5C54-D2BEFF3A1615}"/>
              </a:ext>
            </a:extLst>
          </p:cNvPr>
          <p:cNvSpPr>
            <a:spLocks noGrp="1"/>
          </p:cNvSpPr>
          <p:nvPr>
            <p:ph type="subTitle" idx="1"/>
          </p:nvPr>
        </p:nvSpPr>
        <p:spPr>
          <a:xfrm>
            <a:off x="1017818" y="4469956"/>
            <a:ext cx="10572000" cy="896468"/>
          </a:xfrm>
        </p:spPr>
        <p:txBody>
          <a:bodyPr/>
          <a:lstStyle/>
          <a:p>
            <a:pPr lvl="0"/>
            <a:r>
              <a:rPr lang="en-US" noProof="0" dirty="0"/>
              <a:t>Exodus 21: 1- 6;  DEUTERONOMY 15: 12 -17;</a:t>
            </a:r>
          </a:p>
          <a:p>
            <a:pPr lvl="0"/>
            <a:r>
              <a:rPr lang="en-US" dirty="0"/>
              <a:t>GALATIANS 6:17</a:t>
            </a:r>
            <a:r>
              <a:rPr lang="en-US" noProof="0" dirty="0"/>
              <a:t> </a:t>
            </a:r>
          </a:p>
        </p:txBody>
      </p:sp>
      <p:pic>
        <p:nvPicPr>
          <p:cNvPr id="5" name="Picture 4">
            <a:extLst>
              <a:ext uri="{FF2B5EF4-FFF2-40B4-BE49-F238E27FC236}">
                <a16:creationId xmlns:a16="http://schemas.microsoft.com/office/drawing/2014/main" id="{E0598D63-BBE9-3241-8E4D-B328779F350F}"/>
              </a:ext>
            </a:extLst>
          </p:cNvPr>
          <p:cNvPicPr>
            <a:picLocks noChangeAspect="1"/>
          </p:cNvPicPr>
          <p:nvPr/>
        </p:nvPicPr>
        <p:blipFill>
          <a:blip r:embed="rId3"/>
          <a:stretch>
            <a:fillRect/>
          </a:stretch>
        </p:blipFill>
        <p:spPr>
          <a:xfrm>
            <a:off x="10358319" y="0"/>
            <a:ext cx="1231499" cy="469433"/>
          </a:xfrm>
          <a:prstGeom prst="rect">
            <a:avLst/>
          </a:prstGeom>
        </p:spPr>
      </p:pic>
    </p:spTree>
    <p:extLst>
      <p:ext uri="{BB962C8B-B14F-4D97-AF65-F5344CB8AC3E}">
        <p14:creationId xmlns:p14="http://schemas.microsoft.com/office/powerpoint/2010/main" val="284997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F6A5D-AE15-CB41-F7B9-ECD1F2ED7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AF082-C800-1B6D-C77E-97B269F3156B}"/>
              </a:ext>
            </a:extLst>
          </p:cNvPr>
          <p:cNvSpPr>
            <a:spLocks noGrp="1"/>
          </p:cNvSpPr>
          <p:nvPr>
            <p:ph type="title"/>
          </p:nvPr>
        </p:nvSpPr>
        <p:spPr>
          <a:xfrm>
            <a:off x="550717" y="924339"/>
            <a:ext cx="3990110" cy="5009322"/>
          </a:xfrm>
        </p:spPr>
        <p:txBody>
          <a:bodyPr/>
          <a:lstStyle/>
          <a:p>
            <a:r>
              <a:rPr lang="en-US" dirty="0"/>
              <a:t>CAN WE TRULY SAY THAT WE HAVE BEEN MARKED BY OUR LORD?</a:t>
            </a:r>
          </a:p>
        </p:txBody>
      </p:sp>
      <p:sp>
        <p:nvSpPr>
          <p:cNvPr id="3" name="Content Placeholder 2">
            <a:extLst>
              <a:ext uri="{FF2B5EF4-FFF2-40B4-BE49-F238E27FC236}">
                <a16:creationId xmlns:a16="http://schemas.microsoft.com/office/drawing/2014/main" id="{84F4A2DC-227E-0850-66F7-8E7B31B1A903}"/>
              </a:ext>
            </a:extLst>
          </p:cNvPr>
          <p:cNvSpPr>
            <a:spLocks noGrp="1"/>
          </p:cNvSpPr>
          <p:nvPr>
            <p:ph sz="quarter" idx="10"/>
          </p:nvPr>
        </p:nvSpPr>
        <p:spPr>
          <a:xfrm>
            <a:off x="5346793" y="924339"/>
            <a:ext cx="5684373" cy="5009322"/>
          </a:xfrm>
        </p:spPr>
        <p:txBody>
          <a:bodyPr>
            <a:noAutofit/>
          </a:bodyPr>
          <a:lstStyle/>
          <a:p>
            <a:pPr lvl="0" algn="ctr"/>
            <a:r>
              <a:rPr lang="en-US" sz="2000" b="1" noProof="0" dirty="0"/>
              <a:t>”..I BEAR ON MY BODY </a:t>
            </a:r>
          </a:p>
          <a:p>
            <a:pPr lvl="0" algn="ctr"/>
            <a:r>
              <a:rPr lang="en-US" sz="2000" b="1" noProof="0" dirty="0"/>
              <a:t>THE BRAND-MARKS OF JESUS”</a:t>
            </a:r>
          </a:p>
          <a:p>
            <a:pPr lvl="0" algn="ctr"/>
            <a:r>
              <a:rPr lang="en-US" sz="1600" b="1" noProof="0" dirty="0"/>
              <a:t>Galatians 6: 17</a:t>
            </a:r>
          </a:p>
          <a:p>
            <a:pPr lvl="0" algn="ctr"/>
            <a:endParaRPr lang="en-US" sz="2000" b="1" dirty="0"/>
          </a:p>
          <a:p>
            <a:pPr lvl="0" algn="ctr"/>
            <a:r>
              <a:rPr lang="en-US" sz="2000" b="1" noProof="0" dirty="0"/>
              <a:t>EVERY SHEPHERD HAS TO MARK HIS SHEEP – THERE IS PAIN FOR BOTH SHEEP &amp; SHEPHERD</a:t>
            </a:r>
          </a:p>
          <a:p>
            <a:pPr lvl="0" algn="ctr"/>
            <a:r>
              <a:rPr lang="en-US" sz="2000" b="1" dirty="0"/>
              <a:t>BUT</a:t>
            </a:r>
          </a:p>
          <a:p>
            <a:pPr lvl="0" algn="ctr"/>
            <a:r>
              <a:rPr lang="en-US" sz="2000" b="1" dirty="0"/>
              <a:t>THERE COMES AN INDELIBLE MARK OF OWNERSHIP THAT CAN NEVER BE ERASED. </a:t>
            </a:r>
            <a:endParaRPr lang="en-US" sz="2000" b="1" noProof="0" dirty="0"/>
          </a:p>
        </p:txBody>
      </p:sp>
      <p:pic>
        <p:nvPicPr>
          <p:cNvPr id="4" name="Picture 3">
            <a:extLst>
              <a:ext uri="{FF2B5EF4-FFF2-40B4-BE49-F238E27FC236}">
                <a16:creationId xmlns:a16="http://schemas.microsoft.com/office/drawing/2014/main" id="{843698FC-E0EF-5C6A-419E-5E914F089873}"/>
              </a:ext>
            </a:extLst>
          </p:cNvPr>
          <p:cNvPicPr>
            <a:picLocks noChangeAspect="1"/>
          </p:cNvPicPr>
          <p:nvPr/>
        </p:nvPicPr>
        <p:blipFill>
          <a:blip r:embed="rId3"/>
          <a:stretch>
            <a:fillRect/>
          </a:stretch>
        </p:blipFill>
        <p:spPr>
          <a:xfrm>
            <a:off x="10523738" y="0"/>
            <a:ext cx="1231499" cy="469433"/>
          </a:xfrm>
          <a:prstGeom prst="rect">
            <a:avLst/>
          </a:prstGeom>
        </p:spPr>
      </p:pic>
    </p:spTree>
    <p:extLst>
      <p:ext uri="{BB962C8B-B14F-4D97-AF65-F5344CB8AC3E}">
        <p14:creationId xmlns:p14="http://schemas.microsoft.com/office/powerpoint/2010/main" val="36386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8AD7-EB5F-C726-8DA9-07C8D59987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DF055A-00F6-6679-AB07-2822ADCD1CCB}"/>
              </a:ext>
            </a:extLst>
          </p:cNvPr>
          <p:cNvSpPr>
            <a:spLocks noGrp="1"/>
          </p:cNvSpPr>
          <p:nvPr>
            <p:ph type="title"/>
          </p:nvPr>
        </p:nvSpPr>
        <p:spPr>
          <a:xfrm>
            <a:off x="897080" y="652938"/>
            <a:ext cx="9609685" cy="1439524"/>
          </a:xfrm>
        </p:spPr>
        <p:txBody>
          <a:bodyPr/>
          <a:lstStyle/>
          <a:p>
            <a:pPr algn="r"/>
            <a:r>
              <a:rPr lang="en-US" sz="4400" dirty="0"/>
              <a:t>WHAT IS THE MARK OF THE GOOD SHEPHERD?</a:t>
            </a:r>
          </a:p>
        </p:txBody>
      </p:sp>
      <p:sp>
        <p:nvSpPr>
          <p:cNvPr id="5" name="Content Placeholder 4">
            <a:extLst>
              <a:ext uri="{FF2B5EF4-FFF2-40B4-BE49-F238E27FC236}">
                <a16:creationId xmlns:a16="http://schemas.microsoft.com/office/drawing/2014/main" id="{43AA6167-F45C-E3F9-111F-4599DEA814FA}"/>
              </a:ext>
            </a:extLst>
          </p:cNvPr>
          <p:cNvSpPr>
            <a:spLocks noGrp="1"/>
          </p:cNvSpPr>
          <p:nvPr>
            <p:ph sz="quarter" idx="10"/>
          </p:nvPr>
        </p:nvSpPr>
        <p:spPr>
          <a:xfrm>
            <a:off x="5153890" y="2242814"/>
            <a:ext cx="6362702" cy="3797768"/>
          </a:xfrm>
        </p:spPr>
        <p:txBody>
          <a:bodyPr>
            <a:noAutofit/>
          </a:bodyPr>
          <a:lstStyle/>
          <a:p>
            <a:pPr lvl="0"/>
            <a:r>
              <a:rPr lang="en-US" sz="2400" noProof="0" dirty="0"/>
              <a:t>IT IS THE MARK OF THE CROSS THAT IDENTIFIES US WITH HIMSELF FOR ALL TIME.</a:t>
            </a:r>
          </a:p>
          <a:p>
            <a:pPr lvl="0"/>
            <a:r>
              <a:rPr lang="en-US" sz="2400" i="1" dirty="0"/>
              <a:t>‘</a:t>
            </a:r>
            <a:r>
              <a:rPr lang="en-US" sz="2400" i="1" dirty="0">
                <a:solidFill>
                  <a:srgbClr val="FF0000"/>
                </a:solidFill>
              </a:rPr>
              <a:t>If anyone wishes to come after Me, </a:t>
            </a:r>
          </a:p>
          <a:p>
            <a:pPr lvl="0"/>
            <a:r>
              <a:rPr lang="en-US" sz="2400" i="1" dirty="0">
                <a:solidFill>
                  <a:srgbClr val="FF0000"/>
                </a:solidFill>
              </a:rPr>
              <a:t>he must deny himself, and take up his cross and follow Me”</a:t>
            </a:r>
          </a:p>
          <a:p>
            <a:pPr lvl="0"/>
            <a:r>
              <a:rPr lang="en-US" sz="2400" noProof="0" dirty="0"/>
              <a:t>Matthew </a:t>
            </a:r>
            <a:r>
              <a:rPr lang="en-US" sz="2400" dirty="0"/>
              <a:t>16: 24 – 26 (NASB, 1999)</a:t>
            </a:r>
            <a:endParaRPr lang="en-US" sz="2400" noProof="0" dirty="0"/>
          </a:p>
        </p:txBody>
      </p:sp>
      <p:pic>
        <p:nvPicPr>
          <p:cNvPr id="2" name="Picture 1">
            <a:extLst>
              <a:ext uri="{FF2B5EF4-FFF2-40B4-BE49-F238E27FC236}">
                <a16:creationId xmlns:a16="http://schemas.microsoft.com/office/drawing/2014/main" id="{31AB477E-3C04-A8A2-F231-8DEDF74D0AFD}"/>
              </a:ext>
            </a:extLst>
          </p:cNvPr>
          <p:cNvPicPr>
            <a:picLocks noChangeAspect="1"/>
          </p:cNvPicPr>
          <p:nvPr/>
        </p:nvPicPr>
        <p:blipFill>
          <a:blip r:embed="rId3"/>
          <a:stretch>
            <a:fillRect/>
          </a:stretch>
        </p:blipFill>
        <p:spPr>
          <a:xfrm>
            <a:off x="10285093" y="502586"/>
            <a:ext cx="1231499" cy="469433"/>
          </a:xfrm>
          <a:prstGeom prst="rect">
            <a:avLst/>
          </a:prstGeom>
        </p:spPr>
      </p:pic>
      <p:pic>
        <p:nvPicPr>
          <p:cNvPr id="1030" name="Picture 6" descr="Cross Sticker Icon A flat design icon as a sticker on a dark gray background. Colors are global swatches, making them easy to edit. religious cross stock illustrations">
            <a:extLst>
              <a:ext uri="{FF2B5EF4-FFF2-40B4-BE49-F238E27FC236}">
                <a16:creationId xmlns:a16="http://schemas.microsoft.com/office/drawing/2014/main" id="{05BE9E74-44B3-72E9-7767-2F77B1625619}"/>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90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A131-BA6C-FFC6-9BB2-6F2956C3C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72D7C-2804-37D8-99F9-1090B0CDF094}"/>
              </a:ext>
            </a:extLst>
          </p:cNvPr>
          <p:cNvSpPr>
            <a:spLocks noGrp="1"/>
          </p:cNvSpPr>
          <p:nvPr>
            <p:ph type="title"/>
          </p:nvPr>
        </p:nvSpPr>
        <p:spPr>
          <a:xfrm>
            <a:off x="617542" y="132080"/>
            <a:ext cx="4928894" cy="6507711"/>
          </a:xfrm>
        </p:spPr>
        <p:txBody>
          <a:bodyPr/>
          <a:lstStyle/>
          <a:p>
            <a:pPr lvl="0"/>
            <a:r>
              <a:rPr lang="en-US" dirty="0"/>
              <a:t>HAVE WE REALLY COME UNDER THE LORD’S DIRECTION &amp; MANAGEMENT?</a:t>
            </a:r>
            <a:br>
              <a:rPr lang="en-US" dirty="0"/>
            </a:br>
            <a:br>
              <a:rPr lang="en-US" dirty="0"/>
            </a:br>
            <a:r>
              <a:rPr lang="en-US" dirty="0"/>
              <a:t>WE CANNOT HAVE IT BOTH WAYS – </a:t>
            </a:r>
            <a:br>
              <a:rPr lang="en-US" dirty="0"/>
            </a:br>
            <a:r>
              <a:rPr lang="en-US" dirty="0"/>
              <a:t>EITHER </a:t>
            </a:r>
            <a:br>
              <a:rPr lang="en-US" dirty="0"/>
            </a:br>
            <a:r>
              <a:rPr lang="en-US" dirty="0"/>
              <a:t>WE BELONG OR </a:t>
            </a:r>
            <a:br>
              <a:rPr lang="en-US" dirty="0"/>
            </a:br>
            <a:r>
              <a:rPr lang="en-US" dirty="0"/>
              <a:t>WE DON’T</a:t>
            </a:r>
            <a:endParaRPr lang="en-US" noProof="0" dirty="0"/>
          </a:p>
        </p:txBody>
      </p:sp>
      <p:pic>
        <p:nvPicPr>
          <p:cNvPr id="10" name="Picture Placeholder 9">
            <a:extLst>
              <a:ext uri="{FF2B5EF4-FFF2-40B4-BE49-F238E27FC236}">
                <a16:creationId xmlns:a16="http://schemas.microsoft.com/office/drawing/2014/main" id="{FD03D77A-1B1A-4B3E-40A3-EA646FE78D34}"/>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l="101" r="101"/>
          <a:stretch/>
        </p:blipFill>
        <p:spPr>
          <a:xfrm>
            <a:off x="7429500" y="992188"/>
            <a:ext cx="3425825" cy="5018087"/>
          </a:xfrm>
        </p:spPr>
      </p:pic>
      <p:pic>
        <p:nvPicPr>
          <p:cNvPr id="3" name="Picture 2">
            <a:extLst>
              <a:ext uri="{FF2B5EF4-FFF2-40B4-BE49-F238E27FC236}">
                <a16:creationId xmlns:a16="http://schemas.microsoft.com/office/drawing/2014/main" id="{1CD5CBB7-A091-F684-7ADE-BE5FFAE94DDF}"/>
              </a:ext>
            </a:extLst>
          </p:cNvPr>
          <p:cNvPicPr>
            <a:picLocks noChangeAspect="1"/>
          </p:cNvPicPr>
          <p:nvPr/>
        </p:nvPicPr>
        <p:blipFill>
          <a:blip r:embed="rId4"/>
          <a:stretch>
            <a:fillRect/>
          </a:stretch>
        </p:blipFill>
        <p:spPr>
          <a:xfrm>
            <a:off x="10620287" y="132080"/>
            <a:ext cx="1231499" cy="469433"/>
          </a:xfrm>
          <a:prstGeom prst="rect">
            <a:avLst/>
          </a:prstGeom>
        </p:spPr>
      </p:pic>
      <p:pic>
        <p:nvPicPr>
          <p:cNvPr id="4" name="Picture 3">
            <a:extLst>
              <a:ext uri="{FF2B5EF4-FFF2-40B4-BE49-F238E27FC236}">
                <a16:creationId xmlns:a16="http://schemas.microsoft.com/office/drawing/2014/main" id="{25BF4F41-1688-38DD-CF9B-7AA9BAFFB5F4}"/>
              </a:ext>
            </a:extLst>
          </p:cNvPr>
          <p:cNvPicPr>
            <a:picLocks noChangeAspect="1"/>
          </p:cNvPicPr>
          <p:nvPr/>
        </p:nvPicPr>
        <p:blipFill>
          <a:blip r:embed="rId5"/>
          <a:stretch>
            <a:fillRect/>
          </a:stretch>
        </p:blipFill>
        <p:spPr>
          <a:xfrm>
            <a:off x="7730715" y="2047209"/>
            <a:ext cx="2908044" cy="2908044"/>
          </a:xfrm>
          <a:prstGeom prst="rect">
            <a:avLst/>
          </a:prstGeom>
        </p:spPr>
      </p:pic>
    </p:spTree>
    <p:extLst>
      <p:ext uri="{BB962C8B-B14F-4D97-AF65-F5344CB8AC3E}">
        <p14:creationId xmlns:p14="http://schemas.microsoft.com/office/powerpoint/2010/main" val="4139079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C1EFF-1CF7-EE89-395C-899E9CFE6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6DA9C-9CC2-171B-B150-868D043D291D}"/>
              </a:ext>
            </a:extLst>
          </p:cNvPr>
          <p:cNvSpPr>
            <a:spLocks noGrp="1"/>
          </p:cNvSpPr>
          <p:nvPr>
            <p:ph type="title"/>
          </p:nvPr>
        </p:nvSpPr>
        <p:spPr>
          <a:xfrm>
            <a:off x="6577445" y="157637"/>
            <a:ext cx="4851694" cy="147163"/>
          </a:xfrm>
        </p:spPr>
        <p:txBody>
          <a:bodyPr/>
          <a:lstStyle/>
          <a:p>
            <a:endParaRPr lang="en-US" dirty="0"/>
          </a:p>
        </p:txBody>
      </p:sp>
      <p:pic>
        <p:nvPicPr>
          <p:cNvPr id="19" name="Picture Placeholder 18">
            <a:extLst>
              <a:ext uri="{FF2B5EF4-FFF2-40B4-BE49-F238E27FC236}">
                <a16:creationId xmlns:a16="http://schemas.microsoft.com/office/drawing/2014/main" id="{64D2FC6F-F15D-CE47-AC29-F634FD91938D}"/>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t="14" b="14"/>
          <a:stretch/>
        </p:blipFill>
        <p:spPr>
          <a:xfrm>
            <a:off x="1236663" y="776288"/>
            <a:ext cx="3433762" cy="5018087"/>
          </a:xfrm>
        </p:spPr>
      </p:pic>
      <p:sp>
        <p:nvSpPr>
          <p:cNvPr id="3" name="Content Placeholder 2">
            <a:extLst>
              <a:ext uri="{FF2B5EF4-FFF2-40B4-BE49-F238E27FC236}">
                <a16:creationId xmlns:a16="http://schemas.microsoft.com/office/drawing/2014/main" id="{107B408E-BA04-193A-B38F-62AAC0FB3E0B}"/>
              </a:ext>
            </a:extLst>
          </p:cNvPr>
          <p:cNvSpPr>
            <a:spLocks noGrp="1"/>
          </p:cNvSpPr>
          <p:nvPr>
            <p:ph sz="quarter" idx="10"/>
          </p:nvPr>
        </p:nvSpPr>
        <p:spPr>
          <a:xfrm>
            <a:off x="6028848" y="1181130"/>
            <a:ext cx="5948888" cy="5164252"/>
          </a:xfrm>
        </p:spPr>
        <p:txBody>
          <a:bodyPr>
            <a:noAutofit/>
          </a:bodyPr>
          <a:lstStyle/>
          <a:p>
            <a:pPr lvl="0" algn="ctr"/>
            <a:r>
              <a:rPr lang="en-US" sz="2400" b="1" dirty="0"/>
              <a:t>JESUS WARNS US THAT THERE WILL BE A DAY WHEN WE WILL SAY “</a:t>
            </a:r>
            <a:r>
              <a:rPr lang="en-US" sz="2400" b="1" i="1" dirty="0"/>
              <a:t>LORD, DID WE NOT </a:t>
            </a:r>
            <a:r>
              <a:rPr lang="en-US" sz="2400" b="1" i="1"/>
              <a:t>DO MANY </a:t>
            </a:r>
            <a:r>
              <a:rPr lang="en-US" sz="2400" b="1" i="1" dirty="0"/>
              <a:t>THINGS IN YOUR NAME LIKE PROPHESY, CAST OUT DEMONS, PERFORM MANY MIRACLES</a:t>
            </a:r>
            <a:r>
              <a:rPr lang="en-US" sz="2400" b="1" dirty="0"/>
              <a:t>”</a:t>
            </a:r>
          </a:p>
          <a:p>
            <a:pPr lvl="0" algn="ctr"/>
            <a:r>
              <a:rPr lang="en-US" sz="2400" b="1" dirty="0"/>
              <a:t>BUT </a:t>
            </a:r>
          </a:p>
          <a:p>
            <a:pPr lvl="0" algn="ctr"/>
            <a:r>
              <a:rPr lang="en-US" sz="2400" b="1" dirty="0"/>
              <a:t>HE WILL RETORT THAT HE WILL ASK US TO DEPART FROM HIM AS HE NEVER KNEW US AS HIS OWN  </a:t>
            </a:r>
            <a:endParaRPr lang="en-US" sz="2400" b="1" noProof="0" dirty="0"/>
          </a:p>
        </p:txBody>
      </p:sp>
      <p:sp>
        <p:nvSpPr>
          <p:cNvPr id="4" name="TextBox 3">
            <a:extLst>
              <a:ext uri="{FF2B5EF4-FFF2-40B4-BE49-F238E27FC236}">
                <a16:creationId xmlns:a16="http://schemas.microsoft.com/office/drawing/2014/main" id="{D29D344D-630A-93BA-74D3-E24006DBD6FA}"/>
              </a:ext>
            </a:extLst>
          </p:cNvPr>
          <p:cNvSpPr txBox="1"/>
          <p:nvPr/>
        </p:nvSpPr>
        <p:spPr>
          <a:xfrm>
            <a:off x="1503543" y="1166842"/>
            <a:ext cx="2900001" cy="4524315"/>
          </a:xfrm>
          <a:prstGeom prst="rect">
            <a:avLst/>
          </a:prstGeom>
          <a:noFill/>
        </p:spPr>
        <p:txBody>
          <a:bodyPr wrap="square" rtlCol="0">
            <a:spAutoFit/>
          </a:bodyPr>
          <a:lstStyle/>
          <a:p>
            <a:pPr algn="ctr"/>
            <a:r>
              <a:rPr lang="en-AU" sz="2400" b="1" dirty="0"/>
              <a:t>Not everyone who says to Me, “Lord, Lord”</a:t>
            </a:r>
          </a:p>
          <a:p>
            <a:pPr algn="ctr"/>
            <a:r>
              <a:rPr lang="en-AU" sz="2400" b="1" dirty="0"/>
              <a:t>will enter the kingdom of heaven, </a:t>
            </a:r>
          </a:p>
          <a:p>
            <a:pPr algn="ctr"/>
            <a:r>
              <a:rPr lang="en-AU" sz="2400" b="1" dirty="0"/>
              <a:t>but he who does the will of My Father who is in heaven</a:t>
            </a:r>
          </a:p>
          <a:p>
            <a:pPr algn="ctr"/>
            <a:endParaRPr lang="en-AU" sz="2400" b="1" dirty="0"/>
          </a:p>
          <a:p>
            <a:pPr algn="ctr"/>
            <a:r>
              <a:rPr lang="en-AU" sz="2400" b="1" dirty="0"/>
              <a:t>Matthew 7: 21 - 23</a:t>
            </a:r>
          </a:p>
        </p:txBody>
      </p:sp>
      <p:pic>
        <p:nvPicPr>
          <p:cNvPr id="5" name="Picture 4">
            <a:extLst>
              <a:ext uri="{FF2B5EF4-FFF2-40B4-BE49-F238E27FC236}">
                <a16:creationId xmlns:a16="http://schemas.microsoft.com/office/drawing/2014/main" id="{4CDAC290-0FDF-A1F9-5522-DC261AF468BE}"/>
              </a:ext>
            </a:extLst>
          </p:cNvPr>
          <p:cNvPicPr>
            <a:picLocks noChangeAspect="1"/>
          </p:cNvPicPr>
          <p:nvPr/>
        </p:nvPicPr>
        <p:blipFill>
          <a:blip r:embed="rId4"/>
          <a:stretch>
            <a:fillRect/>
          </a:stretch>
        </p:blipFill>
        <p:spPr>
          <a:xfrm>
            <a:off x="10813389" y="157637"/>
            <a:ext cx="1231499" cy="469433"/>
          </a:xfrm>
          <a:prstGeom prst="rect">
            <a:avLst/>
          </a:prstGeom>
        </p:spPr>
      </p:pic>
    </p:spTree>
    <p:extLst>
      <p:ext uri="{BB962C8B-B14F-4D97-AF65-F5344CB8AC3E}">
        <p14:creationId xmlns:p14="http://schemas.microsoft.com/office/powerpoint/2010/main" val="75624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67212-A429-FA7D-535E-DEFE6CFD1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871EA-C882-77BF-AF0E-3860F639F757}"/>
              </a:ext>
            </a:extLst>
          </p:cNvPr>
          <p:cNvSpPr>
            <a:spLocks noGrp="1"/>
          </p:cNvSpPr>
          <p:nvPr>
            <p:ph type="title"/>
          </p:nvPr>
        </p:nvSpPr>
        <p:spPr>
          <a:xfrm>
            <a:off x="617542" y="132080"/>
            <a:ext cx="4928894" cy="6507711"/>
          </a:xfrm>
        </p:spPr>
        <p:txBody>
          <a:bodyPr/>
          <a:lstStyle/>
          <a:p>
            <a:pPr lvl="0"/>
            <a:r>
              <a:rPr lang="en-US" dirty="0"/>
              <a:t>SOME QUESTIONS</a:t>
            </a:r>
            <a:endParaRPr lang="en-US" noProof="0" dirty="0"/>
          </a:p>
        </p:txBody>
      </p:sp>
      <p:pic>
        <p:nvPicPr>
          <p:cNvPr id="10" name="Picture Placeholder 9">
            <a:extLst>
              <a:ext uri="{FF2B5EF4-FFF2-40B4-BE49-F238E27FC236}">
                <a16:creationId xmlns:a16="http://schemas.microsoft.com/office/drawing/2014/main" id="{4FF2AF4D-98DA-C602-70A9-FE3FF3D8248C}"/>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l="101" r="101"/>
          <a:stretch/>
        </p:blipFill>
        <p:spPr>
          <a:xfrm>
            <a:off x="7429500" y="992188"/>
            <a:ext cx="3425825" cy="5018087"/>
          </a:xfrm>
        </p:spPr>
      </p:pic>
      <p:pic>
        <p:nvPicPr>
          <p:cNvPr id="3" name="Picture 2">
            <a:extLst>
              <a:ext uri="{FF2B5EF4-FFF2-40B4-BE49-F238E27FC236}">
                <a16:creationId xmlns:a16="http://schemas.microsoft.com/office/drawing/2014/main" id="{CA99BC03-EA6A-1966-1ECF-25EE4C006EF6}"/>
              </a:ext>
            </a:extLst>
          </p:cNvPr>
          <p:cNvPicPr>
            <a:picLocks noChangeAspect="1"/>
          </p:cNvPicPr>
          <p:nvPr/>
        </p:nvPicPr>
        <p:blipFill>
          <a:blip r:embed="rId4"/>
          <a:stretch>
            <a:fillRect/>
          </a:stretch>
        </p:blipFill>
        <p:spPr>
          <a:xfrm>
            <a:off x="10620287" y="132080"/>
            <a:ext cx="1231499" cy="469433"/>
          </a:xfrm>
          <a:prstGeom prst="rect">
            <a:avLst/>
          </a:prstGeom>
        </p:spPr>
      </p:pic>
      <p:pic>
        <p:nvPicPr>
          <p:cNvPr id="1032" name="Picture 8" descr="An man thinking about the vastness of the universe.">
            <a:extLst>
              <a:ext uri="{FF2B5EF4-FFF2-40B4-BE49-F238E27FC236}">
                <a16:creationId xmlns:a16="http://schemas.microsoft.com/office/drawing/2014/main" id="{ACEB1BCF-8F9D-F3FD-F867-511739B37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2341418"/>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56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85F8-A7C3-480D-CEE3-F788EC377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7226C-C7B5-CC01-74F0-79DD0F73D92A}"/>
              </a:ext>
            </a:extLst>
          </p:cNvPr>
          <p:cNvSpPr>
            <a:spLocks noGrp="1"/>
          </p:cNvSpPr>
          <p:nvPr>
            <p:ph type="title"/>
          </p:nvPr>
        </p:nvSpPr>
        <p:spPr>
          <a:xfrm>
            <a:off x="983672" y="497145"/>
            <a:ext cx="10571998" cy="5917510"/>
          </a:xfrm>
        </p:spPr>
        <p:txBody>
          <a:bodyPr/>
          <a:lstStyle/>
          <a:p>
            <a:pPr lvl="0"/>
            <a:r>
              <a:rPr lang="en-US" sz="2800" dirty="0"/>
              <a:t>Do I really belong to Him?</a:t>
            </a:r>
            <a:br>
              <a:rPr lang="en-US" sz="2800" dirty="0"/>
            </a:br>
            <a:br>
              <a:rPr lang="en-US" sz="2800" dirty="0"/>
            </a:br>
            <a:r>
              <a:rPr lang="en-US" sz="2800" dirty="0"/>
              <a:t>Do I really recognize His right to me?</a:t>
            </a:r>
            <a:br>
              <a:rPr lang="en-US" sz="2800" dirty="0"/>
            </a:br>
            <a:br>
              <a:rPr lang="en-US" sz="2800" dirty="0"/>
            </a:br>
            <a:r>
              <a:rPr lang="en-US" sz="2800" dirty="0"/>
              <a:t>Do I respond to His authority and acknowledge His ownership?</a:t>
            </a:r>
            <a:br>
              <a:rPr lang="en-US" sz="2800" dirty="0"/>
            </a:br>
            <a:br>
              <a:rPr lang="en-US" sz="2800" dirty="0"/>
            </a:br>
            <a:r>
              <a:rPr lang="en-US" sz="2800" dirty="0"/>
              <a:t>Am I able to find freedom and true fulfillment with Him as my Shepherd?</a:t>
            </a:r>
            <a:br>
              <a:rPr lang="en-US" sz="2800" dirty="0"/>
            </a:br>
            <a:br>
              <a:rPr lang="en-US" sz="2800" dirty="0"/>
            </a:br>
            <a:r>
              <a:rPr lang="en-US" sz="2800" dirty="0"/>
              <a:t>Do I sense a purpose and deep contentment because I am under His direction?</a:t>
            </a:r>
            <a:br>
              <a:rPr lang="en-US" sz="2800" dirty="0"/>
            </a:br>
            <a:br>
              <a:rPr lang="en-US" sz="2800" dirty="0"/>
            </a:br>
            <a:r>
              <a:rPr lang="en-US" sz="2800" dirty="0"/>
              <a:t>Am I able to know rest and repose in belonging to Him?</a:t>
            </a:r>
            <a:endParaRPr lang="en-US" sz="2000" noProof="0" dirty="0"/>
          </a:p>
        </p:txBody>
      </p:sp>
      <p:pic>
        <p:nvPicPr>
          <p:cNvPr id="3" name="Picture 2">
            <a:extLst>
              <a:ext uri="{FF2B5EF4-FFF2-40B4-BE49-F238E27FC236}">
                <a16:creationId xmlns:a16="http://schemas.microsoft.com/office/drawing/2014/main" id="{8A42D434-847D-43B9-3FD6-40CC722B3294}"/>
              </a:ext>
            </a:extLst>
          </p:cNvPr>
          <p:cNvPicPr>
            <a:picLocks noChangeAspect="1"/>
          </p:cNvPicPr>
          <p:nvPr/>
        </p:nvPicPr>
        <p:blipFill>
          <a:blip r:embed="rId3"/>
          <a:stretch>
            <a:fillRect/>
          </a:stretch>
        </p:blipFill>
        <p:spPr>
          <a:xfrm>
            <a:off x="10273922" y="470245"/>
            <a:ext cx="1231499" cy="469433"/>
          </a:xfrm>
          <a:prstGeom prst="rect">
            <a:avLst/>
          </a:prstGeom>
        </p:spPr>
      </p:pic>
    </p:spTree>
    <p:extLst>
      <p:ext uri="{BB962C8B-B14F-4D97-AF65-F5344CB8AC3E}">
        <p14:creationId xmlns:p14="http://schemas.microsoft.com/office/powerpoint/2010/main" val="162426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91D58-980A-21BC-B9F3-2FC063074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15B0F-E12F-F3A5-4083-B583F90265AF}"/>
              </a:ext>
            </a:extLst>
          </p:cNvPr>
          <p:cNvSpPr>
            <a:spLocks noGrp="1"/>
          </p:cNvSpPr>
          <p:nvPr>
            <p:ph type="title"/>
          </p:nvPr>
        </p:nvSpPr>
        <p:spPr>
          <a:xfrm>
            <a:off x="933423" y="1122218"/>
            <a:ext cx="10571998" cy="5126181"/>
          </a:xfrm>
        </p:spPr>
        <p:txBody>
          <a:bodyPr/>
          <a:lstStyle/>
          <a:p>
            <a:pPr lvl="0"/>
            <a:r>
              <a:rPr lang="en-US" sz="4800" dirty="0"/>
              <a:t>CAN I REALISTICALLY SAY </a:t>
            </a:r>
            <a:br>
              <a:rPr lang="en-US" sz="4800" dirty="0"/>
            </a:br>
            <a:r>
              <a:rPr lang="en-US" sz="4800" dirty="0"/>
              <a:t>WITH GRATITUDE AND HONESTY THAT </a:t>
            </a:r>
            <a:br>
              <a:rPr lang="en-US" sz="4800" dirty="0"/>
            </a:br>
            <a:r>
              <a:rPr lang="en-US" sz="4800" dirty="0"/>
              <a:t>I BELONG TO JESUS </a:t>
            </a:r>
            <a:br>
              <a:rPr lang="en-US" sz="4800" dirty="0"/>
            </a:br>
            <a:r>
              <a:rPr lang="en-US" sz="4800" dirty="0"/>
              <a:t>AND </a:t>
            </a:r>
            <a:br>
              <a:rPr lang="en-US" sz="4800" dirty="0"/>
            </a:br>
            <a:r>
              <a:rPr lang="en-US" sz="4800" dirty="0"/>
              <a:t>THAT “THE LORD IS MY SHEPHERD” &amp; I AM PART OF HIS FLOCK?</a:t>
            </a:r>
            <a:endParaRPr lang="en-US" sz="4800" noProof="0" dirty="0"/>
          </a:p>
        </p:txBody>
      </p:sp>
      <p:pic>
        <p:nvPicPr>
          <p:cNvPr id="3" name="Picture 2">
            <a:extLst>
              <a:ext uri="{FF2B5EF4-FFF2-40B4-BE49-F238E27FC236}">
                <a16:creationId xmlns:a16="http://schemas.microsoft.com/office/drawing/2014/main" id="{89DA94B6-F148-D4FF-441B-A2E3875720A7}"/>
              </a:ext>
            </a:extLst>
          </p:cNvPr>
          <p:cNvPicPr>
            <a:picLocks noChangeAspect="1"/>
          </p:cNvPicPr>
          <p:nvPr/>
        </p:nvPicPr>
        <p:blipFill>
          <a:blip r:embed="rId3"/>
          <a:stretch>
            <a:fillRect/>
          </a:stretch>
        </p:blipFill>
        <p:spPr>
          <a:xfrm>
            <a:off x="10273922" y="470245"/>
            <a:ext cx="1231499" cy="469433"/>
          </a:xfrm>
          <a:prstGeom prst="rect">
            <a:avLst/>
          </a:prstGeom>
        </p:spPr>
      </p:pic>
    </p:spTree>
    <p:extLst>
      <p:ext uri="{BB962C8B-B14F-4D97-AF65-F5344CB8AC3E}">
        <p14:creationId xmlns:p14="http://schemas.microsoft.com/office/powerpoint/2010/main" val="239027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CD064-8795-8D54-88FF-3ED5E1D00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03F96-EF11-6BDF-77F8-7B6CE8B2A56B}"/>
              </a:ext>
            </a:extLst>
          </p:cNvPr>
          <p:cNvSpPr>
            <a:spLocks noGrp="1"/>
          </p:cNvSpPr>
          <p:nvPr>
            <p:ph type="title"/>
          </p:nvPr>
        </p:nvSpPr>
        <p:spPr>
          <a:xfrm>
            <a:off x="810001" y="685800"/>
            <a:ext cx="10571998" cy="2983528"/>
          </a:xfrm>
        </p:spPr>
        <p:txBody>
          <a:bodyPr/>
          <a:lstStyle/>
          <a:p>
            <a:pPr lvl="0"/>
            <a:endParaRPr lang="en-US" noProof="0" dirty="0"/>
          </a:p>
        </p:txBody>
      </p:sp>
      <p:pic>
        <p:nvPicPr>
          <p:cNvPr id="3" name="Picture 2" descr="Herd of Sheep in the rain, New Zealand Herd of wooly wet sheep looking towards the viewer. Focus on one sheep. flock of sheep stock pictures, royalty-free photos &amp; images">
            <a:extLst>
              <a:ext uri="{FF2B5EF4-FFF2-40B4-BE49-F238E27FC236}">
                <a16:creationId xmlns:a16="http://schemas.microsoft.com/office/drawing/2014/main" id="{1A2F829F-9AC6-DE15-DB5E-4EE590A43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256" b="9192"/>
          <a:stretch>
            <a:fillRect/>
          </a:stretch>
        </p:blipFill>
        <p:spPr bwMode="auto">
          <a:xfrm>
            <a:off x="388307" y="266677"/>
            <a:ext cx="11609441" cy="63246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25381C2-5E6B-3F83-00E0-1F73F64D07E5}"/>
              </a:ext>
            </a:extLst>
          </p:cNvPr>
          <p:cNvPicPr>
            <a:picLocks noChangeAspect="1"/>
          </p:cNvPicPr>
          <p:nvPr/>
        </p:nvPicPr>
        <p:blipFill>
          <a:blip r:embed="rId4"/>
          <a:stretch>
            <a:fillRect/>
          </a:stretch>
        </p:blipFill>
        <p:spPr>
          <a:xfrm>
            <a:off x="388307" y="270102"/>
            <a:ext cx="1231499" cy="469433"/>
          </a:xfrm>
          <a:prstGeom prst="rect">
            <a:avLst/>
          </a:prstGeom>
        </p:spPr>
      </p:pic>
      <p:pic>
        <p:nvPicPr>
          <p:cNvPr id="5" name="Picture 4">
            <a:extLst>
              <a:ext uri="{FF2B5EF4-FFF2-40B4-BE49-F238E27FC236}">
                <a16:creationId xmlns:a16="http://schemas.microsoft.com/office/drawing/2014/main" id="{49CC188B-AA7A-3C1B-6029-CD4A65A0251F}"/>
              </a:ext>
            </a:extLst>
          </p:cNvPr>
          <p:cNvPicPr>
            <a:picLocks noChangeAspect="1"/>
          </p:cNvPicPr>
          <p:nvPr/>
        </p:nvPicPr>
        <p:blipFill>
          <a:blip r:embed="rId5"/>
          <a:stretch>
            <a:fillRect/>
          </a:stretch>
        </p:blipFill>
        <p:spPr>
          <a:xfrm>
            <a:off x="10391884" y="437869"/>
            <a:ext cx="1231499" cy="469433"/>
          </a:xfrm>
          <a:prstGeom prst="rect">
            <a:avLst/>
          </a:prstGeom>
        </p:spPr>
      </p:pic>
      <p:pic>
        <p:nvPicPr>
          <p:cNvPr id="6" name="Picture 5">
            <a:extLst>
              <a:ext uri="{FF2B5EF4-FFF2-40B4-BE49-F238E27FC236}">
                <a16:creationId xmlns:a16="http://schemas.microsoft.com/office/drawing/2014/main" id="{61CD868D-EBBD-C79D-F4DC-8BEB7E596933}"/>
              </a:ext>
            </a:extLst>
          </p:cNvPr>
          <p:cNvPicPr>
            <a:picLocks noChangeAspect="1"/>
          </p:cNvPicPr>
          <p:nvPr/>
        </p:nvPicPr>
        <p:blipFill>
          <a:blip r:embed="rId5"/>
          <a:stretch>
            <a:fillRect/>
          </a:stretch>
        </p:blipFill>
        <p:spPr>
          <a:xfrm>
            <a:off x="10544284" y="590269"/>
            <a:ext cx="1231499" cy="469433"/>
          </a:xfrm>
          <a:prstGeom prst="rect">
            <a:avLst/>
          </a:prstGeom>
        </p:spPr>
      </p:pic>
    </p:spTree>
    <p:extLst>
      <p:ext uri="{BB962C8B-B14F-4D97-AF65-F5344CB8AC3E}">
        <p14:creationId xmlns:p14="http://schemas.microsoft.com/office/powerpoint/2010/main" val="1444474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0A9E-7B13-FE76-7DDF-387AE6E9F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8576C-9C0C-EADD-59D7-3992F0A45C97}"/>
              </a:ext>
            </a:extLst>
          </p:cNvPr>
          <p:cNvSpPr>
            <a:spLocks noGrp="1"/>
          </p:cNvSpPr>
          <p:nvPr>
            <p:ph type="title"/>
          </p:nvPr>
        </p:nvSpPr>
        <p:spPr>
          <a:xfrm>
            <a:off x="933423" y="568037"/>
            <a:ext cx="10571998" cy="5576454"/>
          </a:xfrm>
        </p:spPr>
        <p:txBody>
          <a:bodyPr/>
          <a:lstStyle/>
          <a:p>
            <a:pPr lvl="0"/>
            <a:r>
              <a:rPr lang="en-US" sz="2800" dirty="0"/>
              <a:t>AM I WILLING TO HUMBLE MYSELF, TO LAY ASIDE MY EGO,</a:t>
            </a:r>
            <a:br>
              <a:rPr lang="en-US" sz="2800" dirty="0"/>
            </a:br>
            <a:r>
              <a:rPr lang="en-US" sz="2800" dirty="0"/>
              <a:t>TO PUT THINGS INTO PROPER PERSPECTIVE THAT</a:t>
            </a:r>
            <a:r>
              <a:rPr lang="en-US" sz="4800" dirty="0"/>
              <a:t> </a:t>
            </a:r>
            <a:br>
              <a:rPr lang="en-US" sz="4800" dirty="0"/>
            </a:br>
            <a:r>
              <a:rPr lang="en-US" sz="4800" dirty="0"/>
              <a:t>CHRIST THE CREATOR OF ALL THINGS CALLS HIMSELF MY SHEPHERD AND INVITES ME TO CONSIDER MYSELF HIS SHEEP – HIS SPECIAL OBJECT OF AFFECTION AND ATTENTION</a:t>
            </a:r>
            <a:endParaRPr lang="en-US" sz="4800" noProof="0" dirty="0"/>
          </a:p>
        </p:txBody>
      </p:sp>
      <p:pic>
        <p:nvPicPr>
          <p:cNvPr id="3" name="Picture 2">
            <a:extLst>
              <a:ext uri="{FF2B5EF4-FFF2-40B4-BE49-F238E27FC236}">
                <a16:creationId xmlns:a16="http://schemas.microsoft.com/office/drawing/2014/main" id="{82AD6968-4B66-F57B-EB9D-036BEFCFB42A}"/>
              </a:ext>
            </a:extLst>
          </p:cNvPr>
          <p:cNvPicPr>
            <a:picLocks noChangeAspect="1"/>
          </p:cNvPicPr>
          <p:nvPr/>
        </p:nvPicPr>
        <p:blipFill>
          <a:blip r:embed="rId3"/>
          <a:stretch>
            <a:fillRect/>
          </a:stretch>
        </p:blipFill>
        <p:spPr>
          <a:xfrm>
            <a:off x="10273922" y="470245"/>
            <a:ext cx="1231499" cy="469433"/>
          </a:xfrm>
          <a:prstGeom prst="rect">
            <a:avLst/>
          </a:prstGeom>
        </p:spPr>
      </p:pic>
    </p:spTree>
    <p:extLst>
      <p:ext uri="{BB962C8B-B14F-4D97-AF65-F5344CB8AC3E}">
        <p14:creationId xmlns:p14="http://schemas.microsoft.com/office/powerpoint/2010/main" val="698096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1A14-CB86-A104-0FB8-480D2EA4C3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EE98D7-04B1-671E-4216-CB59748C8221}"/>
              </a:ext>
            </a:extLst>
          </p:cNvPr>
          <p:cNvPicPr>
            <a:picLocks noChangeAspect="1"/>
          </p:cNvPicPr>
          <p:nvPr/>
        </p:nvPicPr>
        <p:blipFill>
          <a:blip r:embed="rId3"/>
          <a:stretch>
            <a:fillRect/>
          </a:stretch>
        </p:blipFill>
        <p:spPr>
          <a:xfrm>
            <a:off x="810001" y="739535"/>
            <a:ext cx="10571998" cy="5378930"/>
          </a:xfrm>
          <a:prstGeom prst="rect">
            <a:avLst/>
          </a:prstGeom>
        </p:spPr>
      </p:pic>
      <p:sp>
        <p:nvSpPr>
          <p:cNvPr id="2" name="Title 1">
            <a:extLst>
              <a:ext uri="{FF2B5EF4-FFF2-40B4-BE49-F238E27FC236}">
                <a16:creationId xmlns:a16="http://schemas.microsoft.com/office/drawing/2014/main" id="{0AD93169-9BE8-B3B9-357B-1E90893710C7}"/>
              </a:ext>
            </a:extLst>
          </p:cNvPr>
          <p:cNvSpPr>
            <a:spLocks noGrp="1"/>
          </p:cNvSpPr>
          <p:nvPr>
            <p:ph type="title"/>
          </p:nvPr>
        </p:nvSpPr>
        <p:spPr>
          <a:xfrm>
            <a:off x="810001" y="739535"/>
            <a:ext cx="10571998" cy="2983528"/>
          </a:xfrm>
        </p:spPr>
        <p:txBody>
          <a:bodyPr/>
          <a:lstStyle/>
          <a:p>
            <a:pPr lvl="0"/>
            <a:endParaRPr lang="en-US" noProof="0" dirty="0"/>
          </a:p>
        </p:txBody>
      </p:sp>
      <p:pic>
        <p:nvPicPr>
          <p:cNvPr id="4" name="Picture 3">
            <a:extLst>
              <a:ext uri="{FF2B5EF4-FFF2-40B4-BE49-F238E27FC236}">
                <a16:creationId xmlns:a16="http://schemas.microsoft.com/office/drawing/2014/main" id="{48AD11E4-E0C6-3BF8-8F45-44E6581AB212}"/>
              </a:ext>
            </a:extLst>
          </p:cNvPr>
          <p:cNvPicPr>
            <a:picLocks noChangeAspect="1"/>
          </p:cNvPicPr>
          <p:nvPr/>
        </p:nvPicPr>
        <p:blipFill>
          <a:blip r:embed="rId4"/>
          <a:stretch>
            <a:fillRect/>
          </a:stretch>
        </p:blipFill>
        <p:spPr>
          <a:xfrm>
            <a:off x="388307" y="270102"/>
            <a:ext cx="1231499" cy="469433"/>
          </a:xfrm>
          <a:prstGeom prst="rect">
            <a:avLst/>
          </a:prstGeom>
        </p:spPr>
      </p:pic>
    </p:spTree>
    <p:extLst>
      <p:ext uri="{BB962C8B-B14F-4D97-AF65-F5344CB8AC3E}">
        <p14:creationId xmlns:p14="http://schemas.microsoft.com/office/powerpoint/2010/main" val="2512233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5011-03FC-652B-2538-4EAE68ABF80D}"/>
              </a:ext>
            </a:extLst>
          </p:cNvPr>
          <p:cNvSpPr>
            <a:spLocks noGrp="1"/>
          </p:cNvSpPr>
          <p:nvPr>
            <p:ph type="title"/>
          </p:nvPr>
        </p:nvSpPr>
        <p:spPr>
          <a:xfrm>
            <a:off x="870868" y="1621605"/>
            <a:ext cx="10650681" cy="1194329"/>
          </a:xfrm>
        </p:spPr>
        <p:txBody>
          <a:bodyPr/>
          <a:lstStyle/>
          <a:p>
            <a:pPr lvl="0"/>
            <a:r>
              <a:rPr lang="en-US" noProof="0" dirty="0"/>
              <a:t>www.clichurch.com</a:t>
            </a:r>
          </a:p>
        </p:txBody>
      </p:sp>
      <p:sp>
        <p:nvSpPr>
          <p:cNvPr id="3" name="Text Placeholder 2">
            <a:extLst>
              <a:ext uri="{FF2B5EF4-FFF2-40B4-BE49-F238E27FC236}">
                <a16:creationId xmlns:a16="http://schemas.microsoft.com/office/drawing/2014/main" id="{411A2349-EF0B-F33D-13F9-826241461648}"/>
              </a:ext>
            </a:extLst>
          </p:cNvPr>
          <p:cNvSpPr>
            <a:spLocks noGrp="1"/>
          </p:cNvSpPr>
          <p:nvPr>
            <p:ph type="body" sz="quarter" idx="14"/>
          </p:nvPr>
        </p:nvSpPr>
        <p:spPr>
          <a:xfrm>
            <a:off x="870867" y="3342937"/>
            <a:ext cx="10650681" cy="3095441"/>
          </a:xfrm>
        </p:spPr>
        <p:txBody>
          <a:bodyPr>
            <a:normAutofit fontScale="62500" lnSpcReduction="20000"/>
          </a:bodyPr>
          <a:lstStyle/>
          <a:p>
            <a:endParaRPr lang="en-AU" b="1" dirty="0"/>
          </a:p>
          <a:p>
            <a:r>
              <a:rPr lang="en-AU" sz="3200" b="1" dirty="0"/>
              <a:t>       </a:t>
            </a:r>
            <a:r>
              <a:rPr lang="en-AU" sz="3200" b="1" dirty="0" err="1"/>
              <a:t>clic</a:t>
            </a:r>
            <a:r>
              <a:rPr lang="en-AU" sz="3200" b="1" dirty="0"/>
              <a:t> church </a:t>
            </a:r>
            <a:r>
              <a:rPr lang="en-AU" sz="3200" b="1" dirty="0" err="1"/>
              <a:t>inc</a:t>
            </a:r>
            <a:r>
              <a:rPr lang="en-AU" sz="3200" b="1" dirty="0"/>
              <a:t>    </a:t>
            </a:r>
          </a:p>
          <a:p>
            <a:pPr lvl="0"/>
            <a:endParaRPr lang="en-US" sz="2400" noProof="0" dirty="0"/>
          </a:p>
          <a:p>
            <a:pPr lvl="0"/>
            <a:endParaRPr lang="en-US" dirty="0"/>
          </a:p>
          <a:p>
            <a:endParaRPr lang="en-AU" sz="2400" b="1" dirty="0">
              <a:solidFill>
                <a:srgbClr val="FFFFFF"/>
              </a:solidFill>
              <a:latin typeface="Biome"/>
              <a:cs typeface="Biome" panose="020B0503030204020804" pitchFamily="34" charset="0"/>
            </a:endParaRPr>
          </a:p>
          <a:p>
            <a:endParaRPr lang="en-AU" sz="2400" b="1" dirty="0">
              <a:solidFill>
                <a:srgbClr val="FFFFFF"/>
              </a:solidFill>
              <a:latin typeface="Biome"/>
              <a:cs typeface="Biome" panose="020B0503030204020804" pitchFamily="34" charset="0"/>
            </a:endParaRPr>
          </a:p>
          <a:p>
            <a:r>
              <a:rPr lang="en-AU" sz="3200" b="1" dirty="0" err="1">
                <a:solidFill>
                  <a:srgbClr val="FFFFFF"/>
                </a:solidFill>
                <a:latin typeface="Biome"/>
                <a:cs typeface="Biome" panose="020B0503030204020804" pitchFamily="34" charset="0"/>
              </a:rPr>
              <a:t>clic.church</a:t>
            </a:r>
            <a:endParaRPr lang="en-AU" sz="3200"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r>
              <a:rPr lang="en-AU" sz="3200" b="1" dirty="0"/>
              <a:t>email: connect@clichurch.com</a:t>
            </a:r>
          </a:p>
          <a:p>
            <a:endParaRPr lang="en-AU" sz="3200" b="1" dirty="0">
              <a:solidFill>
                <a:srgbClr val="FFFFFF"/>
              </a:solidFill>
              <a:latin typeface="Biome"/>
              <a:cs typeface="Biome" panose="020B0503030204020804" pitchFamily="34" charset="0"/>
            </a:endParaRPr>
          </a:p>
          <a:p>
            <a:endParaRPr lang="en-AU" b="1" dirty="0">
              <a:solidFill>
                <a:srgbClr val="FFFFFF"/>
              </a:solidFill>
              <a:latin typeface="Biome"/>
              <a:cs typeface="Biome" panose="020B0503030204020804" pitchFamily="34" charset="0"/>
            </a:endParaRPr>
          </a:p>
          <a:p>
            <a:pPr lvl="0"/>
            <a:endParaRPr lang="en-US" noProof="0" dirty="0"/>
          </a:p>
          <a:p>
            <a:pPr lvl="0"/>
            <a:endParaRPr lang="en-US" noProof="0" dirty="0"/>
          </a:p>
        </p:txBody>
      </p:sp>
      <p:pic>
        <p:nvPicPr>
          <p:cNvPr id="4" name="Picture 4" descr="Facebook Logo Icon ">
            <a:extLst>
              <a:ext uri="{FF2B5EF4-FFF2-40B4-BE49-F238E27FC236}">
                <a16:creationId xmlns:a16="http://schemas.microsoft.com/office/drawing/2014/main" id="{10B9DF32-B160-4BAF-CECF-89E86C723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244" y="3429000"/>
            <a:ext cx="847570" cy="807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ounded square Instagram logo in gradient pink-orange, representing modern social media lifestyle in 2025.">
            <a:extLst>
              <a:ext uri="{FF2B5EF4-FFF2-40B4-BE49-F238E27FC236}">
                <a16:creationId xmlns:a16="http://schemas.microsoft.com/office/drawing/2014/main" id="{182B42B6-E138-5183-673C-0D52E44B7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244" y="4534390"/>
            <a:ext cx="894818" cy="807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4E1F3A3-62C0-A0A9-1653-1628B2EA5472}"/>
              </a:ext>
            </a:extLst>
          </p:cNvPr>
          <p:cNvPicPr>
            <a:picLocks noChangeAspect="1"/>
          </p:cNvPicPr>
          <p:nvPr/>
        </p:nvPicPr>
        <p:blipFill>
          <a:blip r:embed="rId5"/>
          <a:stretch>
            <a:fillRect/>
          </a:stretch>
        </p:blipFill>
        <p:spPr>
          <a:xfrm>
            <a:off x="5480250" y="859885"/>
            <a:ext cx="1231499" cy="469433"/>
          </a:xfrm>
          <a:prstGeom prst="rect">
            <a:avLst/>
          </a:prstGeom>
        </p:spPr>
      </p:pic>
    </p:spTree>
    <p:extLst>
      <p:ext uri="{BB962C8B-B14F-4D97-AF65-F5344CB8AC3E}">
        <p14:creationId xmlns:p14="http://schemas.microsoft.com/office/powerpoint/2010/main" val="366365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6621-8CB7-0833-5B8D-E47456751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E2BA6-CAFF-E7A1-6CAC-EC17E8A903CD}"/>
              </a:ext>
            </a:extLst>
          </p:cNvPr>
          <p:cNvSpPr>
            <a:spLocks noGrp="1"/>
          </p:cNvSpPr>
          <p:nvPr>
            <p:ph type="title"/>
          </p:nvPr>
        </p:nvSpPr>
        <p:spPr>
          <a:xfrm>
            <a:off x="810001" y="1285875"/>
            <a:ext cx="10571998" cy="4826184"/>
          </a:xfrm>
        </p:spPr>
        <p:txBody>
          <a:bodyPr/>
          <a:lstStyle/>
          <a:p>
            <a:pPr lvl="0"/>
            <a:br>
              <a:rPr lang="en-US" dirty="0"/>
            </a:br>
            <a:endParaRPr lang="en-US" sz="2000" noProof="0" dirty="0"/>
          </a:p>
        </p:txBody>
      </p:sp>
      <p:pic>
        <p:nvPicPr>
          <p:cNvPr id="3" name="Picture 2">
            <a:extLst>
              <a:ext uri="{FF2B5EF4-FFF2-40B4-BE49-F238E27FC236}">
                <a16:creationId xmlns:a16="http://schemas.microsoft.com/office/drawing/2014/main" id="{D695E407-6DAF-A9FC-0C4E-14EE6E78343C}"/>
              </a:ext>
            </a:extLst>
          </p:cNvPr>
          <p:cNvPicPr>
            <a:picLocks noChangeAspect="1"/>
          </p:cNvPicPr>
          <p:nvPr/>
        </p:nvPicPr>
        <p:blipFill>
          <a:blip r:embed="rId3"/>
          <a:stretch>
            <a:fillRect/>
          </a:stretch>
        </p:blipFill>
        <p:spPr>
          <a:xfrm>
            <a:off x="10467886" y="388739"/>
            <a:ext cx="1231499" cy="469433"/>
          </a:xfrm>
          <a:prstGeom prst="rect">
            <a:avLst/>
          </a:prstGeom>
        </p:spPr>
      </p:pic>
      <p:sp>
        <p:nvSpPr>
          <p:cNvPr id="6" name="TextBox 5">
            <a:extLst>
              <a:ext uri="{FF2B5EF4-FFF2-40B4-BE49-F238E27FC236}">
                <a16:creationId xmlns:a16="http://schemas.microsoft.com/office/drawing/2014/main" id="{5F1E024B-873E-E402-DA63-C7AE634051D4}"/>
              </a:ext>
            </a:extLst>
          </p:cNvPr>
          <p:cNvSpPr txBox="1"/>
          <p:nvPr/>
        </p:nvSpPr>
        <p:spPr>
          <a:xfrm>
            <a:off x="1721732" y="623455"/>
            <a:ext cx="9141413" cy="600164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Sheep, </a:t>
            </a:r>
            <a:r>
              <a:rPr lang="en-AU" sz="3200" b="1">
                <a:solidFill>
                  <a:prstClr val="white"/>
                </a:solidFill>
                <a:latin typeface="Century Gothic" panose="020B0502020202020204"/>
              </a:rPr>
              <a:t>in general, </a:t>
            </a:r>
            <a:r>
              <a:rPr lang="en-AU" sz="3200" b="1" dirty="0">
                <a:solidFill>
                  <a:prstClr val="white"/>
                </a:solidFill>
                <a:latin typeface="Century Gothic" panose="020B0502020202020204"/>
              </a:rPr>
              <a:t>are:</a:t>
            </a:r>
            <a:endPar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457200" algn="ctr"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3200" b="1" dirty="0">
                <a:solidFill>
                  <a:prstClr val="white"/>
                </a:solidFill>
                <a:latin typeface="Century Gothic" panose="020B0502020202020204"/>
              </a:rPr>
              <a:t>n</a:t>
            </a:r>
            <a:r>
              <a:rPr kumimoji="0" lang="en-AU" sz="3200" b="1" i="0" u="none" strike="noStrike" kern="1200" cap="none" spc="0" normalizeH="0" baseline="0" noProof="0" dirty="0" err="1">
                <a:ln>
                  <a:noFill/>
                </a:ln>
                <a:solidFill>
                  <a:prstClr val="white"/>
                </a:solidFill>
                <a:effectLst/>
                <a:uLnTx/>
                <a:uFillTx/>
                <a:latin typeface="Century Gothic" panose="020B0502020202020204"/>
                <a:ea typeface="+mn-ea"/>
                <a:cs typeface="+mn-cs"/>
              </a:rPr>
              <a:t>ot</a:t>
            </a: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 intelligent</a:t>
            </a:r>
          </a:p>
          <a:p>
            <a:pPr marL="457200" marR="0" lvl="0" indent="-457200" algn="ctr"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3200" b="1" dirty="0">
                <a:solidFill>
                  <a:prstClr val="white"/>
                </a:solidFill>
                <a:latin typeface="Century Gothic" panose="020B0502020202020204"/>
              </a:rPr>
              <a:t>get lost easily, </a:t>
            </a:r>
            <a:r>
              <a:rPr lang="en-AU" sz="3200" b="1" dirty="0" err="1">
                <a:solidFill>
                  <a:prstClr val="white"/>
                </a:solidFill>
                <a:latin typeface="Century Gothic" panose="020B0502020202020204"/>
              </a:rPr>
              <a:t>ie</a:t>
            </a:r>
            <a:r>
              <a:rPr lang="en-AU" sz="3200" b="1" dirty="0">
                <a:solidFill>
                  <a:prstClr val="white"/>
                </a:solidFill>
                <a:latin typeface="Century Gothic" panose="020B0502020202020204"/>
              </a:rPr>
              <a:t> no sense of direction</a:t>
            </a:r>
            <a:endPar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457200" algn="ctr"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3200" b="1" dirty="0">
                <a:solidFill>
                  <a:prstClr val="white"/>
                </a:solidFill>
                <a:latin typeface="Century Gothic" panose="020B0502020202020204"/>
              </a:rPr>
              <a:t>restless</a:t>
            </a:r>
            <a:endPar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457200" algn="ctr"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Need plenty of water</a:t>
            </a:r>
          </a:p>
          <a:p>
            <a:pPr marL="457200" marR="0" lvl="0" indent="-457200" algn="ctr"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3200" b="1" dirty="0">
                <a:solidFill>
                  <a:prstClr val="white"/>
                </a:solidFill>
                <a:latin typeface="Century Gothic" panose="020B0502020202020204"/>
              </a:rPr>
              <a:t>o</a:t>
            </a:r>
            <a:r>
              <a:rPr kumimoji="0" lang="en-AU" sz="3200" b="1" i="0" u="none" strike="noStrike" kern="1200" cap="none" spc="0" normalizeH="0" baseline="0" noProof="0" dirty="0" err="1">
                <a:ln>
                  <a:noFill/>
                </a:ln>
                <a:solidFill>
                  <a:prstClr val="white"/>
                </a:solidFill>
                <a:effectLst/>
                <a:uLnTx/>
                <a:uFillTx/>
                <a:latin typeface="Century Gothic" panose="020B0502020202020204"/>
                <a:ea typeface="+mn-ea"/>
                <a:cs typeface="+mn-cs"/>
              </a:rPr>
              <a:t>ften</a:t>
            </a: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 unable to fend for themselves </a:t>
            </a:r>
          </a:p>
          <a:p>
            <a:pPr marR="0" lvl="0" algn="ctr" defTabSz="457200" rtl="0" eaLnBrk="1" fontAlgn="auto" latinLnBrk="0" hangingPunct="1">
              <a:lnSpc>
                <a:spcPct val="100000"/>
              </a:lnSpc>
              <a:spcBef>
                <a:spcPts val="0"/>
              </a:spcBef>
              <a:spcAft>
                <a:spcPts val="0"/>
              </a:spcAft>
              <a:buClrTx/>
              <a:buSzTx/>
              <a:tabLst/>
              <a:defRPr/>
            </a:pP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with a need a lot of care </a:t>
            </a:r>
          </a:p>
          <a:p>
            <a:pPr marL="457200" marR="0" lvl="0" indent="-457200" algn="ctr"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Highly social and have a strong instinct </a:t>
            </a:r>
          </a:p>
          <a:p>
            <a:pPr marR="0" lvl="0" algn="ctr" defTabSz="457200" rtl="0" eaLnBrk="1" fontAlgn="auto" latinLnBrk="0" hangingPunct="1">
              <a:lnSpc>
                <a:spcPct val="100000"/>
              </a:lnSpc>
              <a:spcBef>
                <a:spcPts val="0"/>
              </a:spcBef>
              <a:spcAft>
                <a:spcPts val="0"/>
              </a:spcAft>
              <a:buClrTx/>
              <a:buSzTx/>
              <a:tabLst/>
              <a:defRPr/>
            </a:pP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to gather together </a:t>
            </a:r>
          </a:p>
          <a:p>
            <a:pPr marR="0" lvl="0" algn="ctr" defTabSz="457200" rtl="0" eaLnBrk="1" fontAlgn="auto" latinLnBrk="0" hangingPunct="1">
              <a:lnSpc>
                <a:spcPct val="100000"/>
              </a:lnSpc>
              <a:spcBef>
                <a:spcPts val="0"/>
              </a:spcBef>
              <a:spcAft>
                <a:spcPts val="0"/>
              </a:spcAft>
              <a:buClrTx/>
              <a:buSzTx/>
              <a:tabLst/>
              <a:defRPr/>
            </a:pPr>
            <a:r>
              <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rPr>
              <a:t>– exhibit a strong flocking behaviour.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0392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2E10-D6CD-0382-D4C3-BBE777F2D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1E0A6-1EFA-6814-8C59-F5E9EA98F252}"/>
              </a:ext>
            </a:extLst>
          </p:cNvPr>
          <p:cNvSpPr>
            <a:spLocks noGrp="1"/>
          </p:cNvSpPr>
          <p:nvPr>
            <p:ph type="title"/>
          </p:nvPr>
        </p:nvSpPr>
        <p:spPr>
          <a:xfrm>
            <a:off x="944217" y="924167"/>
            <a:ext cx="4383156" cy="5009322"/>
          </a:xfrm>
        </p:spPr>
        <p:txBody>
          <a:bodyPr/>
          <a:lstStyle/>
          <a:p>
            <a:r>
              <a:rPr lang="en-US" sz="4000" dirty="0"/>
              <a:t>THE BEHAVIOUR OF SHEEP &amp; MEN IS SIMILAR IN MANY WAYS</a:t>
            </a:r>
          </a:p>
        </p:txBody>
      </p:sp>
      <p:sp>
        <p:nvSpPr>
          <p:cNvPr id="3" name="Text Placeholder 2">
            <a:extLst>
              <a:ext uri="{FF2B5EF4-FFF2-40B4-BE49-F238E27FC236}">
                <a16:creationId xmlns:a16="http://schemas.microsoft.com/office/drawing/2014/main" id="{A5C9545E-AE09-3197-2A24-12BD2738375F}"/>
              </a:ext>
            </a:extLst>
          </p:cNvPr>
          <p:cNvSpPr>
            <a:spLocks noGrp="1"/>
          </p:cNvSpPr>
          <p:nvPr>
            <p:ph type="body" sz="quarter" idx="14"/>
          </p:nvPr>
        </p:nvSpPr>
        <p:spPr>
          <a:xfrm>
            <a:off x="6400800" y="924512"/>
            <a:ext cx="4750904" cy="5008977"/>
          </a:xfrm>
        </p:spPr>
        <p:txBody>
          <a:bodyPr>
            <a:normAutofit/>
          </a:bodyPr>
          <a:lstStyle/>
          <a:p>
            <a:pPr marL="285750" lvl="0" indent="-285750">
              <a:buFont typeface="Wingdings" panose="05000000000000000000" pitchFamily="2" charset="2"/>
              <a:buChar char="q"/>
            </a:pPr>
            <a:r>
              <a:rPr lang="en-US" sz="2800" b="1" noProof="0" dirty="0"/>
              <a:t>   </a:t>
            </a:r>
            <a:r>
              <a:rPr lang="en-US" sz="2400" b="1" noProof="0" dirty="0"/>
              <a:t>OUR COLLECTIVE MIND (</a:t>
            </a:r>
            <a:r>
              <a:rPr lang="en-US" sz="2400" b="1" dirty="0"/>
              <a:t>FLOCKING</a:t>
            </a:r>
            <a:r>
              <a:rPr lang="en-US" sz="2400" b="1" noProof="0" dirty="0"/>
              <a:t> INSTINCTS)</a:t>
            </a:r>
          </a:p>
          <a:p>
            <a:pPr marL="285750" lvl="0" indent="-285750">
              <a:buFont typeface="Wingdings" panose="05000000000000000000" pitchFamily="2" charset="2"/>
              <a:buChar char="q"/>
            </a:pPr>
            <a:r>
              <a:rPr lang="en-US" sz="2400" b="1" dirty="0"/>
              <a:t>  OUR FEARS &amp; OUR TIMIDITY</a:t>
            </a:r>
          </a:p>
          <a:p>
            <a:pPr marL="285750" lvl="0" indent="-285750">
              <a:buFont typeface="Wingdings" panose="05000000000000000000" pitchFamily="2" charset="2"/>
              <a:buChar char="q"/>
            </a:pPr>
            <a:r>
              <a:rPr lang="en-US" sz="2400" b="1" noProof="0" dirty="0"/>
              <a:t> </a:t>
            </a:r>
            <a:r>
              <a:rPr lang="en-US" sz="2800" b="1" noProof="0" dirty="0"/>
              <a:t> </a:t>
            </a:r>
            <a:r>
              <a:rPr lang="en-US" sz="2400" b="1" noProof="0" dirty="0"/>
              <a:t>OUR STUBBONNESS &amp; STUPIDITY</a:t>
            </a:r>
          </a:p>
          <a:p>
            <a:pPr marL="285750" lvl="0" indent="-285750">
              <a:buFont typeface="Wingdings" panose="05000000000000000000" pitchFamily="2" charset="2"/>
              <a:buChar char="q"/>
            </a:pPr>
            <a:r>
              <a:rPr lang="en-US" sz="2400" b="1" dirty="0"/>
              <a:t>  OUR PERVERSE HABITS</a:t>
            </a:r>
          </a:p>
          <a:p>
            <a:pPr marL="285750" lvl="0" indent="-285750">
              <a:buFont typeface="Wingdings" panose="05000000000000000000" pitchFamily="2" charset="2"/>
              <a:buChar char="q"/>
            </a:pPr>
            <a:r>
              <a:rPr lang="en-US" sz="2400" b="1" noProof="0" dirty="0"/>
              <a:t>  OUR INABILITY TO CARE FOR OURSELVES</a:t>
            </a:r>
          </a:p>
        </p:txBody>
      </p:sp>
      <p:pic>
        <p:nvPicPr>
          <p:cNvPr id="4" name="Picture 3">
            <a:extLst>
              <a:ext uri="{FF2B5EF4-FFF2-40B4-BE49-F238E27FC236}">
                <a16:creationId xmlns:a16="http://schemas.microsoft.com/office/drawing/2014/main" id="{34B0E5ED-2061-388E-69F1-EB682C6FE027}"/>
              </a:ext>
            </a:extLst>
          </p:cNvPr>
          <p:cNvPicPr>
            <a:picLocks noChangeAspect="1"/>
          </p:cNvPicPr>
          <p:nvPr/>
        </p:nvPicPr>
        <p:blipFill>
          <a:blip r:embed="rId3"/>
          <a:stretch>
            <a:fillRect/>
          </a:stretch>
        </p:blipFill>
        <p:spPr>
          <a:xfrm>
            <a:off x="10535954" y="0"/>
            <a:ext cx="1231499" cy="469433"/>
          </a:xfrm>
          <a:prstGeom prst="rect">
            <a:avLst/>
          </a:prstGeom>
        </p:spPr>
      </p:pic>
    </p:spTree>
    <p:extLst>
      <p:ext uri="{BB962C8B-B14F-4D97-AF65-F5344CB8AC3E}">
        <p14:creationId xmlns:p14="http://schemas.microsoft.com/office/powerpoint/2010/main" val="271706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86578-5A1A-050C-1860-B7BADB991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70328-F810-F04C-6F0B-A92B2861DF79}"/>
              </a:ext>
            </a:extLst>
          </p:cNvPr>
          <p:cNvSpPr>
            <a:spLocks noGrp="1"/>
          </p:cNvSpPr>
          <p:nvPr>
            <p:ph type="title"/>
          </p:nvPr>
        </p:nvSpPr>
        <p:spPr>
          <a:xfrm>
            <a:off x="550717" y="924339"/>
            <a:ext cx="3990110" cy="5009322"/>
          </a:xfrm>
        </p:spPr>
        <p:txBody>
          <a:bodyPr/>
          <a:lstStyle/>
          <a:p>
            <a:r>
              <a:rPr lang="en-US" sz="4000" dirty="0"/>
              <a:t>OLD TESTAMENT ROOTS OF “FLOCK”</a:t>
            </a:r>
            <a:br>
              <a:rPr lang="en-US" dirty="0"/>
            </a:br>
            <a:br>
              <a:rPr lang="en-US" dirty="0"/>
            </a:br>
            <a:r>
              <a:rPr lang="en-US" sz="2800" dirty="0" err="1"/>
              <a:t>eg</a:t>
            </a:r>
            <a:r>
              <a:rPr lang="en-US" sz="2800" dirty="0"/>
              <a:t> </a:t>
            </a:r>
            <a:br>
              <a:rPr lang="en-US" sz="2800" dirty="0"/>
            </a:br>
            <a:r>
              <a:rPr lang="en-US" sz="2800" dirty="0"/>
              <a:t>Isaiah 40:11;</a:t>
            </a:r>
            <a:br>
              <a:rPr lang="en-US" sz="2800" dirty="0"/>
            </a:br>
            <a:r>
              <a:rPr lang="en-US" sz="2800" dirty="0"/>
              <a:t>Zechariah 10: 3</a:t>
            </a:r>
          </a:p>
        </p:txBody>
      </p:sp>
      <p:sp>
        <p:nvSpPr>
          <p:cNvPr id="3" name="Content Placeholder 2">
            <a:extLst>
              <a:ext uri="{FF2B5EF4-FFF2-40B4-BE49-F238E27FC236}">
                <a16:creationId xmlns:a16="http://schemas.microsoft.com/office/drawing/2014/main" id="{A87871D1-8C31-68CA-4F11-33D057C4AB7C}"/>
              </a:ext>
            </a:extLst>
          </p:cNvPr>
          <p:cNvSpPr>
            <a:spLocks noGrp="1"/>
          </p:cNvSpPr>
          <p:nvPr>
            <p:ph sz="quarter" idx="10"/>
          </p:nvPr>
        </p:nvSpPr>
        <p:spPr>
          <a:xfrm>
            <a:off x="5040067" y="924338"/>
            <a:ext cx="6601216" cy="5269783"/>
          </a:xfrm>
        </p:spPr>
        <p:txBody>
          <a:bodyPr>
            <a:noAutofit/>
          </a:bodyPr>
          <a:lstStyle/>
          <a:p>
            <a:pPr lvl="0"/>
            <a:r>
              <a:rPr lang="en-US" sz="2200" b="1" noProof="0" dirty="0"/>
              <a:t>ISRAEL – THE HOUSE OF JUDAH - IS REGARDED AS </a:t>
            </a:r>
            <a:r>
              <a:rPr lang="en-US" sz="2200" b="1" noProof="0" dirty="0">
                <a:solidFill>
                  <a:srgbClr val="FF0000"/>
                </a:solidFill>
              </a:rPr>
              <a:t>THE LORD’S FLOCK </a:t>
            </a:r>
          </a:p>
          <a:p>
            <a:pPr lvl="0"/>
            <a:endParaRPr lang="en-US" sz="2200" b="1" dirty="0"/>
          </a:p>
          <a:p>
            <a:pPr lvl="0"/>
            <a:r>
              <a:rPr lang="en-US" sz="2200" b="1" noProof="0" dirty="0"/>
              <a:t>THE LORD IS THE OWNER AND PROTECTOR OF THE SHEEP – HE WILL TEND TO THEM, HE WILL GATHER &amp; CARRY THE LAMBS, HE WILL GENTLY LEAD THE NURSING LAMBS</a:t>
            </a:r>
          </a:p>
          <a:p>
            <a:pPr lvl="0"/>
            <a:endParaRPr lang="en-US" sz="2200" b="1" dirty="0"/>
          </a:p>
          <a:p>
            <a:pPr lvl="0"/>
            <a:r>
              <a:rPr lang="en-US" sz="2200" b="1" noProof="0" dirty="0"/>
              <a:t>THE SHEEP OWE THE LORD ALLEGIANCE – WHICH IS DEMONSTRATED BY THEM KEEPING HIS WORD</a:t>
            </a:r>
          </a:p>
        </p:txBody>
      </p:sp>
      <p:pic>
        <p:nvPicPr>
          <p:cNvPr id="4" name="Picture 3">
            <a:extLst>
              <a:ext uri="{FF2B5EF4-FFF2-40B4-BE49-F238E27FC236}">
                <a16:creationId xmlns:a16="http://schemas.microsoft.com/office/drawing/2014/main" id="{92C99F3D-9A89-3A47-EE11-72CE44E96605}"/>
              </a:ext>
            </a:extLst>
          </p:cNvPr>
          <p:cNvPicPr>
            <a:picLocks noChangeAspect="1"/>
          </p:cNvPicPr>
          <p:nvPr/>
        </p:nvPicPr>
        <p:blipFill>
          <a:blip r:embed="rId3"/>
          <a:stretch>
            <a:fillRect/>
          </a:stretch>
        </p:blipFill>
        <p:spPr>
          <a:xfrm>
            <a:off x="10415416" y="454905"/>
            <a:ext cx="1231499" cy="469433"/>
          </a:xfrm>
          <a:prstGeom prst="rect">
            <a:avLst/>
          </a:prstGeom>
        </p:spPr>
      </p:pic>
    </p:spTree>
    <p:extLst>
      <p:ext uri="{BB962C8B-B14F-4D97-AF65-F5344CB8AC3E}">
        <p14:creationId xmlns:p14="http://schemas.microsoft.com/office/powerpoint/2010/main" val="172668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A5DE8-8721-2F4D-C80E-83AA57902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E5043-F337-D91F-3EC1-1043130649AB}"/>
              </a:ext>
            </a:extLst>
          </p:cNvPr>
          <p:cNvSpPr>
            <a:spLocks noGrp="1"/>
          </p:cNvSpPr>
          <p:nvPr>
            <p:ph type="title"/>
          </p:nvPr>
        </p:nvSpPr>
        <p:spPr>
          <a:xfrm>
            <a:off x="550717" y="924339"/>
            <a:ext cx="3758236" cy="5009322"/>
          </a:xfrm>
        </p:spPr>
        <p:txBody>
          <a:bodyPr/>
          <a:lstStyle/>
          <a:p>
            <a:r>
              <a:rPr lang="en-US" sz="4000" dirty="0"/>
              <a:t>OLD TESTAMENT ROOTS OF “FLOCK”</a:t>
            </a:r>
            <a:br>
              <a:rPr lang="en-US" dirty="0"/>
            </a:br>
            <a:br>
              <a:rPr lang="en-US" dirty="0"/>
            </a:br>
            <a:endParaRPr lang="en-US" sz="2800" dirty="0"/>
          </a:p>
        </p:txBody>
      </p:sp>
      <p:sp>
        <p:nvSpPr>
          <p:cNvPr id="3" name="Content Placeholder 2">
            <a:extLst>
              <a:ext uri="{FF2B5EF4-FFF2-40B4-BE49-F238E27FC236}">
                <a16:creationId xmlns:a16="http://schemas.microsoft.com/office/drawing/2014/main" id="{BCDDE8F9-4487-F00B-C77D-31ADFE70D4E8}"/>
              </a:ext>
            </a:extLst>
          </p:cNvPr>
          <p:cNvSpPr>
            <a:spLocks noGrp="1"/>
          </p:cNvSpPr>
          <p:nvPr>
            <p:ph sz="quarter" idx="10"/>
          </p:nvPr>
        </p:nvSpPr>
        <p:spPr>
          <a:xfrm>
            <a:off x="4772416" y="1215025"/>
            <a:ext cx="6868867" cy="5188070"/>
          </a:xfrm>
        </p:spPr>
        <p:txBody>
          <a:bodyPr>
            <a:noAutofit/>
          </a:bodyPr>
          <a:lstStyle/>
          <a:p>
            <a:pPr lvl="0"/>
            <a:r>
              <a:rPr lang="en-US" sz="2200" b="1" dirty="0"/>
              <a:t>COMMUNICATES </a:t>
            </a:r>
          </a:p>
          <a:p>
            <a:pPr marL="342900" lvl="0" indent="-342900">
              <a:buFont typeface="Wingdings" panose="05000000000000000000" pitchFamily="2" charset="2"/>
              <a:buChar char="q"/>
            </a:pPr>
            <a:r>
              <a:rPr lang="en-US" sz="2200" b="1" dirty="0"/>
              <a:t>THAT ISRAEL IS UNDER </a:t>
            </a:r>
            <a:r>
              <a:rPr lang="en-US" sz="2200" b="1" dirty="0">
                <a:solidFill>
                  <a:srgbClr val="FF0000"/>
                </a:solidFill>
              </a:rPr>
              <a:t>THE CARE &amp; PROTECTION OF THE GOOD SHEPHERD </a:t>
            </a:r>
            <a:r>
              <a:rPr lang="en-US" sz="2200" b="1" dirty="0"/>
              <a:t>(PSALMS 95:7; EZEKIEL 34:31)</a:t>
            </a:r>
          </a:p>
          <a:p>
            <a:pPr marL="342900" lvl="0" indent="-342900">
              <a:buFont typeface="Wingdings" panose="05000000000000000000" pitchFamily="2" charset="2"/>
              <a:buChar char="q"/>
            </a:pPr>
            <a:r>
              <a:rPr lang="en-US" sz="2200" b="1" dirty="0"/>
              <a:t>THAT WHILE THE FLOCK MAY BE SCATTERED IN JUDGEMENT (EZEKIEL 34:12)  THERE IS ALWAYS </a:t>
            </a:r>
            <a:r>
              <a:rPr lang="en-US" sz="2200" b="1" dirty="0">
                <a:solidFill>
                  <a:srgbClr val="FF0000"/>
                </a:solidFill>
              </a:rPr>
              <a:t>THE HOPE OF RESTORATION &amp; REGATHERING </a:t>
            </a:r>
            <a:r>
              <a:rPr lang="en-US" sz="2200" b="1" dirty="0"/>
              <a:t>(JEREMIAH 23; 1- 3)</a:t>
            </a:r>
          </a:p>
          <a:p>
            <a:pPr marL="342900" lvl="0" indent="-342900">
              <a:buFont typeface="Wingdings" panose="05000000000000000000" pitchFamily="2" charset="2"/>
              <a:buChar char="q"/>
            </a:pPr>
            <a:r>
              <a:rPr lang="en-US" sz="2200" b="1" dirty="0"/>
              <a:t>THAT HIS PEOPLE ARE </a:t>
            </a:r>
            <a:r>
              <a:rPr lang="en-US" sz="2200" b="1" dirty="0">
                <a:solidFill>
                  <a:srgbClr val="FF0000"/>
                </a:solidFill>
              </a:rPr>
              <a:t>THE OBJECTS OF HIS SAVING GRACE </a:t>
            </a:r>
            <a:r>
              <a:rPr lang="en-US" sz="2200" b="1" dirty="0"/>
              <a:t>&amp; </a:t>
            </a:r>
            <a:r>
              <a:rPr lang="en-US" sz="2200" b="1" dirty="0">
                <a:solidFill>
                  <a:srgbClr val="FF0000"/>
                </a:solidFill>
              </a:rPr>
              <a:t>HEIRS OF ALL THE COVENANT PROMISES</a:t>
            </a:r>
            <a:r>
              <a:rPr lang="en-US" sz="2200" b="1" dirty="0"/>
              <a:t> (MICAH 7: 14)</a:t>
            </a:r>
          </a:p>
          <a:p>
            <a:pPr lvl="0"/>
            <a:endParaRPr lang="en-US" sz="2200" b="1" dirty="0"/>
          </a:p>
          <a:p>
            <a:pPr lvl="0"/>
            <a:endParaRPr lang="en-US" sz="2200" b="1" noProof="0" dirty="0"/>
          </a:p>
        </p:txBody>
      </p:sp>
      <p:pic>
        <p:nvPicPr>
          <p:cNvPr id="4" name="Picture 3">
            <a:extLst>
              <a:ext uri="{FF2B5EF4-FFF2-40B4-BE49-F238E27FC236}">
                <a16:creationId xmlns:a16="http://schemas.microsoft.com/office/drawing/2014/main" id="{B1210783-06A1-A1C3-9486-968F389C951A}"/>
              </a:ext>
            </a:extLst>
          </p:cNvPr>
          <p:cNvPicPr>
            <a:picLocks noChangeAspect="1"/>
          </p:cNvPicPr>
          <p:nvPr/>
        </p:nvPicPr>
        <p:blipFill>
          <a:blip r:embed="rId3"/>
          <a:stretch>
            <a:fillRect/>
          </a:stretch>
        </p:blipFill>
        <p:spPr>
          <a:xfrm>
            <a:off x="10415416" y="454905"/>
            <a:ext cx="1231499" cy="469433"/>
          </a:xfrm>
          <a:prstGeom prst="rect">
            <a:avLst/>
          </a:prstGeom>
        </p:spPr>
      </p:pic>
    </p:spTree>
    <p:extLst>
      <p:ext uri="{BB962C8B-B14F-4D97-AF65-F5344CB8AC3E}">
        <p14:creationId xmlns:p14="http://schemas.microsoft.com/office/powerpoint/2010/main" val="311454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CDAD8-C152-EA97-356E-BAB8241E8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98ED6-6DF2-E712-91B7-35C332C09E99}"/>
              </a:ext>
            </a:extLst>
          </p:cNvPr>
          <p:cNvSpPr>
            <a:spLocks noGrp="1"/>
          </p:cNvSpPr>
          <p:nvPr>
            <p:ph type="title"/>
          </p:nvPr>
        </p:nvSpPr>
        <p:spPr>
          <a:xfrm>
            <a:off x="550717" y="924339"/>
            <a:ext cx="3758236" cy="5009322"/>
          </a:xfrm>
        </p:spPr>
        <p:txBody>
          <a:bodyPr/>
          <a:lstStyle/>
          <a:p>
            <a:r>
              <a:rPr lang="en-US" sz="4000" dirty="0"/>
              <a:t>OLD TESTAMENT ROOTS OF “FLOCK”</a:t>
            </a:r>
            <a:br>
              <a:rPr lang="en-US" dirty="0"/>
            </a:br>
            <a:br>
              <a:rPr lang="en-US" dirty="0"/>
            </a:br>
            <a:endParaRPr lang="en-US" sz="2800" dirty="0"/>
          </a:p>
        </p:txBody>
      </p:sp>
      <p:sp>
        <p:nvSpPr>
          <p:cNvPr id="3" name="Content Placeholder 2">
            <a:extLst>
              <a:ext uri="{FF2B5EF4-FFF2-40B4-BE49-F238E27FC236}">
                <a16:creationId xmlns:a16="http://schemas.microsoft.com/office/drawing/2014/main" id="{479B7AA9-A601-2B59-45E0-C852B20B79B9}"/>
              </a:ext>
            </a:extLst>
          </p:cNvPr>
          <p:cNvSpPr>
            <a:spLocks noGrp="1"/>
          </p:cNvSpPr>
          <p:nvPr>
            <p:ph sz="quarter" idx="10"/>
          </p:nvPr>
        </p:nvSpPr>
        <p:spPr>
          <a:xfrm>
            <a:off x="4809995" y="1184799"/>
            <a:ext cx="6831288" cy="5009322"/>
          </a:xfrm>
        </p:spPr>
        <p:txBody>
          <a:bodyPr>
            <a:noAutofit/>
          </a:bodyPr>
          <a:lstStyle/>
          <a:p>
            <a:pPr lvl="0" algn="ctr"/>
            <a:r>
              <a:rPr lang="en-US" sz="2200" b="1" dirty="0"/>
              <a:t>COMMUNICATES </a:t>
            </a:r>
          </a:p>
          <a:p>
            <a:pPr marL="342900" lvl="0" indent="-342900" algn="ctr">
              <a:buFont typeface="Wingdings" panose="05000000000000000000" pitchFamily="2" charset="2"/>
              <a:buChar char="q"/>
            </a:pPr>
            <a:r>
              <a:rPr lang="en-US" sz="2200" b="1" dirty="0"/>
              <a:t>THE PEOPLE’S HELPLESSNESS</a:t>
            </a:r>
          </a:p>
          <a:p>
            <a:pPr marL="342900" lvl="0" indent="-342900" algn="ctr">
              <a:buFont typeface="Wingdings" panose="05000000000000000000" pitchFamily="2" charset="2"/>
              <a:buChar char="q"/>
            </a:pPr>
            <a:r>
              <a:rPr lang="en-US" sz="2200" b="1" noProof="0" dirty="0"/>
              <a:t>NAIVETÉ</a:t>
            </a:r>
          </a:p>
          <a:p>
            <a:pPr marL="342900" lvl="0" indent="-342900" algn="ctr">
              <a:buFont typeface="Wingdings" panose="05000000000000000000" pitchFamily="2" charset="2"/>
              <a:buChar char="q"/>
            </a:pPr>
            <a:r>
              <a:rPr lang="en-US" sz="2200" b="1" dirty="0"/>
              <a:t>SIMPLICITY</a:t>
            </a:r>
          </a:p>
          <a:p>
            <a:pPr marL="342900" lvl="0" indent="-342900" algn="ctr">
              <a:buFont typeface="Wingdings" panose="05000000000000000000" pitchFamily="2" charset="2"/>
              <a:buChar char="q"/>
            </a:pPr>
            <a:r>
              <a:rPr lang="en-US" sz="2200" b="1" noProof="0" dirty="0"/>
              <a:t>DEPENDENCE</a:t>
            </a:r>
          </a:p>
          <a:p>
            <a:pPr lvl="0"/>
            <a:endParaRPr lang="en-US" sz="2200" b="1" dirty="0"/>
          </a:p>
          <a:p>
            <a:pPr lvl="0" algn="ctr"/>
            <a:r>
              <a:rPr lang="en-US" sz="2200" b="1" noProof="0" dirty="0"/>
              <a:t>SEE </a:t>
            </a:r>
          </a:p>
          <a:p>
            <a:pPr lvl="0" algn="ctr"/>
            <a:r>
              <a:rPr lang="en-US" sz="2200" b="1" noProof="0" dirty="0"/>
              <a:t>PSALMS 74:1; 77:20; 78:52; 79:13; ISAIAH 40:11; ZECHARIAH 9:16; 10:3; 11:7, 17.</a:t>
            </a:r>
          </a:p>
        </p:txBody>
      </p:sp>
      <p:pic>
        <p:nvPicPr>
          <p:cNvPr id="4" name="Picture 3">
            <a:extLst>
              <a:ext uri="{FF2B5EF4-FFF2-40B4-BE49-F238E27FC236}">
                <a16:creationId xmlns:a16="http://schemas.microsoft.com/office/drawing/2014/main" id="{30B3BEA9-0D87-338F-EF26-7852E1277CCA}"/>
              </a:ext>
            </a:extLst>
          </p:cNvPr>
          <p:cNvPicPr>
            <a:picLocks noChangeAspect="1"/>
          </p:cNvPicPr>
          <p:nvPr/>
        </p:nvPicPr>
        <p:blipFill>
          <a:blip r:embed="rId3"/>
          <a:stretch>
            <a:fillRect/>
          </a:stretch>
        </p:blipFill>
        <p:spPr>
          <a:xfrm>
            <a:off x="10415416" y="454905"/>
            <a:ext cx="1231499" cy="469433"/>
          </a:xfrm>
          <a:prstGeom prst="rect">
            <a:avLst/>
          </a:prstGeom>
        </p:spPr>
      </p:pic>
    </p:spTree>
    <p:extLst>
      <p:ext uri="{BB962C8B-B14F-4D97-AF65-F5344CB8AC3E}">
        <p14:creationId xmlns:p14="http://schemas.microsoft.com/office/powerpoint/2010/main" val="959826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M11381587_Win32_SL_v6" id="{5005B820-A0B7-49EA-8569-DCF0CD2DBB9D}" vid="{2E48C80D-E25D-44C4-BCFD-F1465E9B6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CCF44-01D5-4C40-9EAC-D3C3683409F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72B3831-C4F2-498C-8E5F-F8D6F9054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9F0C84-2C14-4FB8-88C2-9577181F2CC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{97809B1F-3C45-471F-A343-B5F9BDD8EF11}TF4e23ad37-c1a6-42e6-a6ec-6518d97eca9ec3cad5d6_win32-e4fb00466b0d</Template>
  <TotalTime>1495</TotalTime>
  <Words>1673</Words>
  <Application>Microsoft Office PowerPoint</Application>
  <PresentationFormat>Widescreen</PresentationFormat>
  <Paragraphs>185</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Aptos</vt:lpstr>
      <vt:lpstr>Arial</vt:lpstr>
      <vt:lpstr>Biome</vt:lpstr>
      <vt:lpstr>Calibri</vt:lpstr>
      <vt:lpstr>Century Gothic</vt:lpstr>
      <vt:lpstr>Wingdings</vt:lpstr>
      <vt:lpstr>Wingdings 2</vt:lpstr>
      <vt:lpstr>Quotable</vt:lpstr>
      <vt:lpstr>PICTURES OF GOD’S PEOPLE</vt:lpstr>
      <vt:lpstr>THE CHURCH:  THE FLOCK OF GOD</vt:lpstr>
      <vt:lpstr>SCRIPTURES</vt:lpstr>
      <vt:lpstr>PowerPoint Presentation</vt:lpstr>
      <vt:lpstr> </vt:lpstr>
      <vt:lpstr>THE BEHAVIOUR OF SHEEP &amp; MEN IS SIMILAR IN MANY WAYS</vt:lpstr>
      <vt:lpstr>OLD TESTAMENT ROOTS OF “FLOCK”  eg  Isaiah 40:11; Zechariah 10: 3</vt:lpstr>
      <vt:lpstr>OLD TESTAMENT ROOTS OF “FLOCK”  </vt:lpstr>
      <vt:lpstr>OLD TESTAMENT ROOTS OF “FLOCK”  </vt:lpstr>
      <vt:lpstr>THE SHEEP  &amp;  THEIR RELATIONSHIP TO THE SHEPHERD</vt:lpstr>
      <vt:lpstr>Truly, truly, I say to you,  he who does not enter by the door into the fold of the sheep, but climbs up some other way, he is a thief and a robber. But he who enters by the door is  a shepherd of the sheep. To him, the doorkeeper opens, and the sheep hear his voice, and he calls his own sheep by name and leads them out.  John 10 : 1 -3 (NASB, 1999)</vt:lpstr>
      <vt:lpstr>FAMILIARITY</vt:lpstr>
      <vt:lpstr>HE CALLS HIS OWN SHEEP BY NAME… THE SHEEP HEAR HIS VOICE…</vt:lpstr>
      <vt:lpstr>I am the good shepherd, and I know My own and my own know Me, even as the Father knows Me and I know the Father; and I lay down My life for the sheep.    John 10 : 14 - 15 (NASB, 1999)</vt:lpstr>
      <vt:lpstr>INTIMACY</vt:lpstr>
      <vt:lpstr>  When  He has brought out all His own, He goes before them, and the sheep follow Him, for they know His voice  John 10: 4 (ESV)</vt:lpstr>
      <vt:lpstr>THE SHEPHERD  &amp;  HIS PROVISION FOR HIS SHEEP</vt:lpstr>
      <vt:lpstr>So Jesus said to them again, “Truly, truly I say to you,  I am the door of the sheep. All who come before Me are thieves and robbers, but the sheep do not hear them. I am the door; If anyone enters through Me, he will be saved, and will go in and out and find pasture. The thief comes only to steal and kill and destroy; I came that they might have life, and have it abundantly. John 10 : 7 - 10 (NASB, 1999)</vt:lpstr>
      <vt:lpstr>EXAMPLES OF A SHEEP FOLD</vt:lpstr>
      <vt:lpstr>JESUS IS THE DOOR  HE IS PROTECTOR  AS WELL AS PROVIDER</vt:lpstr>
      <vt:lpstr>NOT JUST SAVED,  BUT ALSO SAFE  CHRIST PROVIDES ABUNDANT LIFE FOR HIS SHEEP.  BUT WHAT IS ABUNDANT LIFE ?</vt:lpstr>
      <vt:lpstr>ABUNDANT LIFE IS NOT AN ABUNDANCE OF THINGS. IT IS NOT AN OVERFLOWING OF WEALTH AND LIQUID ASSETS IT IS NOT A LIFESTYLE THAT CAN BE PURCHASED OR EARNED   ABUNDANT LIFE IS BEING SATISFIED BY THE LIFE THAT THE LORD HAS PROVIDED FOR YOU.</vt:lpstr>
      <vt:lpstr> P5ALM 23: 1 – 6  (NASB, 1999)</vt:lpstr>
      <vt:lpstr>QUALIFICATIONS REQUIRED TO BE A SHEEP</vt:lpstr>
      <vt:lpstr>Just to be  a sheep that follows the shepherd wherever he leads; trusting and knowing that the shepherd knows best for the sheep.   John 10 : 14 - 15 (NASB, 1999)</vt:lpstr>
      <vt:lpstr>THE SHEPHERD’S HEART  FOR HIS SHEEP</vt:lpstr>
      <vt:lpstr>I am the good shepherd;  the good shepherd lays down His life for the sheep. He who is a hired hand, and not a shepherd, who is not the owner of the sheep, sees the wolf coming, and leaves the sheep and flees and the wolf snatches them and scatters them. He flees because he is a hired hand and is not concerned about the sheep.  John 10 : 11 – 13 (NASB, 1999)</vt:lpstr>
      <vt:lpstr>I am the good shepherd; and  I know My own and My own know Me, even as the Father knows Me and I know the Father; and  I lay down My life for the sheep.   John 10 : 14 – 15 (NASB, 1999)</vt:lpstr>
      <vt:lpstr>COMPASSION</vt:lpstr>
      <vt:lpstr>Jesus felt compassion for his sheep deep within Him. (Matthew 9: 36)  His Heart was full of sacrificial love He devoted His whole life to us every day and ultimately was willing to pay the  supreme sacrifice..  THE HEART OF OUR SHEPHERD –  HE WILLINGLY LAID DOWN HIS LIFE  FOR HIS SHEEP </vt:lpstr>
      <vt:lpstr>ONE FLOCK,  ONE SHEPHERD</vt:lpstr>
      <vt:lpstr>THE SHEPHERD’S MARK  ON HIS SHEEP</vt:lpstr>
      <vt:lpstr>CAN WE TRULY SAY THAT WE HAVE BEEN MARKED BY OUR LORD?</vt:lpstr>
      <vt:lpstr>WHAT IS THE MARK OF THE GOOD SHEPHERD?</vt:lpstr>
      <vt:lpstr>HAVE WE REALLY COME UNDER THE LORD’S DIRECTION &amp; MANAGEMENT?  WE CANNOT HAVE IT BOTH WAYS –  EITHER  WE BELONG OR  WE DON’T</vt:lpstr>
      <vt:lpstr>PowerPoint Presentation</vt:lpstr>
      <vt:lpstr>SOME QUESTIONS</vt:lpstr>
      <vt:lpstr>Do I really belong to Him?  Do I really recognize His right to me?  Do I respond to His authority and acknowledge His ownership?  Am I able to find freedom and true fulfillment with Him as my Shepherd?  Do I sense a purpose and deep contentment because I am under His direction?  Am I able to know rest and repose in belonging to Him?</vt:lpstr>
      <vt:lpstr>CAN I REALISTICALLY SAY  WITH GRATITUDE AND HONESTY THAT  I BELONG TO JESUS  AND  THAT “THE LORD IS MY SHEPHERD” &amp; I AM PART OF HIS FLOCK?</vt:lpstr>
      <vt:lpstr>AM I WILLING TO HUMBLE MYSELF, TO LAY ASIDE MY EGO, TO PUT THINGS INTO PROPER PERSPECTIVE THAT  CHRIST THE CREATOR OF ALL THINGS CALLS HIMSELF MY SHEPHERD AND INVITES ME TO CONSIDER MYSELF HIS SHEEP – HIS SPECIAL OBJECT OF AFFECTION AND ATTENTION</vt:lpstr>
      <vt:lpstr>PowerPoint Presentation</vt:lpstr>
      <vt:lpstr>www.clichurch.com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Fang</dc:creator>
  <cp:lastModifiedBy>R Fang</cp:lastModifiedBy>
  <cp:revision>2</cp:revision>
  <dcterms:created xsi:type="dcterms:W3CDTF">2026-02-14T01:09:12Z</dcterms:created>
  <dcterms:modified xsi:type="dcterms:W3CDTF">2026-02-28T05:17:23Z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