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91" r:id="rId5"/>
    <p:sldId id="292" r:id="rId6"/>
    <p:sldId id="293" r:id="rId7"/>
    <p:sldId id="294" r:id="rId8"/>
    <p:sldId id="262" r:id="rId9"/>
    <p:sldId id="263" r:id="rId10"/>
    <p:sldId id="295" r:id="rId11"/>
    <p:sldId id="296" r:id="rId12"/>
    <p:sldId id="297" r:id="rId13"/>
    <p:sldId id="298" r:id="rId14"/>
    <p:sldId id="299" r:id="rId15"/>
    <p:sldId id="268" r:id="rId16"/>
    <p:sldId id="300" r:id="rId17"/>
    <p:sldId id="269" r:id="rId18"/>
    <p:sldId id="301" r:id="rId19"/>
    <p:sldId id="302" r:id="rId20"/>
    <p:sldId id="303" r:id="rId21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8F17D-437D-5332-17DC-23771EEE2E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3980BC-EA64-76F4-47F3-2BF82B1002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0487C-A27A-DB05-44C0-583AB9879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7115-ACBA-464B-A54B-5E3FB0C45FC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6213A-5ABF-5127-CF56-E38C0AC9E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F83E2-DCC0-332F-E245-350885B57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62B2-A8CE-449A-BA7A-F0E96DB78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13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3F79B-C8C9-F5A3-398E-C5D5CC359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49271C-2CDD-8D6F-8F9C-2CA9AD3C4F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49727-5B3F-1275-7DBD-B0C04372E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7115-ACBA-464B-A54B-5E3FB0C45FC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BDDD0D-807D-4041-2701-CCAF6ED43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12720-77BB-AB2E-261E-E081E0D22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62B2-A8CE-449A-BA7A-F0E96DB78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48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25594C-C6C8-52BA-E8CE-8D5AF52562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F7A6F5-8119-BE24-8A2C-034021FB0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B2FCF-70E3-11EA-2800-E701F2477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7115-ACBA-464B-A54B-5E3FB0C45FC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6A6B50-BCBB-204C-538E-53883A469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0F5AC9-AD6F-D6D3-8A57-BB70D742A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62B2-A8CE-449A-BA7A-F0E96DB78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2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40DEC-88B3-87FB-20A9-9B586AEC8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293A2-8EB5-BC03-75F2-DB59AD3F0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24374A-E8BB-BA42-AA01-C1BBC9757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7115-ACBA-464B-A54B-5E3FB0C45FC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3BBE9B-7A1B-EC66-F3EA-58C508929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F7FD0-B341-3E4C-7F5A-520EA2F10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62B2-A8CE-449A-BA7A-F0E96DB78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78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B7DFB-864F-960B-909A-AAF008F6C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17310C-38E3-465F-0A38-8579047E9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59F2A-DE0C-0474-21A2-FF7BD86D5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7115-ACBA-464B-A54B-5E3FB0C45FC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773D58-50B8-C64D-52A5-B1CA5C733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563B1-9C12-1471-7812-9D071AE7D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62B2-A8CE-449A-BA7A-F0E96DB78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19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738EA-0A48-4043-C6E9-3E8F200C4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EAE24-1EB4-8C2C-6605-FC35E0D57D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EC6822-A70A-D4C0-E065-7E7E91070D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B07F8-CEFF-FC8C-980D-7F75D1489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7115-ACBA-464B-A54B-5E3FB0C45FC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7A1647-1C09-63B6-81DF-054F42B41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C25A03-4CE3-EBCC-A4B4-E440728C5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62B2-A8CE-449A-BA7A-F0E96DB78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327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CFBC9-288D-ECA5-EEF4-C70714E12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C0B2B-9A61-34F0-227F-2F6918D62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0633AC-3566-AF28-B040-37047D3922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A4118-11C5-556A-F228-41634D876F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1734FA-955F-0A11-0C0E-A7880B26E2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7C3127-5B8E-B074-3AFD-D1056FA0F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7115-ACBA-464B-A54B-5E3FB0C45FC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27D326-5E7C-A6A4-B3BB-35AA7690C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157E65-D9B3-2634-5ADF-90B415EBB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62B2-A8CE-449A-BA7A-F0E96DB78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21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8D1DA-B567-A2AE-8D44-923552B8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1F5AA9-EA3E-2758-702F-3E58A4C2C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7115-ACBA-464B-A54B-5E3FB0C45FC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A20762-DB2F-707B-5051-497B6FBFD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2CBAEC-D834-CCF2-F7BD-FECCEAF74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62B2-A8CE-449A-BA7A-F0E96DB78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66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45457-8FD3-D4EF-2425-AC307A7AE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7115-ACBA-464B-A54B-5E3FB0C45FC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28362B-1ABB-ABFB-758C-334B60242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7ACABF-5868-6225-5ACF-AF27B84EF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62B2-A8CE-449A-BA7A-F0E96DB78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691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2F777-8123-CDB0-4533-A848942FF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B31B2-CDE5-CA02-8C01-D05DC44AF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C9A829-70DC-678A-C94C-2FDDCF33B2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E6E3E2-BFB6-81DB-F9D6-F6B0FEAB0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7115-ACBA-464B-A54B-5E3FB0C45FC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F15B3D-F94D-7ED0-3C48-9AC4AB637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5D518A-F52E-51F5-6FDA-741F26F8E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62B2-A8CE-449A-BA7A-F0E96DB78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62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496BF-F50D-4738-49E6-34E509AC9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DB486D-ECD8-5446-20F9-8DB8AB4E55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E25AB2-F33F-E4DF-AD61-2B3F968CD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DE1C34-820E-3C98-DAF4-1120D9F7F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7115-ACBA-464B-A54B-5E3FB0C45FC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E1DAE-A46D-968C-1333-85775832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798465-FB88-46C5-1515-0F68C21EC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262B2-A8CE-449A-BA7A-F0E96DB78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698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296B8A-FA13-A438-7218-340F8CB66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DA153-7529-A934-FEB9-0900D2E4D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8D372-BEDC-07D0-2C03-80F9BB5541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ED7115-ACBA-464B-A54B-5E3FB0C45FC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0DE18-D328-65AB-AFB9-22722F8873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834B6-42A7-0F21-4261-95FAA6AA91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6262B2-A8CE-449A-BA7A-F0E96DB78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016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3069BB32-B727-4F8E-12CF-936388D598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5FF3A6B-D939-6FEE-A2D4-870F0A3F51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Holy Spirit: OT vs 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7A007-6C1D-40B8-30BF-9E70FE8007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November 19, 2025</a:t>
            </a:r>
          </a:p>
        </p:txBody>
      </p:sp>
    </p:spTree>
    <p:extLst>
      <p:ext uri="{BB962C8B-B14F-4D97-AF65-F5344CB8AC3E}">
        <p14:creationId xmlns:p14="http://schemas.microsoft.com/office/powerpoint/2010/main" val="645337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567FE8-B773-407F-0F21-692240689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AB8438F1-6CED-E0A6-A010-3A0043D332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979DC92-11D0-5E26-A1F9-6AA0EA815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Holy Spirit in the Old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FB774-BF51-A77A-5CB7-72D46029F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Spirt came upon Balaam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Numbers 24:1-2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Spirit came upon Joshua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Deuteronomy 34:9</a:t>
            </a:r>
          </a:p>
          <a:p>
            <a:pPr lvl="1"/>
            <a:endParaRPr lang="en-US" sz="2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Upon the Judges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Judges 6:34; 11:29; 13:25; 14:6, 19; 15:14</a:t>
            </a:r>
          </a:p>
        </p:txBody>
      </p:sp>
    </p:spTree>
    <p:extLst>
      <p:ext uri="{BB962C8B-B14F-4D97-AF65-F5344CB8AC3E}">
        <p14:creationId xmlns:p14="http://schemas.microsoft.com/office/powerpoint/2010/main" val="3824563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69EC4-529E-5CCF-FAB3-166E50C70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1BAA7C36-074C-FBFC-4DA1-B768140C80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D7AC85-F97F-FEA2-AD13-0780F92B6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Holy Spirit in the Old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401C8-6B67-B148-2CFD-F4FE7A56E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Spirt came upon Saul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1 Samuel 10:1-10; 11:6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Spirit came upon David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1 Samuel 16:13-14</a:t>
            </a:r>
          </a:p>
          <a:p>
            <a:pPr lvl="1"/>
            <a:endParaRPr lang="en-US" sz="2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Spirit came upon Saul’s men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1 Samuel 19:18-24</a:t>
            </a:r>
          </a:p>
        </p:txBody>
      </p:sp>
    </p:spTree>
    <p:extLst>
      <p:ext uri="{BB962C8B-B14F-4D97-AF65-F5344CB8AC3E}">
        <p14:creationId xmlns:p14="http://schemas.microsoft.com/office/powerpoint/2010/main" val="2380679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94490C-9323-6358-62FD-63609622D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67B20DBC-6F0A-1345-8ED8-44E4EB8445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BD01AF-B99C-9E8F-3C90-D4181D699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Holy Spirit in the Old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70118-55A7-F22A-5F2C-464DABD77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Spirt spoke through David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2 Samuel 23:1-7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Spirit takes Elijah away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1 Kings 18:9-15; 2 Kings 2:15-18</a:t>
            </a:r>
          </a:p>
          <a:p>
            <a:pPr lvl="1"/>
            <a:endParaRPr lang="en-US" sz="2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Spirit gives David temple plans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1 Chronicles 28:11-12</a:t>
            </a:r>
          </a:p>
        </p:txBody>
      </p:sp>
    </p:spTree>
    <p:extLst>
      <p:ext uri="{BB962C8B-B14F-4D97-AF65-F5344CB8AC3E}">
        <p14:creationId xmlns:p14="http://schemas.microsoft.com/office/powerpoint/2010/main" val="227022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2C266-91F2-314B-07BC-4424191F6A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9AD5E22E-2F01-D0A0-D89B-C32325EF32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1E1F2C0-8DCA-B1A3-0B06-C08D4368B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Holy Spirit in the Old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5E76A7-D982-EC26-271B-963C91E5E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Spirt came upon Azariah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2 Chronicles 15:1-7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Spirit came upon Jahaziel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2 Chronicles 20:14-17</a:t>
            </a:r>
          </a:p>
          <a:p>
            <a:pPr lvl="1"/>
            <a:endParaRPr lang="en-US" sz="2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Spirit came upon Zechariah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2 Chronicles 24:20-21</a:t>
            </a:r>
          </a:p>
        </p:txBody>
      </p:sp>
    </p:spTree>
    <p:extLst>
      <p:ext uri="{BB962C8B-B14F-4D97-AF65-F5344CB8AC3E}">
        <p14:creationId xmlns:p14="http://schemas.microsoft.com/office/powerpoint/2010/main" val="3383019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DD34D9-E891-8964-B160-C5987A775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5C5400E6-0EBE-EC19-2AD3-BA4CFF77C9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F7EE1A7-AFEC-5DAF-ED03-12676A983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Holy Spirit in the Old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95F88-7DE0-20B1-F4A1-161AFA448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By the Spirit nation of Isreal was warned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Nehemiah 9:29-31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Take Holy Spirit from me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Psalm 51:11</a:t>
            </a:r>
          </a:p>
          <a:p>
            <a:pPr lvl="1"/>
            <a:endParaRPr lang="en-US" sz="2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Spirit of the Lord rests upon Shoot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Isaiah 11:1-3</a:t>
            </a:r>
          </a:p>
        </p:txBody>
      </p:sp>
    </p:spTree>
    <p:extLst>
      <p:ext uri="{BB962C8B-B14F-4D97-AF65-F5344CB8AC3E}">
        <p14:creationId xmlns:p14="http://schemas.microsoft.com/office/powerpoint/2010/main" val="38136684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842A7-E695-503A-CF6D-982653B4E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2729823A-737B-4BDF-E218-5638352BA2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3B2EBF2-96A3-C1FE-4BBF-8A3A15443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Holy Spirit in the Old Testament</a:t>
            </a:r>
          </a:p>
        </p:txBody>
      </p:sp>
    </p:spTree>
    <p:extLst>
      <p:ext uri="{BB962C8B-B14F-4D97-AF65-F5344CB8AC3E}">
        <p14:creationId xmlns:p14="http://schemas.microsoft.com/office/powerpoint/2010/main" val="3898415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2FED3-4A11-4C89-5FE4-BC244B113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6D85CE40-5F20-89C2-6F2C-BD02F8F92C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ADBDE4-99CC-B484-AC04-D97E15745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Holy Spirit in the Old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B8894-33F3-3ECE-3F13-3B6908048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The Holy Spirit was given to specific individuals</a:t>
            </a:r>
          </a:p>
        </p:txBody>
      </p:sp>
    </p:spTree>
    <p:extLst>
      <p:ext uri="{BB962C8B-B14F-4D97-AF65-F5344CB8AC3E}">
        <p14:creationId xmlns:p14="http://schemas.microsoft.com/office/powerpoint/2010/main" val="4261209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F39C4-6924-DF24-D17C-66A4F5507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46F925FA-BD2D-742F-4925-652DF0C609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B7DDEB-82C4-1E5B-DB42-16A0B17B7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Holy Spirit in the Old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64BCB-13AA-3DDE-B016-7431D7ED1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The Holy Spirit was given to specific individuals</a:t>
            </a:r>
          </a:p>
          <a:p>
            <a:endParaRPr lang="en-US" sz="4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The Holy Spirit was given to these individuals to function in a specific way(s)</a:t>
            </a:r>
          </a:p>
        </p:txBody>
      </p:sp>
    </p:spTree>
    <p:extLst>
      <p:ext uri="{BB962C8B-B14F-4D97-AF65-F5344CB8AC3E}">
        <p14:creationId xmlns:p14="http://schemas.microsoft.com/office/powerpoint/2010/main" val="39937254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3B5BA-78AF-A805-E0E9-A8198E75BC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9AD7957D-4F34-087F-C7C7-31293AE925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69653F8-B4A5-0CFD-6BF0-0F70A818D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Holy Spirit in the Old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C5DDD-E924-8E7E-C05C-85FBDAE18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The Holy Spirit can be taken away from an individual</a:t>
            </a:r>
          </a:p>
        </p:txBody>
      </p:sp>
    </p:spTree>
    <p:extLst>
      <p:ext uri="{BB962C8B-B14F-4D97-AF65-F5344CB8AC3E}">
        <p14:creationId xmlns:p14="http://schemas.microsoft.com/office/powerpoint/2010/main" val="28019796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95BEA6-1CC0-1CF0-6A54-981342E82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D221A32C-DB96-CDD0-392D-32861E78B7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76F222B-7855-1A59-B087-5CC2FBFC5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Holy Spirit in the Old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F86F2-3890-EAE4-757C-3C3C8237D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The Holy Spirit can be taken away from an individual</a:t>
            </a:r>
          </a:p>
          <a:p>
            <a:endParaRPr lang="en-US" sz="4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Promise – one day, God’s servants will all function like the OT prophets and prophesy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162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740906F4-E7B5-3F2E-13C1-6281F4B4F6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C7D9292-EC80-F8F7-3E97-570B81B20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What we saw in the NT</a:t>
            </a:r>
          </a:p>
        </p:txBody>
      </p:sp>
    </p:spTree>
    <p:extLst>
      <p:ext uri="{BB962C8B-B14F-4D97-AF65-F5344CB8AC3E}">
        <p14:creationId xmlns:p14="http://schemas.microsoft.com/office/powerpoint/2010/main" val="34385079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F0404-31D6-867D-F499-320C8C8DB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FD2D06AE-BCFF-D60D-2A2A-E321EAE480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C253F19-66F8-462F-4FC1-736124787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Holy Spirit in the Old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005B0-F353-EC67-4CA9-3A55598DA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The Holy Spirit can be taken away from an individual</a:t>
            </a:r>
          </a:p>
          <a:p>
            <a:endParaRPr lang="en-US" sz="4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Promise – one day, God’s servants will all function like the OT prophets and prophesy</a:t>
            </a:r>
            <a:endParaRPr lang="en-US" sz="3600" dirty="0">
              <a:solidFill>
                <a:schemeClr val="bg1"/>
              </a:solidFill>
            </a:endParaRPr>
          </a:p>
          <a:p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Prophesy – to proclaim the word of God, so that people will know the will of God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538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FCF80-05F1-6226-E41B-185F9AA48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98735933-876F-1C12-CF32-6F1402C933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D1F12E-244D-232E-5AD0-DEF9442FC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What we saw in the 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81323-EC18-2786-EE8C-FD1600066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The Holy Spirit will live in believers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1 Corinthians 6:18-20</a:t>
            </a:r>
          </a:p>
        </p:txBody>
      </p:sp>
    </p:spTree>
    <p:extLst>
      <p:ext uri="{BB962C8B-B14F-4D97-AF65-F5344CB8AC3E}">
        <p14:creationId xmlns:p14="http://schemas.microsoft.com/office/powerpoint/2010/main" val="2453918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3F0C2-DA7B-7EAA-1EDE-B798F955A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1E17C11D-1A08-0302-6A3A-CBEDAC338C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2B7E3D0-E7D5-D077-F078-355F25502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What we saw in the 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13ED0-A4C6-1473-D850-2EC928DF1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The Holy Spirit will live in believers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1 Corinthians 6:18-20</a:t>
            </a:r>
          </a:p>
          <a:p>
            <a:pPr lvl="1"/>
            <a:endParaRPr lang="en-US" sz="36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The Holy Spirit convicts people of their sin, the truth of Gospel of Jesus, and future judgment</a:t>
            </a:r>
          </a:p>
        </p:txBody>
      </p:sp>
    </p:spTree>
    <p:extLst>
      <p:ext uri="{BB962C8B-B14F-4D97-AF65-F5344CB8AC3E}">
        <p14:creationId xmlns:p14="http://schemas.microsoft.com/office/powerpoint/2010/main" val="3836679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A0BD6-E165-DF49-C6B5-00195B6C9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DBD35C1A-7873-C281-3D4D-298616573F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5FA195-5996-EDCF-E994-F9228BC76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What we saw in the 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D626E-6091-55AF-FAE3-19C414B48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The Holy Spirit is the Spirit of truth and leads believers in the truth</a:t>
            </a:r>
          </a:p>
        </p:txBody>
      </p:sp>
    </p:spTree>
    <p:extLst>
      <p:ext uri="{BB962C8B-B14F-4D97-AF65-F5344CB8AC3E}">
        <p14:creationId xmlns:p14="http://schemas.microsoft.com/office/powerpoint/2010/main" val="3732419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71499-0B81-7EA5-BE3B-2B83ADECE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D159A939-8075-2A22-2338-1BE93CD139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6F5367-0274-BC93-2C87-AF220D5AA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What we saw in the 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5C8C6-7AA0-557D-3064-500DE7AEF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The Holy Spirit is the Spirit of truth and leads believers in the truth</a:t>
            </a:r>
          </a:p>
          <a:p>
            <a:endParaRPr lang="en-US" sz="4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The Holy Spirit works in our lives to make us more like Jesus and empowers us to be witnesses of Jesus</a:t>
            </a:r>
          </a:p>
        </p:txBody>
      </p:sp>
    </p:spTree>
    <p:extLst>
      <p:ext uri="{BB962C8B-B14F-4D97-AF65-F5344CB8AC3E}">
        <p14:creationId xmlns:p14="http://schemas.microsoft.com/office/powerpoint/2010/main" val="2731324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15344-28E6-27F9-E6DA-84F054843C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2A42FEA9-63FD-DD9B-79DC-8215ECB03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CC2E75-1A9E-FC44-E18F-ADA05E31E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What we saw in the 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9D356-2107-9B3A-3A04-FB8D24E38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We are to walk in the Spirit not in the flesh/sin</a:t>
            </a:r>
          </a:p>
        </p:txBody>
      </p:sp>
    </p:spTree>
    <p:extLst>
      <p:ext uri="{BB962C8B-B14F-4D97-AF65-F5344CB8AC3E}">
        <p14:creationId xmlns:p14="http://schemas.microsoft.com/office/powerpoint/2010/main" val="2669441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D3E4B-511F-B1F8-2A92-99404D969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8C037A95-A60D-D6A0-591C-85A997C9F9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19FBB3F-CC27-39ED-F339-5FCEC8CEA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Holy Spirit in the Old Testament</a:t>
            </a:r>
          </a:p>
        </p:txBody>
      </p:sp>
    </p:spTree>
    <p:extLst>
      <p:ext uri="{BB962C8B-B14F-4D97-AF65-F5344CB8AC3E}">
        <p14:creationId xmlns:p14="http://schemas.microsoft.com/office/powerpoint/2010/main" val="4247715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526966-7665-2793-772E-A91D7A926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sky with many small white dots&#10;&#10;AI-generated content may be incorrect.">
            <a:extLst>
              <a:ext uri="{FF2B5EF4-FFF2-40B4-BE49-F238E27FC236}">
                <a16:creationId xmlns:a16="http://schemas.microsoft.com/office/drawing/2014/main" id="{5BDFEC49-51C5-99E2-3151-874EB72120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278546-EBFC-B753-DDA1-BF4270B6B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Holy Spirit in the Old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7DF79-CF11-03EA-F6B2-D785B21B7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He was at creation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Genesis 1:2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Bezalel is filled with the Spirit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Exodus 31:3 and 35:31</a:t>
            </a:r>
          </a:p>
          <a:p>
            <a:pPr lvl="1"/>
            <a:endParaRPr lang="en-US" sz="2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70 elders of Israel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Numbers 11:16-30</a:t>
            </a:r>
          </a:p>
        </p:txBody>
      </p:sp>
    </p:spTree>
    <p:extLst>
      <p:ext uri="{BB962C8B-B14F-4D97-AF65-F5344CB8AC3E}">
        <p14:creationId xmlns:p14="http://schemas.microsoft.com/office/powerpoint/2010/main" val="3954435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485</Words>
  <Application>Microsoft Office PowerPoint</Application>
  <PresentationFormat>Widescreen</PresentationFormat>
  <Paragraphs>93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Aptos</vt:lpstr>
      <vt:lpstr>Aptos Display</vt:lpstr>
      <vt:lpstr>Arial</vt:lpstr>
      <vt:lpstr>Office Theme</vt:lpstr>
      <vt:lpstr>The Holy Spirit: OT vs NT</vt:lpstr>
      <vt:lpstr>What we saw in the NT</vt:lpstr>
      <vt:lpstr>What we saw in the NT</vt:lpstr>
      <vt:lpstr>What we saw in the NT</vt:lpstr>
      <vt:lpstr>What we saw in the NT</vt:lpstr>
      <vt:lpstr>What we saw in the NT</vt:lpstr>
      <vt:lpstr>What we saw in the NT</vt:lpstr>
      <vt:lpstr>Holy Spirit in the Old Testament</vt:lpstr>
      <vt:lpstr>Holy Spirit in the Old Testament</vt:lpstr>
      <vt:lpstr>Holy Spirit in the Old Testament</vt:lpstr>
      <vt:lpstr>Holy Spirit in the Old Testament</vt:lpstr>
      <vt:lpstr>Holy Spirit in the Old Testament</vt:lpstr>
      <vt:lpstr>Holy Spirit in the Old Testament</vt:lpstr>
      <vt:lpstr>Holy Spirit in the Old Testament</vt:lpstr>
      <vt:lpstr>Holy Spirit in the Old Testament</vt:lpstr>
      <vt:lpstr>Holy Spirit in the Old Testament</vt:lpstr>
      <vt:lpstr>Holy Spirit in the Old Testament</vt:lpstr>
      <vt:lpstr>Holy Spirit in the Old Testament</vt:lpstr>
      <vt:lpstr>Holy Spirit in the Old Testament</vt:lpstr>
      <vt:lpstr>Holy Spirit in the Old Testament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Isaac Stuart</dc:creator>
  <cp:lastModifiedBy>Isaac Stuart</cp:lastModifiedBy>
  <cp:revision>2</cp:revision>
  <cp:lastPrinted>2025-11-19T14:35:54Z</cp:lastPrinted>
  <dcterms:created xsi:type="dcterms:W3CDTF">2025-11-12T15:43:36Z</dcterms:created>
  <dcterms:modified xsi:type="dcterms:W3CDTF">2025-11-19T14:35:59Z</dcterms:modified>
</cp:coreProperties>
</file>