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A5B7A-0425-4328-A22F-A484E0BFDE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702558-970C-42DA-9FD3-2CDAB21BBAA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 faith Noah believed God’s word. </a:t>
          </a:r>
        </a:p>
      </dgm:t>
    </dgm:pt>
    <dgm:pt modelId="{E19C3A86-7FEB-4959-B17D-1CFBD0D2112F}" type="parTrans" cxnId="{487BE670-D1C0-4DF4-A9FF-B6D89DA2B853}">
      <dgm:prSet/>
      <dgm:spPr/>
      <dgm:t>
        <a:bodyPr/>
        <a:lstStyle/>
        <a:p>
          <a:endParaRPr lang="en-US"/>
        </a:p>
      </dgm:t>
    </dgm:pt>
    <dgm:pt modelId="{963E1532-8C4D-455D-9C55-87D13E2D503A}" type="sibTrans" cxnId="{487BE670-D1C0-4DF4-A9FF-B6D89DA2B853}">
      <dgm:prSet/>
      <dgm:spPr/>
      <dgm:t>
        <a:bodyPr/>
        <a:lstStyle/>
        <a:p>
          <a:endParaRPr lang="en-US"/>
        </a:p>
      </dgm:t>
    </dgm:pt>
    <dgm:pt modelId="{DBDE5616-F4D0-4EE2-8DE4-21BE98BB9A0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 reverent fear he obeyed.</a:t>
          </a:r>
        </a:p>
      </dgm:t>
    </dgm:pt>
    <dgm:pt modelId="{9BAAC307-9A2B-4E13-9061-6AD83AB9F333}" type="parTrans" cxnId="{89B876A3-F584-4F3F-A408-2E7812457F5C}">
      <dgm:prSet/>
      <dgm:spPr/>
      <dgm:t>
        <a:bodyPr/>
        <a:lstStyle/>
        <a:p>
          <a:endParaRPr lang="en-US"/>
        </a:p>
      </dgm:t>
    </dgm:pt>
    <dgm:pt modelId="{79CAE9CD-5B16-432D-A35E-145A95E2E418}" type="sibTrans" cxnId="{89B876A3-F584-4F3F-A408-2E7812457F5C}">
      <dgm:prSet/>
      <dgm:spPr/>
      <dgm:t>
        <a:bodyPr/>
        <a:lstStyle/>
        <a:p>
          <a:endParaRPr lang="en-US"/>
        </a:p>
      </dgm:t>
    </dgm:pt>
    <dgm:pt modelId="{22360B7A-930E-4F94-B651-A3A32CC56007}" type="pres">
      <dgm:prSet presAssocID="{669A5B7A-0425-4328-A22F-A484E0BFDED2}" presName="vert0" presStyleCnt="0">
        <dgm:presLayoutVars>
          <dgm:dir/>
          <dgm:animOne val="branch"/>
          <dgm:animLvl val="lvl"/>
        </dgm:presLayoutVars>
      </dgm:prSet>
      <dgm:spPr/>
    </dgm:pt>
    <dgm:pt modelId="{203F247B-E8C3-4B23-BBC4-CDE894980172}" type="pres">
      <dgm:prSet presAssocID="{39702558-970C-42DA-9FD3-2CDAB21BBAA1}" presName="thickLine" presStyleLbl="alignNode1" presStyleIdx="0" presStyleCnt="2"/>
      <dgm:spPr/>
    </dgm:pt>
    <dgm:pt modelId="{641EA386-F00D-44E5-81C9-D934DDB6A6FB}" type="pres">
      <dgm:prSet presAssocID="{39702558-970C-42DA-9FD3-2CDAB21BBAA1}" presName="horz1" presStyleCnt="0"/>
      <dgm:spPr/>
    </dgm:pt>
    <dgm:pt modelId="{C0F0A582-9CCA-49FE-B59D-2B24397B1258}" type="pres">
      <dgm:prSet presAssocID="{39702558-970C-42DA-9FD3-2CDAB21BBAA1}" presName="tx1" presStyleLbl="revTx" presStyleIdx="0" presStyleCnt="2"/>
      <dgm:spPr/>
    </dgm:pt>
    <dgm:pt modelId="{AA3F2484-315C-4D3C-96A0-6AFA34110C8A}" type="pres">
      <dgm:prSet presAssocID="{39702558-970C-42DA-9FD3-2CDAB21BBAA1}" presName="vert1" presStyleCnt="0"/>
      <dgm:spPr/>
    </dgm:pt>
    <dgm:pt modelId="{245DA65F-EB4D-446F-BD37-FD29D562EBCB}" type="pres">
      <dgm:prSet presAssocID="{DBDE5616-F4D0-4EE2-8DE4-21BE98BB9A0B}" presName="thickLine" presStyleLbl="alignNode1" presStyleIdx="1" presStyleCnt="2"/>
      <dgm:spPr/>
    </dgm:pt>
    <dgm:pt modelId="{1587BE0F-FF4E-468D-B4D2-581E3D268B52}" type="pres">
      <dgm:prSet presAssocID="{DBDE5616-F4D0-4EE2-8DE4-21BE98BB9A0B}" presName="horz1" presStyleCnt="0"/>
      <dgm:spPr/>
    </dgm:pt>
    <dgm:pt modelId="{8FE234B1-B570-44C0-AB60-56AAAA42DA52}" type="pres">
      <dgm:prSet presAssocID="{DBDE5616-F4D0-4EE2-8DE4-21BE98BB9A0B}" presName="tx1" presStyleLbl="revTx" presStyleIdx="1" presStyleCnt="2"/>
      <dgm:spPr/>
    </dgm:pt>
    <dgm:pt modelId="{EAAF7C56-B89A-4C37-80E4-F9E195DA4CFA}" type="pres">
      <dgm:prSet presAssocID="{DBDE5616-F4D0-4EE2-8DE4-21BE98BB9A0B}" presName="vert1" presStyleCnt="0"/>
      <dgm:spPr/>
    </dgm:pt>
  </dgm:ptLst>
  <dgm:cxnLst>
    <dgm:cxn modelId="{38CDA20C-8F1C-4D29-A261-051F00758717}" type="presOf" srcId="{DBDE5616-F4D0-4EE2-8DE4-21BE98BB9A0B}" destId="{8FE234B1-B570-44C0-AB60-56AAAA42DA52}" srcOrd="0" destOrd="0" presId="urn:microsoft.com/office/officeart/2008/layout/LinedList"/>
    <dgm:cxn modelId="{926EF524-B97D-4B1A-82B3-04E7AC46ED54}" type="presOf" srcId="{669A5B7A-0425-4328-A22F-A484E0BFDED2}" destId="{22360B7A-930E-4F94-B651-A3A32CC56007}" srcOrd="0" destOrd="0" presId="urn:microsoft.com/office/officeart/2008/layout/LinedList"/>
    <dgm:cxn modelId="{487BE670-D1C0-4DF4-A9FF-B6D89DA2B853}" srcId="{669A5B7A-0425-4328-A22F-A484E0BFDED2}" destId="{39702558-970C-42DA-9FD3-2CDAB21BBAA1}" srcOrd="0" destOrd="0" parTransId="{E19C3A86-7FEB-4959-B17D-1CFBD0D2112F}" sibTransId="{963E1532-8C4D-455D-9C55-87D13E2D503A}"/>
    <dgm:cxn modelId="{89B876A3-F584-4F3F-A408-2E7812457F5C}" srcId="{669A5B7A-0425-4328-A22F-A484E0BFDED2}" destId="{DBDE5616-F4D0-4EE2-8DE4-21BE98BB9A0B}" srcOrd="1" destOrd="0" parTransId="{9BAAC307-9A2B-4E13-9061-6AD83AB9F333}" sibTransId="{79CAE9CD-5B16-432D-A35E-145A95E2E418}"/>
    <dgm:cxn modelId="{04D0A8E0-3005-4D92-8A1F-66D99D93317D}" type="presOf" srcId="{39702558-970C-42DA-9FD3-2CDAB21BBAA1}" destId="{C0F0A582-9CCA-49FE-B59D-2B24397B1258}" srcOrd="0" destOrd="0" presId="urn:microsoft.com/office/officeart/2008/layout/LinedList"/>
    <dgm:cxn modelId="{2D4CFA0F-FD2C-42CD-84E3-2317429BB2BF}" type="presParOf" srcId="{22360B7A-930E-4F94-B651-A3A32CC56007}" destId="{203F247B-E8C3-4B23-BBC4-CDE894980172}" srcOrd="0" destOrd="0" presId="urn:microsoft.com/office/officeart/2008/layout/LinedList"/>
    <dgm:cxn modelId="{66303D12-8861-4471-97B5-2C08B5E37592}" type="presParOf" srcId="{22360B7A-930E-4F94-B651-A3A32CC56007}" destId="{641EA386-F00D-44E5-81C9-D934DDB6A6FB}" srcOrd="1" destOrd="0" presId="urn:microsoft.com/office/officeart/2008/layout/LinedList"/>
    <dgm:cxn modelId="{172DAEA6-2870-4132-869E-13BC35D405F5}" type="presParOf" srcId="{641EA386-F00D-44E5-81C9-D934DDB6A6FB}" destId="{C0F0A582-9CCA-49FE-B59D-2B24397B1258}" srcOrd="0" destOrd="0" presId="urn:microsoft.com/office/officeart/2008/layout/LinedList"/>
    <dgm:cxn modelId="{10A09EE4-9D32-478F-80C5-9F9039C87126}" type="presParOf" srcId="{641EA386-F00D-44E5-81C9-D934DDB6A6FB}" destId="{AA3F2484-315C-4D3C-96A0-6AFA34110C8A}" srcOrd="1" destOrd="0" presId="urn:microsoft.com/office/officeart/2008/layout/LinedList"/>
    <dgm:cxn modelId="{B3796EC0-EF08-4C2F-900F-CD9676654D5E}" type="presParOf" srcId="{22360B7A-930E-4F94-B651-A3A32CC56007}" destId="{245DA65F-EB4D-446F-BD37-FD29D562EBCB}" srcOrd="2" destOrd="0" presId="urn:microsoft.com/office/officeart/2008/layout/LinedList"/>
    <dgm:cxn modelId="{57127706-6016-4401-A94F-4880053E0F64}" type="presParOf" srcId="{22360B7A-930E-4F94-B651-A3A32CC56007}" destId="{1587BE0F-FF4E-468D-B4D2-581E3D268B52}" srcOrd="3" destOrd="0" presId="urn:microsoft.com/office/officeart/2008/layout/LinedList"/>
    <dgm:cxn modelId="{7666E8DE-D95C-4222-8DA2-9CD135A9CC08}" type="presParOf" srcId="{1587BE0F-FF4E-468D-B4D2-581E3D268B52}" destId="{8FE234B1-B570-44C0-AB60-56AAAA42DA52}" srcOrd="0" destOrd="0" presId="urn:microsoft.com/office/officeart/2008/layout/LinedList"/>
    <dgm:cxn modelId="{58712134-0CFA-4AF5-81E2-CD09FC53C319}" type="presParOf" srcId="{1587BE0F-FF4E-468D-B4D2-581E3D268B52}" destId="{EAAF7C56-B89A-4C37-80E4-F9E195DA4C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F247B-E8C3-4B23-BBC4-CDE894980172}">
      <dsp:nvSpPr>
        <dsp:cNvPr id="0" name=""/>
        <dsp:cNvSpPr/>
      </dsp:nvSpPr>
      <dsp:spPr>
        <a:xfrm>
          <a:off x="0" y="0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0A582-9CCA-49FE-B59D-2B24397B1258}">
      <dsp:nvSpPr>
        <dsp:cNvPr id="0" name=""/>
        <dsp:cNvSpPr/>
      </dsp:nvSpPr>
      <dsp:spPr>
        <a:xfrm>
          <a:off x="0" y="0"/>
          <a:ext cx="5486400" cy="239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Arial" panose="020B0604020202020204" pitchFamily="34" charset="0"/>
              <a:cs typeface="Arial" panose="020B0604020202020204" pitchFamily="34" charset="0"/>
            </a:rPr>
            <a:t>In faith Noah believed God’s word. </a:t>
          </a:r>
        </a:p>
      </dsp:txBody>
      <dsp:txXfrm>
        <a:off x="0" y="0"/>
        <a:ext cx="5486400" cy="2392680"/>
      </dsp:txXfrm>
    </dsp:sp>
    <dsp:sp modelId="{245DA65F-EB4D-446F-BD37-FD29D562EBCB}">
      <dsp:nvSpPr>
        <dsp:cNvPr id="0" name=""/>
        <dsp:cNvSpPr/>
      </dsp:nvSpPr>
      <dsp:spPr>
        <a:xfrm>
          <a:off x="0" y="2392680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234B1-B570-44C0-AB60-56AAAA42DA52}">
      <dsp:nvSpPr>
        <dsp:cNvPr id="0" name=""/>
        <dsp:cNvSpPr/>
      </dsp:nvSpPr>
      <dsp:spPr>
        <a:xfrm>
          <a:off x="0" y="2392680"/>
          <a:ext cx="5486400" cy="239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Arial" panose="020B0604020202020204" pitchFamily="34" charset="0"/>
              <a:cs typeface="Arial" panose="020B0604020202020204" pitchFamily="34" charset="0"/>
            </a:rPr>
            <a:t>In reverent fear he obeyed.</a:t>
          </a:r>
        </a:p>
      </dsp:txBody>
      <dsp:txXfrm>
        <a:off x="0" y="2392680"/>
        <a:ext cx="5486400" cy="2392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02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2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4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0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5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0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73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7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4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8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0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2/22/2026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54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2/22/2026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7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2/22/2026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1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4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753253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530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62483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821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9812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997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373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4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43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27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6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6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5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0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8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AB49BDE-7014-2224-5DEF-B5165C829D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" b="509"/>
          <a:stretch>
            <a:fillRect/>
          </a:stretch>
        </p:blipFill>
        <p:spPr>
          <a:xfrm>
            <a:off x="342900" y="616964"/>
            <a:ext cx="11506200" cy="5624072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84747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BDC7-3D0B-CE97-8CFB-CEA6663EC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God always triumphs over evil.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6F0BD-72A6-6502-6D9D-03E7A66E0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1F2F-0245-358B-171F-60617BFDD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 had accomplished His will through the flood.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AFDD-E7A0-B59D-6C92-326A44D77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0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9B40-CAAA-8760-CCE3-4FF41C955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Noah followed God with patience and fortitude.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F8A12-34C1-5DDE-3BA2-A94EAF8A7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729C-60F0-28B4-E618-73EF7CF42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D40FE-0B07-BB85-4D87-E700A90B6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6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C3A1-0C32-DBB9-75E7-D5FCFC2D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Psalm 119:6-8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5B915-22EF-DAB0-B6E4-2BAEB8144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Then I shall not be put to shame, having my eyes fixed on your commandments. 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will praise you with an upright heart, when I learn your righteous rules. 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will keep your statutes; do not utterly forsake me!</a:t>
            </a:r>
          </a:p>
        </p:txBody>
      </p:sp>
    </p:spTree>
    <p:extLst>
      <p:ext uri="{BB962C8B-B14F-4D97-AF65-F5344CB8AC3E}">
        <p14:creationId xmlns:p14="http://schemas.microsoft.com/office/powerpoint/2010/main" val="7916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A650-3AD2-50F4-5DAF-ED1CB4AB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06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9A26-388B-4F36-A184-CF61A59B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59" y="577180"/>
            <a:ext cx="10652760" cy="571278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 your word is righteous! You do not forsake us!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praise You, Lord because Your Word reveals You as my….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confess that I’m prone toward apathy in keeping Your Word, especially when…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Lord, help me to walk diligently in Your Word and guard my heart from…..</a:t>
            </a:r>
          </a:p>
        </p:txBody>
      </p:sp>
    </p:spTree>
    <p:extLst>
      <p:ext uri="{BB962C8B-B14F-4D97-AF65-F5344CB8AC3E}">
        <p14:creationId xmlns:p14="http://schemas.microsoft.com/office/powerpoint/2010/main" val="13826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559EB78-34A0-0E25-0813-E2142DE6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7523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108EB5-8539-D1ED-7251-ECA330359B0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6538974"/>
              </p:ext>
            </p:extLst>
          </p:nvPr>
        </p:nvGraphicFramePr>
        <p:xfrm>
          <a:off x="5998464" y="1524000"/>
          <a:ext cx="5486400" cy="478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63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BB8B8-D48B-C16C-0E08-8BF0F1DA5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Noah and his family likely continued to worship the Lord while they were on the ark.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479FC44-AB4F-6DFE-7716-0CF62A913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8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250-1C92-0EDF-4868-8DF78A950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animals on the ark would have included 300 distinct species.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1F9A17-54D1-B796-6EE0-824E83D1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8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C467-2749-10A7-8E03-ACB138604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Salvation belongs to God alone!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89A29-510F-D642-D8E1-AC8694FFB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D4F0-AC14-7E87-EBF9-B1400F128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God’s will is always about His glory.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AAB7A-F4FF-E143-4957-AD539AD96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6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CC60-6782-2D45-4B51-92A383E9C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God cannot lie.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69B00-9D02-770A-F756-4EF1E9FDC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695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188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Neue Haas Grotesk Text Pro</vt:lpstr>
      <vt:lpstr>Dune</vt:lpstr>
      <vt:lpstr>PowerPoint Presentation</vt:lpstr>
      <vt:lpstr>Psalm 119:6-8 </vt:lpstr>
      <vt:lpstr>PowerPoint Presentation</vt:lpstr>
      <vt:lpstr>PowerPoint Presentation</vt:lpstr>
      <vt:lpstr>Noah and his family likely continued to worship the Lord while they were on the ark. </vt:lpstr>
      <vt:lpstr>The animals on the ark would have included 300 distinct species. </vt:lpstr>
      <vt:lpstr>Salvation belongs to God alone!</vt:lpstr>
      <vt:lpstr>God’s will is always about His glory. </vt:lpstr>
      <vt:lpstr>God cannot lie.</vt:lpstr>
      <vt:lpstr>God always triumphs over evil. </vt:lpstr>
      <vt:lpstr>God had accomplished His will through the flood.</vt:lpstr>
      <vt:lpstr>Noah followed God with patience and fortitude.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Maria G</cp:lastModifiedBy>
  <cp:revision>2</cp:revision>
  <dcterms:created xsi:type="dcterms:W3CDTF">2026-02-22T11:03:00Z</dcterms:created>
  <dcterms:modified xsi:type="dcterms:W3CDTF">2026-02-22T22:00:42Z</dcterms:modified>
</cp:coreProperties>
</file>