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324" r:id="rId3"/>
    <p:sldId id="325" r:id="rId4"/>
    <p:sldId id="326" r:id="rId5"/>
    <p:sldId id="327" r:id="rId6"/>
    <p:sldId id="323" r:id="rId7"/>
    <p:sldId id="328" r:id="rId8"/>
    <p:sldId id="329" r:id="rId9"/>
    <p:sldId id="330" r:id="rId10"/>
    <p:sldId id="333" r:id="rId11"/>
    <p:sldId id="334" r:id="rId12"/>
    <p:sldId id="332" r:id="rId13"/>
    <p:sldId id="306" r:id="rId14"/>
    <p:sldId id="335" r:id="rId15"/>
    <p:sldId id="336" r:id="rId16"/>
    <p:sldId id="342" r:id="rId17"/>
    <p:sldId id="337" r:id="rId18"/>
    <p:sldId id="343" r:id="rId19"/>
    <p:sldId id="344" r:id="rId20"/>
    <p:sldId id="338" r:id="rId21"/>
    <p:sldId id="34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682"/>
  </p:normalViewPr>
  <p:slideViewPr>
    <p:cSldViewPr snapToGrid="0" showGuides="1">
      <p:cViewPr varScale="1">
        <p:scale>
          <a:sx n="115" d="100"/>
          <a:sy n="115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317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2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6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6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7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5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65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0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4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0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3E0DA36-4333-4040-9C5A-8C9C17753DF6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D2295C4-2905-C949-B5FD-B755A7C88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1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1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35B55-5D15-F46E-6C1A-F45863021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7126" y="2161309"/>
            <a:ext cx="8984673" cy="1588544"/>
          </a:xfrm>
        </p:spPr>
        <p:txBody>
          <a:bodyPr>
            <a:noAutofit/>
          </a:bodyPr>
          <a:lstStyle/>
          <a:p>
            <a:r>
              <a:rPr lang="en-US" sz="4400" dirty="0"/>
              <a:t>REPORT: Bob &amp; Eileen </a:t>
            </a:r>
            <a:r>
              <a:rPr lang="en-US" sz="4400" dirty="0" err="1"/>
              <a:t>edmondson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4D9DF-00BB-EB1B-1DF0-29B834AE9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91573"/>
            <a:ext cx="6801612" cy="1424317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Global Training Network</a:t>
            </a:r>
          </a:p>
          <a:p>
            <a:r>
              <a:rPr lang="en-US" sz="4000" dirty="0">
                <a:solidFill>
                  <a:schemeClr val="tx1"/>
                </a:solidFill>
              </a:rPr>
              <a:t>2024 to 2025</a:t>
            </a:r>
          </a:p>
        </p:txBody>
      </p:sp>
    </p:spTree>
    <p:extLst>
      <p:ext uri="{BB962C8B-B14F-4D97-AF65-F5344CB8AC3E}">
        <p14:creationId xmlns:p14="http://schemas.microsoft.com/office/powerpoint/2010/main" val="3769582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68C2FA-02AD-2D14-1AC6-4D7B21299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51A3B-CF18-5098-8951-FABF9F5D6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553" y="267143"/>
            <a:ext cx="5112894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2024-2025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56897-936A-8E3F-8E3D-95782751B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6226202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Statistics for 2024-25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1048 salvations /481 baptized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269506-AFB1-2FC9-665F-037D584E104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D47ACB73-21AB-5582-0C4F-C54B222ACA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468327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B6793-B3BE-BC1F-0D53-B18797DB9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404D8-E3F0-F45B-5AD4-10B7E5242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698" y="401258"/>
            <a:ext cx="5140603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2024-2025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F6E47-3818-D604-26A7-27DDA0EA5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6226202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Statistics for 2024-25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1048 salvations /481 baptized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85 house churches and bible studies launched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3C45711-F6F5-DAA9-998A-1278901F0CF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8871548E-78B1-3549-0077-C6817F85CE7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723943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DB4BEA-F9A9-5847-6B41-C36EAB225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5BEA7-DED5-D1FF-9B8D-5A7C1EAA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0335" y="363601"/>
            <a:ext cx="5071330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2024-2025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CE3A6-1974-149D-7B85-478B237D4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6226202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Statistics for 2024-25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2021 additional leaders trained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5B9552-1711-DC43-F975-552C4DE783C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5DD6BFDD-0BBB-1BC0-A6E1-8AEDBC98A13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4009736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469BDE47-1990-A941-AB1D-367616ABD09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2558863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F6C9A4-2218-7C64-0489-8F95FD08E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94D61-A69B-8F42-4BC1-F1D7F5D14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0E039-AF94-13AB-A0C8-394C79953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Reduce to 5 countries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3C1B36-22A4-EB95-E92F-CFE520A895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A67E0727-A460-A0B7-6995-A68CAE1D830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595641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226226-7BF4-740A-D00C-9A835C376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9D936-70D1-78B7-C1B1-F6238044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F8A90-E996-6A01-66A3-BF24293210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Reduce to 5 countries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Train in Rwanda, Kurdistan, Philippines, Cameroon and Qatar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4C3391-FFAD-B38D-88D1-230EEDC24C9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27217607-E555-6E2F-0655-60D73737D3C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5460609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6918F4-BBC3-2E25-F953-DBEA28CF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08155-0189-D0D0-8040-9B23E124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B054B-64FA-CDBB-1978-6AEBA8200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Reduce to 5 countries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Train in Rwanda, Kurdistan, Philippines, Cameroon and Qatar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Additional Monthly Support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8529970-530F-D432-85F5-DEE45C2C15B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C576A6A-2CD2-DE31-5F67-90C8867386B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580499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D9AE55-308A-DEAF-0510-B1845E916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C45BE-9806-9B0F-BB9D-EB66524B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3C1F5-2561-C933-F7D1-4E5A9BA2A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Recruit trainers for Kurdistan, Cameroon, and Qatar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D47A67-8D8B-1DC8-FFA8-CCCD90AAF98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F06D4D1F-D7F4-8DB0-C1EA-9FD7EE471D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1672951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FE929E-444B-F7C0-F438-DDFE307BA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9A54-02BE-2EEA-8ACB-D15171B8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9580A-B8ED-E857-04EB-62715AEE9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3493" y="1265595"/>
            <a:ext cx="6475684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Recruit trainers for Kurdistan, Cameroon, and Qatar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$10,000 to fund Books for Kurdistan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8CC159-9934-2BB3-CE31-B713D41B7E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9A67A2F9-89B9-5E33-31A9-43F7E23579D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20572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518031-2A44-EC27-F8FC-69CCFD4C4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4175D-A98B-CD27-B2AF-B020041C0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B523B-EAB4-D897-6546-CB7A6A149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1202" y="1256252"/>
            <a:ext cx="6447975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Recruit trainers for Kurdistan, Cameroon, and Qatar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$10,000 to fund Books for Kurdistan  </a:t>
            </a:r>
            <a:r>
              <a:rPr lang="en-US" sz="4000" b="1" dirty="0">
                <a:latin typeface="Al Bayan Plain" charset="-78"/>
                <a:ea typeface="Al Bayan Plain" charset="-78"/>
                <a:cs typeface="Al Bayan Plain" charset="-78"/>
              </a:rPr>
              <a:t>COMPLETED</a:t>
            </a:r>
            <a:endParaRPr lang="en-US" sz="4000" dirty="0">
              <a:latin typeface="Al Bayan Plain" charset="-78"/>
              <a:ea typeface="Al Bayan Plain" charset="-78"/>
              <a:cs typeface="Al Bayan Plain" charset="-78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B2D68B-6516-CF53-BD3D-FBE6F6AB1CA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4E6C89F1-A68C-0D75-7A27-DAB95B1295D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1575606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F19E2F-4F75-0D7C-C59B-23366005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83D5-1C4A-8986-0B37-D78C3124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631" y="317155"/>
            <a:ext cx="6428738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Early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E114F-9068-110F-485F-FDB0C20D0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358698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January: Philippines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0F622D-4B73-94FD-7CBD-5FDDFD61FE6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71E1C344-9655-2BC1-5AC4-D54BD6C2174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5068748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D01E3E-73CC-5F16-0C2D-F9D934D8B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3072B-1475-E8B8-2E8F-94012BB26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749D9-502A-BBC5-B835-FF4E045E3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Grant Funding for Major Kurdish Translation  Work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ACD3D9-88FD-1BA3-7FF3-35409967B80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A1EFA9AA-A6D9-3893-9353-D0CF256E62E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4173024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C1625E-639A-9F8D-799C-704066020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E29CC-D8DF-020C-9494-602BE2A2D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106" y="294852"/>
            <a:ext cx="4101657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C5D99-CA99-89C8-6918-F57B541DB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506648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Goals for 2026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Grant Funding for Major Kurdish Translation  Work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Write Book Manuscript on Shifting World Views in Western Civilization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BA3B68C-2031-61DD-AFC7-707CF242FE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DCA2CCE3-DE61-4ACA-C62F-476AA83A7F5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1115717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8BF45-F157-3696-CA7F-B82CF1864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1976-7814-A940-4822-C785B8B71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631" y="317155"/>
            <a:ext cx="6428738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Early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0C540-101E-8BBD-B06F-9860554FC7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358698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January: Philippines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2 Classes in Mindanao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93F96A-0B51-612F-6986-3D5FF70C61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2F00C9CE-9EBE-9E6B-70C1-81FC6975A76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1828048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759BF3-98E6-7271-1FF8-AC108FF7F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711F1-623A-B3DE-9EA0-502D57B2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631" y="317155"/>
            <a:ext cx="6428738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Early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0F6E0-CE25-CB65-3A8F-E886A01198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358698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January: Philippines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2 Classes in Mindanao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Medical issue</a:t>
            </a:r>
          </a:p>
          <a:p>
            <a:pPr marL="228600" lvl="1" indent="0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None/>
            </a:pPr>
            <a:endParaRPr lang="en-US" sz="3800" dirty="0">
              <a:latin typeface="Al Bayan Plain" charset="-78"/>
              <a:ea typeface="Al Bayan Plain" charset="-78"/>
              <a:cs typeface="Al Bayan Plain" charset="-78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382146-EAA8-3747-25E2-2AF085209EC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939197AE-D0FA-C3B0-10A4-39E625CFE0B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354990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1A9B84-4F26-A422-7563-98FF3E9CD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F6983-5ABF-372C-D0E9-6935389CF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631" y="317155"/>
            <a:ext cx="6428738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Early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15408-B81F-6844-F2B9-162D53480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358698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January: Philippines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2 Classes in Mindanao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Medical issue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1 Class in Cauayan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0FB955-D3A0-E6B5-8F53-247FBE71874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9BBC72DA-6BA3-CB79-941C-E40B9E1F37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12171534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1C12F4-5D75-C327-55F9-643CFC500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117C-5B69-5B9F-5B5F-81913D0B5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631" y="317155"/>
            <a:ext cx="6428738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Early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36BC7-E38D-16CA-06FC-B701074ED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358698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January: Philippines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2 Classes in Mindanao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Medical issue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1 Class in Cauayan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>
                <a:latin typeface="Al Bayan Plain" charset="-78"/>
                <a:ea typeface="Al Bayan Plain" charset="-78"/>
                <a:cs typeface="Al Bayan Plain" charset="-78"/>
              </a:rPr>
              <a:t>Medical Issue Resolved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02012E-D1C8-E0A4-ED56-8EEA2311C1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165067B-BCCB-7AED-B144-132FC1F89BA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497922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BEE2D1-0999-99B0-BEDB-882DCCF83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68E9C-4EB5-CBA0-326C-05C66B81B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1844" y="401258"/>
            <a:ext cx="5168312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2024-2025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1D462-5863-389A-327E-A772782003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6226202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Statistics for 2024-25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6B05247-2605-C9B0-E0C5-8C66B9C5E8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05DEA4B7-698D-9BF8-D2C9-6F91468B864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793400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62FF42-839C-419B-F6C1-F278702B5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DA551-5880-3903-6EDA-ACF7A1799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625" y="401258"/>
            <a:ext cx="5126749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2024-2025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ED748-D5DB-ED35-3523-7AD6AC982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6226202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Statistics for 2024-25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Cameroon, Kurdistan, Nepal, Philippines, Qatar, and Rwanda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678E94-0DF0-59FF-614D-A3F4E61100B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5C9836ED-941D-22C3-75C4-0674F555F89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2253479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790690-478D-1899-F746-7EB86D697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9CD12-F373-E593-0633-075656C41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698" y="401258"/>
            <a:ext cx="5140603" cy="677421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200" dirty="0"/>
              <a:t>Bob &amp; Eileen 2024-2025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BA9C9-6329-88DA-5297-70BE679A3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256252"/>
            <a:ext cx="6268316" cy="6226202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Statistics for 2024-25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Cameroon, Kurdistan, Nepal, Philippines, Qatar, and Rwanda</a:t>
            </a:r>
          </a:p>
          <a:p>
            <a:pPr lvl="1">
              <a:spcBef>
                <a:spcPts val="4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000" dirty="0">
                <a:latin typeface="Al Bayan Plain" charset="-78"/>
                <a:ea typeface="Al Bayan Plain" charset="-78"/>
                <a:cs typeface="Al Bayan Plain" charset="-78"/>
              </a:rPr>
              <a:t>Six countries, 12 locations, 14 groups, 34 classes, 399 leaders.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492873-DCE5-787A-A9B0-768CDD5E82C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25" y="3713162"/>
            <a:ext cx="952500" cy="952500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16BE0888-180A-7530-C9F5-23F495F94F5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89177" y="1256252"/>
            <a:ext cx="4782644" cy="3586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28147645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2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3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4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5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6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7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8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19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0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1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Parce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A6B727"/>
    </a:accent1>
    <a:accent2>
      <a:srgbClr val="418AB3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373</Words>
  <Application>Microsoft Macintosh PowerPoint</Application>
  <PresentationFormat>Widescreen</PresentationFormat>
  <Paragraphs>74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Al Bayan Plain</vt:lpstr>
      <vt:lpstr>Arial</vt:lpstr>
      <vt:lpstr>Gill Sans MT</vt:lpstr>
      <vt:lpstr>Wingdings</vt:lpstr>
      <vt:lpstr>Parcel</vt:lpstr>
      <vt:lpstr>REPORT: Bob &amp; Eileen edmondson</vt:lpstr>
      <vt:lpstr> Bob &amp; Eileen Early 2026</vt:lpstr>
      <vt:lpstr> Bob &amp; Eileen Early 2026</vt:lpstr>
      <vt:lpstr> Bob &amp; Eileen Early 2026</vt:lpstr>
      <vt:lpstr> Bob &amp; Eileen Early 2026</vt:lpstr>
      <vt:lpstr> Bob &amp; Eileen Early 2026</vt:lpstr>
      <vt:lpstr> Bob &amp; Eileen 2024-2025</vt:lpstr>
      <vt:lpstr> Bob &amp; Eileen 2024-2025</vt:lpstr>
      <vt:lpstr> Bob &amp; Eileen 2024-2025</vt:lpstr>
      <vt:lpstr> Bob &amp; Eileen 2024-2025</vt:lpstr>
      <vt:lpstr> Bob &amp; Eileen 2024-2025</vt:lpstr>
      <vt:lpstr> Bob &amp; Eileen 2024-2025</vt:lpstr>
      <vt:lpstr> Bob &amp; Eileen 2026</vt:lpstr>
      <vt:lpstr> Bob &amp; Eileen 2026</vt:lpstr>
      <vt:lpstr> Bob &amp; Eileen 2026</vt:lpstr>
      <vt:lpstr> Bob &amp; Eileen 2026</vt:lpstr>
      <vt:lpstr> Bob &amp; Eileen 2026</vt:lpstr>
      <vt:lpstr> Bob &amp; Eileen 2026</vt:lpstr>
      <vt:lpstr> Bob &amp; Eileen 2026</vt:lpstr>
      <vt:lpstr> Bob &amp; Eileen 2026</vt:lpstr>
      <vt:lpstr> Bob &amp; Eileen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Edmondson</dc:creator>
  <cp:lastModifiedBy>Robert Edmondson</cp:lastModifiedBy>
  <cp:revision>2</cp:revision>
  <dcterms:created xsi:type="dcterms:W3CDTF">2026-02-09T22:11:12Z</dcterms:created>
  <dcterms:modified xsi:type="dcterms:W3CDTF">2026-02-13T17:26:32Z</dcterms:modified>
</cp:coreProperties>
</file>