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8" r:id="rId3"/>
    <p:sldId id="269" r:id="rId4"/>
    <p:sldId id="257" r:id="rId5"/>
    <p:sldId id="259" r:id="rId6"/>
    <p:sldId id="260" r:id="rId7"/>
    <p:sldId id="262" r:id="rId8"/>
    <p:sldId id="267" r:id="rId9"/>
    <p:sldId id="264" r:id="rId10"/>
    <p:sldId id="265" r:id="rId11"/>
    <p:sldId id="266" r:id="rId12"/>
    <p:sldId id="26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20"/>
    <p:restoredTop sz="94682"/>
  </p:normalViewPr>
  <p:slideViewPr>
    <p:cSldViewPr snapToGrid="0" showGuides="1">
      <p:cViewPr varScale="1">
        <p:scale>
          <a:sx n="115" d="100"/>
          <a:sy n="115" d="100"/>
        </p:scale>
        <p:origin x="504" y="1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2/17/26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2/17/26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2/17/26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2/17/26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transition spd="slow">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2/17/26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transition spd="slow">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2/17/26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transition spd="slow">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2/17/26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transition spd="slow">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2/17/26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transition spd="slow">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2/17/26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2/17/26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2/17/26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2/17/26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2/17/26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2/17/26</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2/17/26</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2/17/26</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2/17/26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2/17/26</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transition spd="slow">
    <p:fade thruBlk="1"/>
  </p:transition>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16F84-8551-7D4C-96DA-D2649854639D}"/>
              </a:ext>
            </a:extLst>
          </p:cNvPr>
          <p:cNvSpPr>
            <a:spLocks noGrp="1"/>
          </p:cNvSpPr>
          <p:nvPr>
            <p:ph type="ctrTitle"/>
          </p:nvPr>
        </p:nvSpPr>
        <p:spPr/>
        <p:txBody>
          <a:bodyPr/>
          <a:lstStyle/>
          <a:p>
            <a:r>
              <a:rPr lang="en-US" dirty="0"/>
              <a:t>The Macedonian Mandate</a:t>
            </a:r>
          </a:p>
        </p:txBody>
      </p:sp>
      <p:sp>
        <p:nvSpPr>
          <p:cNvPr id="3" name="Subtitle 2">
            <a:extLst>
              <a:ext uri="{FF2B5EF4-FFF2-40B4-BE49-F238E27FC236}">
                <a16:creationId xmlns:a16="http://schemas.microsoft.com/office/drawing/2014/main" id="{564C5133-02B6-DBF3-3CD8-CEC30173C7C6}"/>
              </a:ext>
            </a:extLst>
          </p:cNvPr>
          <p:cNvSpPr>
            <a:spLocks noGrp="1"/>
          </p:cNvSpPr>
          <p:nvPr>
            <p:ph type="subTitle" idx="1"/>
          </p:nvPr>
        </p:nvSpPr>
        <p:spPr/>
        <p:txBody>
          <a:bodyPr>
            <a:normAutofit/>
          </a:bodyPr>
          <a:lstStyle/>
          <a:p>
            <a:r>
              <a:rPr lang="en-US" sz="4000" dirty="0"/>
              <a:t>Acts 16:6-10</a:t>
            </a:r>
          </a:p>
        </p:txBody>
      </p:sp>
    </p:spTree>
    <p:extLst>
      <p:ext uri="{BB962C8B-B14F-4D97-AF65-F5344CB8AC3E}">
        <p14:creationId xmlns:p14="http://schemas.microsoft.com/office/powerpoint/2010/main" val="2133744727"/>
      </p:ext>
    </p:extLst>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FF5E3-AF79-549C-FD12-29E7145CBC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A4B801-D296-C881-A90D-BE86EEF8DF7C}"/>
              </a:ext>
            </a:extLst>
          </p:cNvPr>
          <p:cNvSpPr>
            <a:spLocks noGrp="1"/>
          </p:cNvSpPr>
          <p:nvPr>
            <p:ph type="title"/>
          </p:nvPr>
        </p:nvSpPr>
        <p:spPr/>
        <p:txBody>
          <a:bodyPr/>
          <a:lstStyle/>
          <a:p>
            <a:r>
              <a:rPr lang="en-US" dirty="0"/>
              <a:t>Four Applications</a:t>
            </a:r>
          </a:p>
        </p:txBody>
      </p:sp>
      <p:sp>
        <p:nvSpPr>
          <p:cNvPr id="3" name="Content Placeholder 2">
            <a:extLst>
              <a:ext uri="{FF2B5EF4-FFF2-40B4-BE49-F238E27FC236}">
                <a16:creationId xmlns:a16="http://schemas.microsoft.com/office/drawing/2014/main" id="{D8F7BA98-0B2B-BFB0-4B35-9B2042859CD3}"/>
              </a:ext>
            </a:extLst>
          </p:cNvPr>
          <p:cNvSpPr>
            <a:spLocks noGrp="1"/>
          </p:cNvSpPr>
          <p:nvPr>
            <p:ph idx="1"/>
          </p:nvPr>
        </p:nvSpPr>
        <p:spPr/>
        <p:txBody>
          <a:bodyPr>
            <a:noAutofit/>
          </a:bodyPr>
          <a:lstStyle/>
          <a:p>
            <a:r>
              <a:rPr lang="en-US" sz="4000" dirty="0"/>
              <a:t>God’s guidance is sometimes restrictive.</a:t>
            </a:r>
          </a:p>
          <a:p>
            <a:r>
              <a:rPr lang="en-US" sz="4000" dirty="0"/>
              <a:t>God’s silence does not invite us to quit, complain, or camp out.</a:t>
            </a:r>
          </a:p>
        </p:txBody>
      </p:sp>
    </p:spTree>
    <p:extLst>
      <p:ext uri="{BB962C8B-B14F-4D97-AF65-F5344CB8AC3E}">
        <p14:creationId xmlns:p14="http://schemas.microsoft.com/office/powerpoint/2010/main" val="204318617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38D72F-72A3-252C-E0EB-8B12ED3C91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FF6B9B-30DB-0202-44A3-01A6F5EA3EE8}"/>
              </a:ext>
            </a:extLst>
          </p:cNvPr>
          <p:cNvSpPr>
            <a:spLocks noGrp="1"/>
          </p:cNvSpPr>
          <p:nvPr>
            <p:ph type="title"/>
          </p:nvPr>
        </p:nvSpPr>
        <p:spPr/>
        <p:txBody>
          <a:bodyPr/>
          <a:lstStyle/>
          <a:p>
            <a:r>
              <a:rPr lang="en-US" dirty="0"/>
              <a:t>Four Applications</a:t>
            </a:r>
          </a:p>
        </p:txBody>
      </p:sp>
      <p:sp>
        <p:nvSpPr>
          <p:cNvPr id="3" name="Content Placeholder 2">
            <a:extLst>
              <a:ext uri="{FF2B5EF4-FFF2-40B4-BE49-F238E27FC236}">
                <a16:creationId xmlns:a16="http://schemas.microsoft.com/office/drawing/2014/main" id="{909A14BC-9F0F-F565-A8A0-D1F979D6FF5D}"/>
              </a:ext>
            </a:extLst>
          </p:cNvPr>
          <p:cNvSpPr>
            <a:spLocks noGrp="1"/>
          </p:cNvSpPr>
          <p:nvPr>
            <p:ph idx="1"/>
          </p:nvPr>
        </p:nvSpPr>
        <p:spPr/>
        <p:txBody>
          <a:bodyPr>
            <a:noAutofit/>
          </a:bodyPr>
          <a:lstStyle/>
          <a:p>
            <a:r>
              <a:rPr lang="en-US" sz="4000" dirty="0"/>
              <a:t>God’s leading becomes clear at just the right moment.</a:t>
            </a:r>
          </a:p>
        </p:txBody>
      </p:sp>
    </p:spTree>
    <p:extLst>
      <p:ext uri="{BB962C8B-B14F-4D97-AF65-F5344CB8AC3E}">
        <p14:creationId xmlns:p14="http://schemas.microsoft.com/office/powerpoint/2010/main" val="211002007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D7945-FBC4-0C93-D2AB-683524EA6CEE}"/>
              </a:ext>
            </a:extLst>
          </p:cNvPr>
          <p:cNvSpPr>
            <a:spLocks noGrp="1"/>
          </p:cNvSpPr>
          <p:nvPr>
            <p:ph type="title"/>
          </p:nvPr>
        </p:nvSpPr>
        <p:spPr/>
        <p:txBody>
          <a:bodyPr/>
          <a:lstStyle/>
          <a:p>
            <a:r>
              <a:rPr lang="en-US" dirty="0"/>
              <a:t>Four Applications</a:t>
            </a:r>
          </a:p>
        </p:txBody>
      </p:sp>
      <p:sp>
        <p:nvSpPr>
          <p:cNvPr id="3" name="Content Placeholder 2">
            <a:extLst>
              <a:ext uri="{FF2B5EF4-FFF2-40B4-BE49-F238E27FC236}">
                <a16:creationId xmlns:a16="http://schemas.microsoft.com/office/drawing/2014/main" id="{1A8261C1-0615-6C2B-DE21-A6875C02E51B}"/>
              </a:ext>
            </a:extLst>
          </p:cNvPr>
          <p:cNvSpPr>
            <a:spLocks noGrp="1"/>
          </p:cNvSpPr>
          <p:nvPr>
            <p:ph idx="1"/>
          </p:nvPr>
        </p:nvSpPr>
        <p:spPr/>
        <p:txBody>
          <a:bodyPr>
            <a:noAutofit/>
          </a:bodyPr>
          <a:lstStyle/>
          <a:p>
            <a:r>
              <a:rPr lang="en-US" sz="4000" dirty="0"/>
              <a:t>God’s leading becomes clear at just the right moment.</a:t>
            </a:r>
          </a:p>
          <a:p>
            <a:r>
              <a:rPr lang="en-US" sz="4000" dirty="0"/>
              <a:t>When God clearly directs, don’t delay. Obey.</a:t>
            </a:r>
          </a:p>
        </p:txBody>
      </p:sp>
    </p:spTree>
    <p:extLst>
      <p:ext uri="{BB962C8B-B14F-4D97-AF65-F5344CB8AC3E}">
        <p14:creationId xmlns:p14="http://schemas.microsoft.com/office/powerpoint/2010/main" val="102460201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67B2BD-79B1-5A25-1C38-7176722474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486DFC-E258-7D8F-059C-53BF24288ABF}"/>
              </a:ext>
            </a:extLst>
          </p:cNvPr>
          <p:cNvSpPr>
            <a:spLocks noGrp="1"/>
          </p:cNvSpPr>
          <p:nvPr>
            <p:ph type="title"/>
          </p:nvPr>
        </p:nvSpPr>
        <p:spPr>
          <a:xfrm>
            <a:off x="646111" y="452718"/>
            <a:ext cx="9404723" cy="93691"/>
          </a:xfrm>
        </p:spPr>
        <p:txBody>
          <a:bodyPr/>
          <a:lstStyle/>
          <a:p>
            <a:endParaRPr lang="en-US" dirty="0"/>
          </a:p>
        </p:txBody>
      </p:sp>
      <p:sp>
        <p:nvSpPr>
          <p:cNvPr id="3" name="Content Placeholder 2">
            <a:extLst>
              <a:ext uri="{FF2B5EF4-FFF2-40B4-BE49-F238E27FC236}">
                <a16:creationId xmlns:a16="http://schemas.microsoft.com/office/drawing/2014/main" id="{2310DA2C-0D00-2D9F-EECA-A4C5DB2E1AF0}"/>
              </a:ext>
            </a:extLst>
          </p:cNvPr>
          <p:cNvSpPr>
            <a:spLocks noGrp="1"/>
          </p:cNvSpPr>
          <p:nvPr>
            <p:ph idx="1"/>
          </p:nvPr>
        </p:nvSpPr>
        <p:spPr>
          <a:xfrm>
            <a:off x="1103312" y="657922"/>
            <a:ext cx="9880639" cy="5653669"/>
          </a:xfrm>
        </p:spPr>
        <p:txBody>
          <a:bodyPr>
            <a:normAutofit fontScale="92500" lnSpcReduction="20000"/>
          </a:bodyPr>
          <a:lstStyle/>
          <a:p>
            <a:pPr>
              <a:lnSpc>
                <a:spcPct val="120000"/>
              </a:lnSpc>
            </a:pPr>
            <a:r>
              <a:rPr lang="en-US" sz="4300" b="1" dirty="0"/>
              <a:t>Acts 16:6-10   </a:t>
            </a:r>
            <a:r>
              <a:rPr lang="en-US" sz="4300" dirty="0"/>
              <a:t>And they went through the region of Phrygia and Galatia, having been forbidden by the Holy Spirit to speak the word in Asia. And when they had come up to </a:t>
            </a:r>
            <a:r>
              <a:rPr lang="en-US" sz="4300" dirty="0" err="1"/>
              <a:t>Mysia</a:t>
            </a:r>
            <a:r>
              <a:rPr lang="en-US" sz="4300" dirty="0"/>
              <a:t>, they attempted to go into Bithynia, but the Spirit of Jesus did not allow them. </a:t>
            </a:r>
            <a:r>
              <a:rPr lang="en-US" sz="4400" dirty="0"/>
              <a:t>So, passing by </a:t>
            </a:r>
            <a:r>
              <a:rPr lang="en-US" sz="4400" dirty="0" err="1"/>
              <a:t>Mysia</a:t>
            </a:r>
            <a:r>
              <a:rPr lang="en-US" sz="4400" dirty="0"/>
              <a:t>, they went down to Troas.</a:t>
            </a:r>
            <a:endParaRPr lang="en-US" sz="4300" dirty="0"/>
          </a:p>
        </p:txBody>
      </p:sp>
    </p:spTree>
    <p:extLst>
      <p:ext uri="{BB962C8B-B14F-4D97-AF65-F5344CB8AC3E}">
        <p14:creationId xmlns:p14="http://schemas.microsoft.com/office/powerpoint/2010/main" val="3734866977"/>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B5C7B-72AE-F560-8307-CFEC23C763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2FB8E0-9FAA-02F3-2A8A-2DB830922DD3}"/>
              </a:ext>
            </a:extLst>
          </p:cNvPr>
          <p:cNvSpPr>
            <a:spLocks noGrp="1"/>
          </p:cNvSpPr>
          <p:nvPr>
            <p:ph type="title"/>
          </p:nvPr>
        </p:nvSpPr>
        <p:spPr>
          <a:xfrm flipV="1">
            <a:off x="646111" y="401444"/>
            <a:ext cx="9404723" cy="51274"/>
          </a:xfrm>
        </p:spPr>
        <p:txBody>
          <a:bodyPr/>
          <a:lstStyle/>
          <a:p>
            <a:endParaRPr lang="en-US" dirty="0"/>
          </a:p>
        </p:txBody>
      </p:sp>
      <p:sp>
        <p:nvSpPr>
          <p:cNvPr id="3" name="Content Placeholder 2">
            <a:extLst>
              <a:ext uri="{FF2B5EF4-FFF2-40B4-BE49-F238E27FC236}">
                <a16:creationId xmlns:a16="http://schemas.microsoft.com/office/drawing/2014/main" id="{0A49B5AB-5972-674F-D293-E9687FF2D936}"/>
              </a:ext>
            </a:extLst>
          </p:cNvPr>
          <p:cNvSpPr>
            <a:spLocks noGrp="1"/>
          </p:cNvSpPr>
          <p:nvPr>
            <p:ph idx="1"/>
          </p:nvPr>
        </p:nvSpPr>
        <p:spPr>
          <a:xfrm>
            <a:off x="646110" y="602166"/>
            <a:ext cx="10170573" cy="5932449"/>
          </a:xfrm>
        </p:spPr>
        <p:txBody>
          <a:bodyPr>
            <a:normAutofit/>
          </a:bodyPr>
          <a:lstStyle/>
          <a:p>
            <a:pPr marL="0" indent="0">
              <a:buNone/>
            </a:pPr>
            <a:r>
              <a:rPr lang="en-US" sz="4000" dirty="0"/>
              <a:t>And a vision appeared to Paul in the night: a man of Macedonia was standing there, urging him and saying, “Come over to Macedonia and help us.”  And when Paul had seen the vision, immediately we sought to go on into Macedonia, concluding that God had called us to preach the gospel to them.</a:t>
            </a:r>
          </a:p>
        </p:txBody>
      </p:sp>
    </p:spTree>
    <p:extLst>
      <p:ext uri="{BB962C8B-B14F-4D97-AF65-F5344CB8AC3E}">
        <p14:creationId xmlns:p14="http://schemas.microsoft.com/office/powerpoint/2010/main" val="197392946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AA453-BF24-A557-8A12-F15384804729}"/>
              </a:ext>
            </a:extLst>
          </p:cNvPr>
          <p:cNvSpPr>
            <a:spLocks noGrp="1"/>
          </p:cNvSpPr>
          <p:nvPr>
            <p:ph type="title"/>
          </p:nvPr>
        </p:nvSpPr>
        <p:spPr/>
        <p:txBody>
          <a:bodyPr/>
          <a:lstStyle/>
          <a:p>
            <a:r>
              <a:rPr lang="en-US" dirty="0"/>
              <a:t>God redirected Paul AWAY from familiar fields.</a:t>
            </a:r>
          </a:p>
        </p:txBody>
      </p:sp>
      <p:sp>
        <p:nvSpPr>
          <p:cNvPr id="3" name="Content Placeholder 2">
            <a:extLst>
              <a:ext uri="{FF2B5EF4-FFF2-40B4-BE49-F238E27FC236}">
                <a16:creationId xmlns:a16="http://schemas.microsoft.com/office/drawing/2014/main" id="{6453ABAD-A0C6-2087-6C2B-240067BED308}"/>
              </a:ext>
            </a:extLst>
          </p:cNvPr>
          <p:cNvSpPr>
            <a:spLocks noGrp="1"/>
          </p:cNvSpPr>
          <p:nvPr>
            <p:ph idx="1"/>
          </p:nvPr>
        </p:nvSpPr>
        <p:spPr>
          <a:xfrm>
            <a:off x="1103312" y="2052919"/>
            <a:ext cx="9880639" cy="4258672"/>
          </a:xfrm>
        </p:spPr>
        <p:txBody>
          <a:bodyPr>
            <a:normAutofit fontScale="85000" lnSpcReduction="20000"/>
          </a:bodyPr>
          <a:lstStyle/>
          <a:p>
            <a:pPr>
              <a:lnSpc>
                <a:spcPct val="120000"/>
              </a:lnSpc>
            </a:pPr>
            <a:r>
              <a:rPr lang="en-US" sz="4300" b="1" dirty="0"/>
              <a:t>Acts 16:6-7   </a:t>
            </a:r>
            <a:r>
              <a:rPr lang="en-US" sz="4300" dirty="0"/>
              <a:t>And they went through the region of Phrygia and Galatia, having been forbidden by the Holy Spirit to speak the word in Asia. And when they had come up to </a:t>
            </a:r>
            <a:r>
              <a:rPr lang="en-US" sz="4300" dirty="0" err="1"/>
              <a:t>Mysia</a:t>
            </a:r>
            <a:r>
              <a:rPr lang="en-US" sz="4300" dirty="0"/>
              <a:t>, they attempted to go into Bithynia, but the Spirit of Jesus did not allow them. </a:t>
            </a:r>
          </a:p>
        </p:txBody>
      </p:sp>
    </p:spTree>
    <p:extLst>
      <p:ext uri="{BB962C8B-B14F-4D97-AF65-F5344CB8AC3E}">
        <p14:creationId xmlns:p14="http://schemas.microsoft.com/office/powerpoint/2010/main" val="82385978"/>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54C71-FA5E-F017-E0B0-16D7E025E1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673391-3171-BC48-D1AB-977EE0DFED22}"/>
              </a:ext>
            </a:extLst>
          </p:cNvPr>
          <p:cNvSpPr>
            <a:spLocks noGrp="1"/>
          </p:cNvSpPr>
          <p:nvPr>
            <p:ph type="title"/>
          </p:nvPr>
        </p:nvSpPr>
        <p:spPr/>
        <p:txBody>
          <a:bodyPr/>
          <a:lstStyle/>
          <a:p>
            <a:r>
              <a:rPr lang="en-US" dirty="0"/>
              <a:t>God put Paul on pause.</a:t>
            </a:r>
          </a:p>
        </p:txBody>
      </p:sp>
      <p:sp>
        <p:nvSpPr>
          <p:cNvPr id="3" name="Content Placeholder 2">
            <a:extLst>
              <a:ext uri="{FF2B5EF4-FFF2-40B4-BE49-F238E27FC236}">
                <a16:creationId xmlns:a16="http://schemas.microsoft.com/office/drawing/2014/main" id="{8BE3FD32-49ED-2D46-AD35-0CC0739D7FE0}"/>
              </a:ext>
            </a:extLst>
          </p:cNvPr>
          <p:cNvSpPr>
            <a:spLocks noGrp="1"/>
          </p:cNvSpPr>
          <p:nvPr>
            <p:ph idx="1"/>
          </p:nvPr>
        </p:nvSpPr>
        <p:spPr/>
        <p:txBody>
          <a:bodyPr>
            <a:normAutofit/>
          </a:bodyPr>
          <a:lstStyle/>
          <a:p>
            <a:r>
              <a:rPr lang="en-US" sz="4000" b="1" dirty="0"/>
              <a:t>Acts 16:8   </a:t>
            </a:r>
            <a:r>
              <a:rPr lang="en-US" sz="4000" dirty="0"/>
              <a:t>So, passing by </a:t>
            </a:r>
            <a:r>
              <a:rPr lang="en-US" sz="4000" dirty="0" err="1"/>
              <a:t>Mysia</a:t>
            </a:r>
            <a:r>
              <a:rPr lang="en-US" sz="4000" dirty="0"/>
              <a:t>, they went down to Troas.</a:t>
            </a:r>
          </a:p>
        </p:txBody>
      </p:sp>
    </p:spTree>
    <p:extLst>
      <p:ext uri="{BB962C8B-B14F-4D97-AF65-F5344CB8AC3E}">
        <p14:creationId xmlns:p14="http://schemas.microsoft.com/office/powerpoint/2010/main" val="2246350548"/>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8CBF6-FD61-77D3-6571-5E5F9BE5EC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D2F714-F8E9-2F48-5975-04E3594FD3D7}"/>
              </a:ext>
            </a:extLst>
          </p:cNvPr>
          <p:cNvSpPr>
            <a:spLocks noGrp="1"/>
          </p:cNvSpPr>
          <p:nvPr>
            <p:ph type="title"/>
          </p:nvPr>
        </p:nvSpPr>
        <p:spPr/>
        <p:txBody>
          <a:bodyPr/>
          <a:lstStyle/>
          <a:p>
            <a:r>
              <a:rPr lang="en-US" dirty="0"/>
              <a:t>God called his missionaries to reach New People.</a:t>
            </a:r>
          </a:p>
        </p:txBody>
      </p:sp>
      <p:sp>
        <p:nvSpPr>
          <p:cNvPr id="3" name="Content Placeholder 2">
            <a:extLst>
              <a:ext uri="{FF2B5EF4-FFF2-40B4-BE49-F238E27FC236}">
                <a16:creationId xmlns:a16="http://schemas.microsoft.com/office/drawing/2014/main" id="{F6BFA77A-6939-5E96-085B-E14C5BD3A76D}"/>
              </a:ext>
            </a:extLst>
          </p:cNvPr>
          <p:cNvSpPr>
            <a:spLocks noGrp="1"/>
          </p:cNvSpPr>
          <p:nvPr>
            <p:ph idx="1"/>
          </p:nvPr>
        </p:nvSpPr>
        <p:spPr>
          <a:xfrm>
            <a:off x="646110" y="2052918"/>
            <a:ext cx="10170573" cy="4481697"/>
          </a:xfrm>
        </p:spPr>
        <p:txBody>
          <a:bodyPr>
            <a:normAutofit/>
          </a:bodyPr>
          <a:lstStyle/>
          <a:p>
            <a:r>
              <a:rPr lang="en-US" sz="4000" b="1" dirty="0"/>
              <a:t>Acts 16:9-10  </a:t>
            </a:r>
            <a:r>
              <a:rPr lang="en-US" sz="4000" dirty="0"/>
              <a:t>And a vision appeared to Paul in the night: a man of Macedonia was standing there, urging him and saying, “Come over to Macedonia and help us.” </a:t>
            </a:r>
          </a:p>
        </p:txBody>
      </p:sp>
    </p:spTree>
    <p:extLst>
      <p:ext uri="{BB962C8B-B14F-4D97-AF65-F5344CB8AC3E}">
        <p14:creationId xmlns:p14="http://schemas.microsoft.com/office/powerpoint/2010/main" val="2443989977"/>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114DF-FA2F-C502-D584-7BEB24AA00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0DB3BE-DD95-1FF3-AEDB-C79223C9630A}"/>
              </a:ext>
            </a:extLst>
          </p:cNvPr>
          <p:cNvSpPr>
            <a:spLocks noGrp="1"/>
          </p:cNvSpPr>
          <p:nvPr>
            <p:ph type="title"/>
          </p:nvPr>
        </p:nvSpPr>
        <p:spPr/>
        <p:txBody>
          <a:bodyPr/>
          <a:lstStyle/>
          <a:p>
            <a:r>
              <a:rPr lang="en-US" dirty="0"/>
              <a:t>God called his missionaries to reach New People</a:t>
            </a:r>
          </a:p>
        </p:txBody>
      </p:sp>
      <p:sp>
        <p:nvSpPr>
          <p:cNvPr id="3" name="Content Placeholder 2">
            <a:extLst>
              <a:ext uri="{FF2B5EF4-FFF2-40B4-BE49-F238E27FC236}">
                <a16:creationId xmlns:a16="http://schemas.microsoft.com/office/drawing/2014/main" id="{93A22B06-8C65-8AEA-725D-D418627796AB}"/>
              </a:ext>
            </a:extLst>
          </p:cNvPr>
          <p:cNvSpPr>
            <a:spLocks noGrp="1"/>
          </p:cNvSpPr>
          <p:nvPr>
            <p:ph idx="1"/>
          </p:nvPr>
        </p:nvSpPr>
        <p:spPr>
          <a:xfrm>
            <a:off x="646110" y="2052918"/>
            <a:ext cx="10170573" cy="4481697"/>
          </a:xfrm>
        </p:spPr>
        <p:txBody>
          <a:bodyPr>
            <a:normAutofit/>
          </a:bodyPr>
          <a:lstStyle/>
          <a:p>
            <a:r>
              <a:rPr lang="en-US" sz="4000" b="1" dirty="0"/>
              <a:t>Acts 16:9-10  </a:t>
            </a:r>
            <a:r>
              <a:rPr lang="en-US" sz="4000" dirty="0"/>
              <a:t>And when Paul had seen the vision, immediately we sought to go on into Macedonia, concluding that God had called us to preach the gospel to them.</a:t>
            </a:r>
          </a:p>
        </p:txBody>
      </p:sp>
    </p:spTree>
    <p:extLst>
      <p:ext uri="{BB962C8B-B14F-4D97-AF65-F5344CB8AC3E}">
        <p14:creationId xmlns:p14="http://schemas.microsoft.com/office/powerpoint/2010/main" val="148933497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2EDBE-ECA8-A260-9279-A0193D44AD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A73A46-AB2B-D1E1-6B02-5F7E680D1F77}"/>
              </a:ext>
            </a:extLst>
          </p:cNvPr>
          <p:cNvSpPr>
            <a:spLocks noGrp="1"/>
          </p:cNvSpPr>
          <p:nvPr>
            <p:ph type="title"/>
          </p:nvPr>
        </p:nvSpPr>
        <p:spPr/>
        <p:txBody>
          <a:bodyPr/>
          <a:lstStyle/>
          <a:p>
            <a:r>
              <a:rPr lang="en-US" dirty="0"/>
              <a:t>Four Applications</a:t>
            </a:r>
          </a:p>
        </p:txBody>
      </p:sp>
      <p:sp>
        <p:nvSpPr>
          <p:cNvPr id="3" name="Content Placeholder 2">
            <a:extLst>
              <a:ext uri="{FF2B5EF4-FFF2-40B4-BE49-F238E27FC236}">
                <a16:creationId xmlns:a16="http://schemas.microsoft.com/office/drawing/2014/main" id="{3775FC86-5C13-8102-BF90-1A00D43E1162}"/>
              </a:ext>
            </a:extLst>
          </p:cNvPr>
          <p:cNvSpPr>
            <a:spLocks noGrp="1"/>
          </p:cNvSpPr>
          <p:nvPr>
            <p:ph idx="1"/>
          </p:nvPr>
        </p:nvSpPr>
        <p:spPr/>
        <p:txBody>
          <a:bodyPr>
            <a:noAutofit/>
          </a:bodyPr>
          <a:lstStyle/>
          <a:p>
            <a:pPr marL="0" indent="0">
              <a:buNone/>
            </a:pPr>
            <a:endParaRPr lang="en-US" sz="4000" dirty="0"/>
          </a:p>
        </p:txBody>
      </p:sp>
    </p:spTree>
    <p:extLst>
      <p:ext uri="{BB962C8B-B14F-4D97-AF65-F5344CB8AC3E}">
        <p14:creationId xmlns:p14="http://schemas.microsoft.com/office/powerpoint/2010/main" val="3925831214"/>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D4004-D679-FCD1-565A-70B92C5381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8065BF-7B7E-7047-36B6-4A55362F7ACF}"/>
              </a:ext>
            </a:extLst>
          </p:cNvPr>
          <p:cNvSpPr>
            <a:spLocks noGrp="1"/>
          </p:cNvSpPr>
          <p:nvPr>
            <p:ph type="title"/>
          </p:nvPr>
        </p:nvSpPr>
        <p:spPr/>
        <p:txBody>
          <a:bodyPr/>
          <a:lstStyle/>
          <a:p>
            <a:r>
              <a:rPr lang="en-US" dirty="0"/>
              <a:t>Four Applications</a:t>
            </a:r>
          </a:p>
        </p:txBody>
      </p:sp>
      <p:sp>
        <p:nvSpPr>
          <p:cNvPr id="3" name="Content Placeholder 2">
            <a:extLst>
              <a:ext uri="{FF2B5EF4-FFF2-40B4-BE49-F238E27FC236}">
                <a16:creationId xmlns:a16="http://schemas.microsoft.com/office/drawing/2014/main" id="{5F05482F-CAFE-1F73-79FF-E24CA65ABF7B}"/>
              </a:ext>
            </a:extLst>
          </p:cNvPr>
          <p:cNvSpPr>
            <a:spLocks noGrp="1"/>
          </p:cNvSpPr>
          <p:nvPr>
            <p:ph idx="1"/>
          </p:nvPr>
        </p:nvSpPr>
        <p:spPr/>
        <p:txBody>
          <a:bodyPr>
            <a:noAutofit/>
          </a:bodyPr>
          <a:lstStyle/>
          <a:p>
            <a:r>
              <a:rPr lang="en-US" sz="4000" dirty="0"/>
              <a:t>God’s guidance is sometimes restrictive.</a:t>
            </a:r>
          </a:p>
        </p:txBody>
      </p:sp>
    </p:spTree>
    <p:extLst>
      <p:ext uri="{BB962C8B-B14F-4D97-AF65-F5344CB8AC3E}">
        <p14:creationId xmlns:p14="http://schemas.microsoft.com/office/powerpoint/2010/main" val="2260186278"/>
      </p:ext>
    </p:extLst>
  </p:cSld>
  <p:clrMapOvr>
    <a:masterClrMapping/>
  </p:clrMapOvr>
  <p:transition spd="slow">
    <p:fade thruBlk="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41</TotalTime>
  <Words>363</Words>
  <Application>Microsoft Macintosh PowerPoint</Application>
  <PresentationFormat>Widescreen</PresentationFormat>
  <Paragraphs>23</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Century Gothic</vt:lpstr>
      <vt:lpstr>Wingdings 3</vt:lpstr>
      <vt:lpstr>Ion</vt:lpstr>
      <vt:lpstr>The Macedonian Mandate</vt:lpstr>
      <vt:lpstr>PowerPoint Presentation</vt:lpstr>
      <vt:lpstr>PowerPoint Presentation</vt:lpstr>
      <vt:lpstr>God redirected Paul AWAY from familiar fields.</vt:lpstr>
      <vt:lpstr>God put Paul on pause.</vt:lpstr>
      <vt:lpstr>God called his missionaries to reach New People.</vt:lpstr>
      <vt:lpstr>God called his missionaries to reach New People</vt:lpstr>
      <vt:lpstr>Four Applications</vt:lpstr>
      <vt:lpstr>Four Applications</vt:lpstr>
      <vt:lpstr>Four Applications</vt:lpstr>
      <vt:lpstr>Four Applications</vt:lpstr>
      <vt:lpstr>Four Applications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Robert Edmondson</dc:creator>
  <cp:lastModifiedBy>Robert Edmondson</cp:lastModifiedBy>
  <cp:revision>4</cp:revision>
  <dcterms:created xsi:type="dcterms:W3CDTF">2026-02-10T00:03:29Z</dcterms:created>
  <dcterms:modified xsi:type="dcterms:W3CDTF">2026-02-17T18:58:31Z</dcterms:modified>
</cp:coreProperties>
</file>