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258" r:id="rId4"/>
    <p:sldId id="653" r:id="rId5"/>
    <p:sldId id="652" r:id="rId6"/>
    <p:sldId id="649" r:id="rId7"/>
    <p:sldId id="650" r:id="rId8"/>
    <p:sldId id="654" r:id="rId9"/>
    <p:sldId id="634" r:id="rId10"/>
    <p:sldId id="635" r:id="rId11"/>
    <p:sldId id="260" r:id="rId12"/>
    <p:sldId id="638" r:id="rId13"/>
    <p:sldId id="261" r:id="rId14"/>
    <p:sldId id="613" r:id="rId15"/>
    <p:sldId id="369" r:id="rId16"/>
    <p:sldId id="370" r:id="rId17"/>
    <p:sldId id="633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526" autoAdjust="0"/>
    <p:restoredTop sz="94694"/>
  </p:normalViewPr>
  <p:slideViewPr>
    <p:cSldViewPr snapToGrid="0">
      <p:cViewPr varScale="1">
        <p:scale>
          <a:sx n="75" d="100"/>
          <a:sy n="75" d="100"/>
        </p:scale>
        <p:origin x="176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14130-79F9-9D42-B96F-0D7EEF51C780}" type="doc">
      <dgm:prSet loTypeId="urn:microsoft.com/office/officeart/2005/8/layout/pyramid3" loCatId="" qsTypeId="urn:microsoft.com/office/officeart/2005/8/quickstyle/simple3" qsCatId="simple" csTypeId="urn:microsoft.com/office/officeart/2005/8/colors/accent3_5" csCatId="accent3" phldr="1"/>
      <dgm:spPr/>
    </dgm:pt>
    <dgm:pt modelId="{5AA72A12-3F55-F847-9DE5-C0DF942D85A9}">
      <dgm:prSet phldrT="[Text]"/>
      <dgm:sp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GB" dirty="0"/>
            <a:t>Actions</a:t>
          </a:r>
        </a:p>
      </dgm:t>
    </dgm:pt>
    <dgm:pt modelId="{5A81895A-E86D-FB48-B9A9-22FE92E937F0}" type="parTrans" cxnId="{1EC7854B-573C-1B40-8104-80FC2CF8C77B}">
      <dgm:prSet/>
      <dgm:spPr/>
      <dgm:t>
        <a:bodyPr/>
        <a:lstStyle/>
        <a:p>
          <a:endParaRPr lang="en-GB"/>
        </a:p>
      </dgm:t>
    </dgm:pt>
    <dgm:pt modelId="{23C855FB-AF03-6B45-9D99-8F6AEF51A800}" type="sibTrans" cxnId="{1EC7854B-573C-1B40-8104-80FC2CF8C77B}">
      <dgm:prSet/>
      <dgm:spPr/>
      <dgm:t>
        <a:bodyPr/>
        <a:lstStyle/>
        <a:p>
          <a:endParaRPr lang="en-GB"/>
        </a:p>
      </dgm:t>
    </dgm:pt>
    <dgm:pt modelId="{180E3D7B-19D5-A448-AF32-6C4F6D58C696}">
      <dgm:prSet phldrT="[Text]"/>
      <dgm:sp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GB"/>
            <a:t>Thoughts/Imaginations</a:t>
          </a:r>
        </a:p>
      </dgm:t>
    </dgm:pt>
    <dgm:pt modelId="{CBAF349B-9088-A945-BD21-DE17DE4629E3}" type="parTrans" cxnId="{2CD7A32F-DC5D-FA48-8DA7-C959749B8999}">
      <dgm:prSet/>
      <dgm:spPr/>
      <dgm:t>
        <a:bodyPr/>
        <a:lstStyle/>
        <a:p>
          <a:endParaRPr lang="en-GB"/>
        </a:p>
      </dgm:t>
    </dgm:pt>
    <dgm:pt modelId="{D78E0103-4331-B742-941E-C22860D440A0}" type="sibTrans" cxnId="{2CD7A32F-DC5D-FA48-8DA7-C959749B8999}">
      <dgm:prSet/>
      <dgm:spPr/>
      <dgm:t>
        <a:bodyPr/>
        <a:lstStyle/>
        <a:p>
          <a:endParaRPr lang="en-GB"/>
        </a:p>
      </dgm:t>
    </dgm:pt>
    <dgm:pt modelId="{A93FC18A-CCA2-024B-84A5-89914FE12AE2}">
      <dgm:prSet phldrT="[Text]"/>
      <dgm:sp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GB"/>
            <a:t>Feelings</a:t>
          </a:r>
        </a:p>
      </dgm:t>
    </dgm:pt>
    <dgm:pt modelId="{77DB3AB1-EB45-FB47-BD16-6C1702EF21E0}" type="parTrans" cxnId="{F8FE5A65-A964-E040-B14E-36E748483A89}">
      <dgm:prSet/>
      <dgm:spPr/>
      <dgm:t>
        <a:bodyPr/>
        <a:lstStyle/>
        <a:p>
          <a:endParaRPr lang="en-GB"/>
        </a:p>
      </dgm:t>
    </dgm:pt>
    <dgm:pt modelId="{F3EA86DC-B8FA-FC46-B39A-5C3CB7A7CC62}" type="sibTrans" cxnId="{F8FE5A65-A964-E040-B14E-36E748483A89}">
      <dgm:prSet/>
      <dgm:spPr/>
      <dgm:t>
        <a:bodyPr/>
        <a:lstStyle/>
        <a:p>
          <a:endParaRPr lang="en-GB"/>
        </a:p>
      </dgm:t>
    </dgm:pt>
    <dgm:pt modelId="{8B9CE9CC-DF6A-4A40-8EF7-C6478AEF4141}">
      <dgm:prSet phldrT="[Text]"/>
      <dgm:sp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GB"/>
            <a:t>Habits</a:t>
          </a:r>
        </a:p>
      </dgm:t>
    </dgm:pt>
    <dgm:pt modelId="{D83BBF52-0363-B44D-9EF4-805D9D46A16E}" type="parTrans" cxnId="{154E217E-8A56-D64F-B214-5F76FF0948CD}">
      <dgm:prSet/>
      <dgm:spPr/>
      <dgm:t>
        <a:bodyPr/>
        <a:lstStyle/>
        <a:p>
          <a:endParaRPr lang="en-GB"/>
        </a:p>
      </dgm:t>
    </dgm:pt>
    <dgm:pt modelId="{8E389F2D-FB7A-604B-937A-4D1BA1348D46}" type="sibTrans" cxnId="{154E217E-8A56-D64F-B214-5F76FF0948CD}">
      <dgm:prSet/>
      <dgm:spPr/>
      <dgm:t>
        <a:bodyPr/>
        <a:lstStyle/>
        <a:p>
          <a:endParaRPr lang="en-GB"/>
        </a:p>
      </dgm:t>
    </dgm:pt>
    <dgm:pt modelId="{C5A96743-5712-A04A-9B52-29600F0A49CB}">
      <dgm:prSet phldrT="[Text]"/>
      <dgm:sp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GB"/>
            <a:t>Strongholds</a:t>
          </a:r>
        </a:p>
      </dgm:t>
    </dgm:pt>
    <dgm:pt modelId="{21BA1AB3-C828-8342-B5C1-DC2F0A740021}" type="parTrans" cxnId="{BD5E8F67-E743-2F43-B887-2598B720A16B}">
      <dgm:prSet/>
      <dgm:spPr/>
      <dgm:t>
        <a:bodyPr/>
        <a:lstStyle/>
        <a:p>
          <a:endParaRPr lang="en-GB"/>
        </a:p>
      </dgm:t>
    </dgm:pt>
    <dgm:pt modelId="{79107991-9A21-5C4A-8478-B37A7121C60C}" type="sibTrans" cxnId="{BD5E8F67-E743-2F43-B887-2598B720A16B}">
      <dgm:prSet/>
      <dgm:spPr/>
      <dgm:t>
        <a:bodyPr/>
        <a:lstStyle/>
        <a:p>
          <a:endParaRPr lang="en-GB"/>
        </a:p>
      </dgm:t>
    </dgm:pt>
    <dgm:pt modelId="{2F967495-7B11-AC40-8E83-4C9C61DF1E42}">
      <dgm:prSet phldrT="[Text]"/>
      <dgm:sp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GB"/>
            <a:t>Judgments, Vows, Lies</a:t>
          </a:r>
        </a:p>
      </dgm:t>
    </dgm:pt>
    <dgm:pt modelId="{578217AA-EFA4-ED4B-811F-7B832A915D12}" type="parTrans" cxnId="{3531B6BF-BF00-484F-8905-D9C4405D737A}">
      <dgm:prSet/>
      <dgm:spPr/>
      <dgm:t>
        <a:bodyPr/>
        <a:lstStyle/>
        <a:p>
          <a:endParaRPr lang="en-GB"/>
        </a:p>
      </dgm:t>
    </dgm:pt>
    <dgm:pt modelId="{7AB9C1C3-395D-8743-8357-93F17662F83A}" type="sibTrans" cxnId="{3531B6BF-BF00-484F-8905-D9C4405D737A}">
      <dgm:prSet/>
      <dgm:spPr/>
      <dgm:t>
        <a:bodyPr/>
        <a:lstStyle/>
        <a:p>
          <a:endParaRPr lang="en-GB"/>
        </a:p>
      </dgm:t>
    </dgm:pt>
    <dgm:pt modelId="{C56E9CA1-41F8-8A4C-90BF-2DB347BE69E1}">
      <dgm:prSet phldrT="[Text]"/>
      <dgm:sp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GB"/>
            <a:t>Beliefs</a:t>
          </a:r>
        </a:p>
      </dgm:t>
    </dgm:pt>
    <dgm:pt modelId="{C57702E9-0CEA-A149-B497-625715EBAF52}" type="parTrans" cxnId="{7E6153C7-0D6B-0E46-AA22-DE27F2847EEB}">
      <dgm:prSet/>
      <dgm:spPr/>
      <dgm:t>
        <a:bodyPr/>
        <a:lstStyle/>
        <a:p>
          <a:endParaRPr lang="en-GB"/>
        </a:p>
      </dgm:t>
    </dgm:pt>
    <dgm:pt modelId="{EB7331AA-9FD2-354C-BE2E-A18531F324C3}" type="sibTrans" cxnId="{7E6153C7-0D6B-0E46-AA22-DE27F2847EEB}">
      <dgm:prSet/>
      <dgm:spPr/>
      <dgm:t>
        <a:bodyPr/>
        <a:lstStyle/>
        <a:p>
          <a:endParaRPr lang="en-GB"/>
        </a:p>
      </dgm:t>
    </dgm:pt>
    <dgm:pt modelId="{0EB8CE3C-08B6-F94C-BF04-935696E9062B}">
      <dgm:prSet phldrT="[Text]"/>
      <dgm:sp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GB"/>
            <a:t>Wounds</a:t>
          </a:r>
        </a:p>
      </dgm:t>
    </dgm:pt>
    <dgm:pt modelId="{04C944A7-6CB5-7243-A544-65E5DAA01B91}" type="parTrans" cxnId="{D2BC9725-EF57-E54A-9B8A-67D57416F7BF}">
      <dgm:prSet/>
      <dgm:spPr/>
      <dgm:t>
        <a:bodyPr/>
        <a:lstStyle/>
        <a:p>
          <a:endParaRPr lang="en-GB"/>
        </a:p>
      </dgm:t>
    </dgm:pt>
    <dgm:pt modelId="{DF5A7137-4A99-C84D-884E-ABB8B74AAD66}" type="sibTrans" cxnId="{D2BC9725-EF57-E54A-9B8A-67D57416F7BF}">
      <dgm:prSet/>
      <dgm:spPr/>
      <dgm:t>
        <a:bodyPr/>
        <a:lstStyle/>
        <a:p>
          <a:endParaRPr lang="en-GB"/>
        </a:p>
      </dgm:t>
    </dgm:pt>
    <dgm:pt modelId="{51DD3F5B-C15F-1543-B5D4-6B41CD5C1F2F}">
      <dgm:prSet phldrT="[Text]"/>
      <dgm:sp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GB" dirty="0"/>
            <a:t>Ancestral sins</a:t>
          </a:r>
        </a:p>
      </dgm:t>
    </dgm:pt>
    <dgm:pt modelId="{B6BF5B59-F1DE-8D44-AFB5-3E08C005B128}" type="parTrans" cxnId="{2772E4D9-67C7-4045-82EE-A4E9066CCD23}">
      <dgm:prSet/>
      <dgm:spPr/>
      <dgm:t>
        <a:bodyPr/>
        <a:lstStyle/>
        <a:p>
          <a:endParaRPr lang="en-GB"/>
        </a:p>
      </dgm:t>
    </dgm:pt>
    <dgm:pt modelId="{995D3B63-8CBC-4B4D-BA10-5700802F79D0}" type="sibTrans" cxnId="{2772E4D9-67C7-4045-82EE-A4E9066CCD23}">
      <dgm:prSet/>
      <dgm:spPr/>
      <dgm:t>
        <a:bodyPr/>
        <a:lstStyle/>
        <a:p>
          <a:endParaRPr lang="en-GB"/>
        </a:p>
      </dgm:t>
    </dgm:pt>
    <dgm:pt modelId="{2312E2BA-C4FE-DD40-899D-BF4C7E61D356}" type="pres">
      <dgm:prSet presAssocID="{47514130-79F9-9D42-B96F-0D7EEF51C780}" presName="Name0" presStyleCnt="0">
        <dgm:presLayoutVars>
          <dgm:dir/>
          <dgm:animLvl val="lvl"/>
          <dgm:resizeHandles val="exact"/>
        </dgm:presLayoutVars>
      </dgm:prSet>
      <dgm:spPr/>
    </dgm:pt>
    <dgm:pt modelId="{711892A9-CDEB-154B-8D8C-DCC963CB77A5}" type="pres">
      <dgm:prSet presAssocID="{5AA72A12-3F55-F847-9DE5-C0DF942D85A9}" presName="Name8" presStyleCnt="0"/>
      <dgm:spPr/>
    </dgm:pt>
    <dgm:pt modelId="{4727C1D8-D14A-4B43-A7C8-C34F4D2BAA21}" type="pres">
      <dgm:prSet presAssocID="{5AA72A12-3F55-F847-9DE5-C0DF942D85A9}" presName="level" presStyleLbl="node1" presStyleIdx="0" presStyleCnt="9">
        <dgm:presLayoutVars>
          <dgm:chMax val="1"/>
          <dgm:bulletEnabled val="1"/>
        </dgm:presLayoutVars>
      </dgm:prSet>
      <dgm:spPr/>
    </dgm:pt>
    <dgm:pt modelId="{5AAF98CB-577F-6645-989F-B6E462CDBFB6}" type="pres">
      <dgm:prSet presAssocID="{5AA72A12-3F55-F847-9DE5-C0DF942D85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F38F49-FA49-7C44-8272-93EA281459C8}" type="pres">
      <dgm:prSet presAssocID="{180E3D7B-19D5-A448-AF32-6C4F6D58C696}" presName="Name8" presStyleCnt="0"/>
      <dgm:spPr/>
    </dgm:pt>
    <dgm:pt modelId="{935388EB-4C12-EE4A-B997-B1A5C164404E}" type="pres">
      <dgm:prSet presAssocID="{180E3D7B-19D5-A448-AF32-6C4F6D58C696}" presName="level" presStyleLbl="node1" presStyleIdx="1" presStyleCnt="9">
        <dgm:presLayoutVars>
          <dgm:chMax val="1"/>
          <dgm:bulletEnabled val="1"/>
        </dgm:presLayoutVars>
      </dgm:prSet>
      <dgm:spPr/>
    </dgm:pt>
    <dgm:pt modelId="{79A01B11-D1EA-9D4F-A11A-04E04DAF464D}" type="pres">
      <dgm:prSet presAssocID="{180E3D7B-19D5-A448-AF32-6C4F6D58C69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7848174-C6C3-4945-B315-0B6D037EE231}" type="pres">
      <dgm:prSet presAssocID="{A93FC18A-CCA2-024B-84A5-89914FE12AE2}" presName="Name8" presStyleCnt="0"/>
      <dgm:spPr/>
    </dgm:pt>
    <dgm:pt modelId="{EB036A05-39A2-7445-AB10-726532472565}" type="pres">
      <dgm:prSet presAssocID="{A93FC18A-CCA2-024B-84A5-89914FE12AE2}" presName="level" presStyleLbl="node1" presStyleIdx="2" presStyleCnt="9">
        <dgm:presLayoutVars>
          <dgm:chMax val="1"/>
          <dgm:bulletEnabled val="1"/>
        </dgm:presLayoutVars>
      </dgm:prSet>
      <dgm:spPr/>
    </dgm:pt>
    <dgm:pt modelId="{EFC8B0B5-3C78-4D4E-9E6C-F6040B6CAE52}" type="pres">
      <dgm:prSet presAssocID="{A93FC18A-CCA2-024B-84A5-89914FE12A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702590-0CB5-E641-B85F-F418624D32F6}" type="pres">
      <dgm:prSet presAssocID="{8B9CE9CC-DF6A-4A40-8EF7-C6478AEF4141}" presName="Name8" presStyleCnt="0"/>
      <dgm:spPr/>
    </dgm:pt>
    <dgm:pt modelId="{804D5864-D103-F646-AA84-6C77B9115498}" type="pres">
      <dgm:prSet presAssocID="{8B9CE9CC-DF6A-4A40-8EF7-C6478AEF4141}" presName="level" presStyleLbl="node1" presStyleIdx="3" presStyleCnt="9">
        <dgm:presLayoutVars>
          <dgm:chMax val="1"/>
          <dgm:bulletEnabled val="1"/>
        </dgm:presLayoutVars>
      </dgm:prSet>
      <dgm:spPr/>
    </dgm:pt>
    <dgm:pt modelId="{BC8CAB69-E39C-D84C-9F72-E9D3CD9CBB8F}" type="pres">
      <dgm:prSet presAssocID="{8B9CE9CC-DF6A-4A40-8EF7-C6478AEF414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B8F18E8-63D2-6647-81F1-55B8855856E5}" type="pres">
      <dgm:prSet presAssocID="{C56E9CA1-41F8-8A4C-90BF-2DB347BE69E1}" presName="Name8" presStyleCnt="0"/>
      <dgm:spPr/>
    </dgm:pt>
    <dgm:pt modelId="{C5145EC7-3AAE-7B43-A2AA-02FBD2E5E8E9}" type="pres">
      <dgm:prSet presAssocID="{C56E9CA1-41F8-8A4C-90BF-2DB347BE69E1}" presName="level" presStyleLbl="node1" presStyleIdx="4" presStyleCnt="9">
        <dgm:presLayoutVars>
          <dgm:chMax val="1"/>
          <dgm:bulletEnabled val="1"/>
        </dgm:presLayoutVars>
      </dgm:prSet>
      <dgm:spPr/>
    </dgm:pt>
    <dgm:pt modelId="{A3EE84AE-1C9D-D441-8456-072B984ADE89}" type="pres">
      <dgm:prSet presAssocID="{C56E9CA1-41F8-8A4C-90BF-2DB347BE69E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2023BA8-A332-014E-AE9B-6F9809F0A7A2}" type="pres">
      <dgm:prSet presAssocID="{C5A96743-5712-A04A-9B52-29600F0A49CB}" presName="Name8" presStyleCnt="0"/>
      <dgm:spPr/>
    </dgm:pt>
    <dgm:pt modelId="{A192958C-ED4F-234D-A8B5-551B1319E9EB}" type="pres">
      <dgm:prSet presAssocID="{C5A96743-5712-A04A-9B52-29600F0A49CB}" presName="level" presStyleLbl="node1" presStyleIdx="5" presStyleCnt="9">
        <dgm:presLayoutVars>
          <dgm:chMax val="1"/>
          <dgm:bulletEnabled val="1"/>
        </dgm:presLayoutVars>
      </dgm:prSet>
      <dgm:spPr/>
    </dgm:pt>
    <dgm:pt modelId="{3432EA3A-6BC2-604A-A93C-E9F94E80C28C}" type="pres">
      <dgm:prSet presAssocID="{C5A96743-5712-A04A-9B52-29600F0A49C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0EA1D58-0693-5A48-967C-F685E93C2F74}" type="pres">
      <dgm:prSet presAssocID="{2F967495-7B11-AC40-8E83-4C9C61DF1E42}" presName="Name8" presStyleCnt="0"/>
      <dgm:spPr/>
    </dgm:pt>
    <dgm:pt modelId="{206BB5BF-741C-0545-80B4-34BD900E6357}" type="pres">
      <dgm:prSet presAssocID="{2F967495-7B11-AC40-8E83-4C9C61DF1E42}" presName="level" presStyleLbl="node1" presStyleIdx="6" presStyleCnt="9">
        <dgm:presLayoutVars>
          <dgm:chMax val="1"/>
          <dgm:bulletEnabled val="1"/>
        </dgm:presLayoutVars>
      </dgm:prSet>
      <dgm:spPr/>
    </dgm:pt>
    <dgm:pt modelId="{03F610C2-EB30-3F4D-AB7F-1EDEE475A496}" type="pres">
      <dgm:prSet presAssocID="{2F967495-7B11-AC40-8E83-4C9C61DF1E4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05FF4F6-4F35-D045-96AE-BE548BA6AEA6}" type="pres">
      <dgm:prSet presAssocID="{0EB8CE3C-08B6-F94C-BF04-935696E9062B}" presName="Name8" presStyleCnt="0"/>
      <dgm:spPr/>
    </dgm:pt>
    <dgm:pt modelId="{0E33AFBF-F87B-D34F-B57C-FF218363DBC5}" type="pres">
      <dgm:prSet presAssocID="{0EB8CE3C-08B6-F94C-BF04-935696E9062B}" presName="level" presStyleLbl="node1" presStyleIdx="7" presStyleCnt="9">
        <dgm:presLayoutVars>
          <dgm:chMax val="1"/>
          <dgm:bulletEnabled val="1"/>
        </dgm:presLayoutVars>
      </dgm:prSet>
      <dgm:spPr/>
    </dgm:pt>
    <dgm:pt modelId="{0C87E3DB-BF98-FD4B-A8CF-259E79A20DB2}" type="pres">
      <dgm:prSet presAssocID="{0EB8CE3C-08B6-F94C-BF04-935696E9062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F3503E7-F06B-AC46-8F6B-D662909E229E}" type="pres">
      <dgm:prSet presAssocID="{51DD3F5B-C15F-1543-B5D4-6B41CD5C1F2F}" presName="Name8" presStyleCnt="0"/>
      <dgm:spPr/>
    </dgm:pt>
    <dgm:pt modelId="{9ABB5BC4-338B-F140-A7DC-E29C81107DEE}" type="pres">
      <dgm:prSet presAssocID="{51DD3F5B-C15F-1543-B5D4-6B41CD5C1F2F}" presName="level" presStyleLbl="node1" presStyleIdx="8" presStyleCnt="9" custScaleX="259687">
        <dgm:presLayoutVars>
          <dgm:chMax val="1"/>
          <dgm:bulletEnabled val="1"/>
        </dgm:presLayoutVars>
      </dgm:prSet>
      <dgm:spPr/>
    </dgm:pt>
    <dgm:pt modelId="{E842D059-6507-7949-89B1-224EF74939BA}" type="pres">
      <dgm:prSet presAssocID="{51DD3F5B-C15F-1543-B5D4-6B41CD5C1F2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349F300-C028-5B48-8F5B-18B13485578F}" type="presOf" srcId="{C5A96743-5712-A04A-9B52-29600F0A49CB}" destId="{3432EA3A-6BC2-604A-A93C-E9F94E80C28C}" srcOrd="1" destOrd="0" presId="urn:microsoft.com/office/officeart/2005/8/layout/pyramid3"/>
    <dgm:cxn modelId="{D2BC9725-EF57-E54A-9B8A-67D57416F7BF}" srcId="{47514130-79F9-9D42-B96F-0D7EEF51C780}" destId="{0EB8CE3C-08B6-F94C-BF04-935696E9062B}" srcOrd="7" destOrd="0" parTransId="{04C944A7-6CB5-7243-A544-65E5DAA01B91}" sibTransId="{DF5A7137-4A99-C84D-884E-ABB8B74AAD66}"/>
    <dgm:cxn modelId="{2CD7A32F-DC5D-FA48-8DA7-C959749B8999}" srcId="{47514130-79F9-9D42-B96F-0D7EEF51C780}" destId="{180E3D7B-19D5-A448-AF32-6C4F6D58C696}" srcOrd="1" destOrd="0" parTransId="{CBAF349B-9088-A945-BD21-DE17DE4629E3}" sibTransId="{D78E0103-4331-B742-941E-C22860D440A0}"/>
    <dgm:cxn modelId="{55740F36-D4B9-8A42-B3CE-7C68E83F2E36}" type="presOf" srcId="{C56E9CA1-41F8-8A4C-90BF-2DB347BE69E1}" destId="{A3EE84AE-1C9D-D441-8456-072B984ADE89}" srcOrd="1" destOrd="0" presId="urn:microsoft.com/office/officeart/2005/8/layout/pyramid3"/>
    <dgm:cxn modelId="{6DA3D837-04B8-6048-B522-42B6025832B4}" type="presOf" srcId="{A93FC18A-CCA2-024B-84A5-89914FE12AE2}" destId="{EFC8B0B5-3C78-4D4E-9E6C-F6040B6CAE52}" srcOrd="1" destOrd="0" presId="urn:microsoft.com/office/officeart/2005/8/layout/pyramid3"/>
    <dgm:cxn modelId="{D1E4573A-66AC-604A-9EE8-79EBB6F9B9DC}" type="presOf" srcId="{180E3D7B-19D5-A448-AF32-6C4F6D58C696}" destId="{935388EB-4C12-EE4A-B997-B1A5C164404E}" srcOrd="0" destOrd="0" presId="urn:microsoft.com/office/officeart/2005/8/layout/pyramid3"/>
    <dgm:cxn modelId="{36F24C3C-B9FC-8249-BE7B-F39CA3F050D6}" type="presOf" srcId="{5AA72A12-3F55-F847-9DE5-C0DF942D85A9}" destId="{5AAF98CB-577F-6645-989F-B6E462CDBFB6}" srcOrd="1" destOrd="0" presId="urn:microsoft.com/office/officeart/2005/8/layout/pyramid3"/>
    <dgm:cxn modelId="{50C5AA43-C93E-B548-AB1E-A459FA7D9A82}" type="presOf" srcId="{180E3D7B-19D5-A448-AF32-6C4F6D58C696}" destId="{79A01B11-D1EA-9D4F-A11A-04E04DAF464D}" srcOrd="1" destOrd="0" presId="urn:microsoft.com/office/officeart/2005/8/layout/pyramid3"/>
    <dgm:cxn modelId="{C0D8274A-16E7-034E-A1F0-27FC811DD883}" type="presOf" srcId="{0EB8CE3C-08B6-F94C-BF04-935696E9062B}" destId="{0E33AFBF-F87B-D34F-B57C-FF218363DBC5}" srcOrd="0" destOrd="0" presId="urn:microsoft.com/office/officeart/2005/8/layout/pyramid3"/>
    <dgm:cxn modelId="{E2C37C4A-455E-E547-8374-CF638022BD45}" type="presOf" srcId="{8B9CE9CC-DF6A-4A40-8EF7-C6478AEF4141}" destId="{804D5864-D103-F646-AA84-6C77B9115498}" srcOrd="0" destOrd="0" presId="urn:microsoft.com/office/officeart/2005/8/layout/pyramid3"/>
    <dgm:cxn modelId="{1EC7854B-573C-1B40-8104-80FC2CF8C77B}" srcId="{47514130-79F9-9D42-B96F-0D7EEF51C780}" destId="{5AA72A12-3F55-F847-9DE5-C0DF942D85A9}" srcOrd="0" destOrd="0" parTransId="{5A81895A-E86D-FB48-B9A9-22FE92E937F0}" sibTransId="{23C855FB-AF03-6B45-9D99-8F6AEF51A800}"/>
    <dgm:cxn modelId="{F8FE5A65-A964-E040-B14E-36E748483A89}" srcId="{47514130-79F9-9D42-B96F-0D7EEF51C780}" destId="{A93FC18A-CCA2-024B-84A5-89914FE12AE2}" srcOrd="2" destOrd="0" parTransId="{77DB3AB1-EB45-FB47-BD16-6C1702EF21E0}" sibTransId="{F3EA86DC-B8FA-FC46-B39A-5C3CB7A7CC62}"/>
    <dgm:cxn modelId="{BD5E8F67-E743-2F43-B887-2598B720A16B}" srcId="{47514130-79F9-9D42-B96F-0D7EEF51C780}" destId="{C5A96743-5712-A04A-9B52-29600F0A49CB}" srcOrd="5" destOrd="0" parTransId="{21BA1AB3-C828-8342-B5C1-DC2F0A740021}" sibTransId="{79107991-9A21-5C4A-8478-B37A7121C60C}"/>
    <dgm:cxn modelId="{08FCD66E-47BB-D148-8920-9866382C767F}" type="presOf" srcId="{51DD3F5B-C15F-1543-B5D4-6B41CD5C1F2F}" destId="{E842D059-6507-7949-89B1-224EF74939BA}" srcOrd="1" destOrd="0" presId="urn:microsoft.com/office/officeart/2005/8/layout/pyramid3"/>
    <dgm:cxn modelId="{154E217E-8A56-D64F-B214-5F76FF0948CD}" srcId="{47514130-79F9-9D42-B96F-0D7EEF51C780}" destId="{8B9CE9CC-DF6A-4A40-8EF7-C6478AEF4141}" srcOrd="3" destOrd="0" parTransId="{D83BBF52-0363-B44D-9EF4-805D9D46A16E}" sibTransId="{8E389F2D-FB7A-604B-937A-4D1BA1348D46}"/>
    <dgm:cxn modelId="{C3FE1E91-13A7-444B-921F-6C6AF27AB139}" type="presOf" srcId="{51DD3F5B-C15F-1543-B5D4-6B41CD5C1F2F}" destId="{9ABB5BC4-338B-F140-A7DC-E29C81107DEE}" srcOrd="0" destOrd="0" presId="urn:microsoft.com/office/officeart/2005/8/layout/pyramid3"/>
    <dgm:cxn modelId="{47A65991-7C11-9343-BBB7-82C21190EDEA}" type="presOf" srcId="{5AA72A12-3F55-F847-9DE5-C0DF942D85A9}" destId="{4727C1D8-D14A-4B43-A7C8-C34F4D2BAA21}" srcOrd="0" destOrd="0" presId="urn:microsoft.com/office/officeart/2005/8/layout/pyramid3"/>
    <dgm:cxn modelId="{430C4E96-1C4A-D942-B67D-8CEC50C1C6BD}" type="presOf" srcId="{0EB8CE3C-08B6-F94C-BF04-935696E9062B}" destId="{0C87E3DB-BF98-FD4B-A8CF-259E79A20DB2}" srcOrd="1" destOrd="0" presId="urn:microsoft.com/office/officeart/2005/8/layout/pyramid3"/>
    <dgm:cxn modelId="{12DAA797-905F-0548-9FF7-DE37B69BA10D}" type="presOf" srcId="{C56E9CA1-41F8-8A4C-90BF-2DB347BE69E1}" destId="{C5145EC7-3AAE-7B43-A2AA-02FBD2E5E8E9}" srcOrd="0" destOrd="0" presId="urn:microsoft.com/office/officeart/2005/8/layout/pyramid3"/>
    <dgm:cxn modelId="{9C211BB5-ED10-F944-A130-3A6FE08720E6}" type="presOf" srcId="{2F967495-7B11-AC40-8E83-4C9C61DF1E42}" destId="{03F610C2-EB30-3F4D-AB7F-1EDEE475A496}" srcOrd="1" destOrd="0" presId="urn:microsoft.com/office/officeart/2005/8/layout/pyramid3"/>
    <dgm:cxn modelId="{53D11FBD-8EA3-604B-A7BE-10C7F80A124E}" type="presOf" srcId="{2F967495-7B11-AC40-8E83-4C9C61DF1E42}" destId="{206BB5BF-741C-0545-80B4-34BD900E6357}" srcOrd="0" destOrd="0" presId="urn:microsoft.com/office/officeart/2005/8/layout/pyramid3"/>
    <dgm:cxn modelId="{3531B6BF-BF00-484F-8905-D9C4405D737A}" srcId="{47514130-79F9-9D42-B96F-0D7EEF51C780}" destId="{2F967495-7B11-AC40-8E83-4C9C61DF1E42}" srcOrd="6" destOrd="0" parTransId="{578217AA-EFA4-ED4B-811F-7B832A915D12}" sibTransId="{7AB9C1C3-395D-8743-8357-93F17662F83A}"/>
    <dgm:cxn modelId="{7E6153C7-0D6B-0E46-AA22-DE27F2847EEB}" srcId="{47514130-79F9-9D42-B96F-0D7EEF51C780}" destId="{C56E9CA1-41F8-8A4C-90BF-2DB347BE69E1}" srcOrd="4" destOrd="0" parTransId="{C57702E9-0CEA-A149-B497-625715EBAF52}" sibTransId="{EB7331AA-9FD2-354C-BE2E-A18531F324C3}"/>
    <dgm:cxn modelId="{23D3A4C8-13C1-AF46-AE79-84BD94FA8F20}" type="presOf" srcId="{8B9CE9CC-DF6A-4A40-8EF7-C6478AEF4141}" destId="{BC8CAB69-E39C-D84C-9F72-E9D3CD9CBB8F}" srcOrd="1" destOrd="0" presId="urn:microsoft.com/office/officeart/2005/8/layout/pyramid3"/>
    <dgm:cxn modelId="{EBE6CACB-C26A-8B47-B809-8DCBBFFE3A97}" type="presOf" srcId="{C5A96743-5712-A04A-9B52-29600F0A49CB}" destId="{A192958C-ED4F-234D-A8B5-551B1319E9EB}" srcOrd="0" destOrd="0" presId="urn:microsoft.com/office/officeart/2005/8/layout/pyramid3"/>
    <dgm:cxn modelId="{2772E4D9-67C7-4045-82EE-A4E9066CCD23}" srcId="{47514130-79F9-9D42-B96F-0D7EEF51C780}" destId="{51DD3F5B-C15F-1543-B5D4-6B41CD5C1F2F}" srcOrd="8" destOrd="0" parTransId="{B6BF5B59-F1DE-8D44-AFB5-3E08C005B128}" sibTransId="{995D3B63-8CBC-4B4D-BA10-5700802F79D0}"/>
    <dgm:cxn modelId="{6AE334DA-C073-F340-B75E-D9C1B667E1C8}" type="presOf" srcId="{A93FC18A-CCA2-024B-84A5-89914FE12AE2}" destId="{EB036A05-39A2-7445-AB10-726532472565}" srcOrd="0" destOrd="0" presId="urn:microsoft.com/office/officeart/2005/8/layout/pyramid3"/>
    <dgm:cxn modelId="{E4828FE2-28CE-9044-8F90-7108E23B30B4}" type="presOf" srcId="{47514130-79F9-9D42-B96F-0D7EEF51C780}" destId="{2312E2BA-C4FE-DD40-899D-BF4C7E61D356}" srcOrd="0" destOrd="0" presId="urn:microsoft.com/office/officeart/2005/8/layout/pyramid3"/>
    <dgm:cxn modelId="{5B761CB7-07E8-1D41-8B07-1BC45DF47769}" type="presParOf" srcId="{2312E2BA-C4FE-DD40-899D-BF4C7E61D356}" destId="{711892A9-CDEB-154B-8D8C-DCC963CB77A5}" srcOrd="0" destOrd="0" presId="urn:microsoft.com/office/officeart/2005/8/layout/pyramid3"/>
    <dgm:cxn modelId="{7FA53C8D-517C-A34A-BF86-289629227A53}" type="presParOf" srcId="{711892A9-CDEB-154B-8D8C-DCC963CB77A5}" destId="{4727C1D8-D14A-4B43-A7C8-C34F4D2BAA21}" srcOrd="0" destOrd="0" presId="urn:microsoft.com/office/officeart/2005/8/layout/pyramid3"/>
    <dgm:cxn modelId="{9E3816E4-4E3E-494C-8F0E-4EF26DC5871C}" type="presParOf" srcId="{711892A9-CDEB-154B-8D8C-DCC963CB77A5}" destId="{5AAF98CB-577F-6645-989F-B6E462CDBFB6}" srcOrd="1" destOrd="0" presId="urn:microsoft.com/office/officeart/2005/8/layout/pyramid3"/>
    <dgm:cxn modelId="{04641CFC-EB2F-5E49-A072-D60DE8AB7072}" type="presParOf" srcId="{2312E2BA-C4FE-DD40-899D-BF4C7E61D356}" destId="{1AF38F49-FA49-7C44-8272-93EA281459C8}" srcOrd="1" destOrd="0" presId="urn:microsoft.com/office/officeart/2005/8/layout/pyramid3"/>
    <dgm:cxn modelId="{6C12F42D-988B-6C41-A315-D8CA68102DC0}" type="presParOf" srcId="{1AF38F49-FA49-7C44-8272-93EA281459C8}" destId="{935388EB-4C12-EE4A-B997-B1A5C164404E}" srcOrd="0" destOrd="0" presId="urn:microsoft.com/office/officeart/2005/8/layout/pyramid3"/>
    <dgm:cxn modelId="{D26179EF-CAF6-3446-AE2F-B5DBFF759D48}" type="presParOf" srcId="{1AF38F49-FA49-7C44-8272-93EA281459C8}" destId="{79A01B11-D1EA-9D4F-A11A-04E04DAF464D}" srcOrd="1" destOrd="0" presId="urn:microsoft.com/office/officeart/2005/8/layout/pyramid3"/>
    <dgm:cxn modelId="{A5E98761-2988-CC4B-912D-52CD633E6EA6}" type="presParOf" srcId="{2312E2BA-C4FE-DD40-899D-BF4C7E61D356}" destId="{27848174-C6C3-4945-B315-0B6D037EE231}" srcOrd="2" destOrd="0" presId="urn:microsoft.com/office/officeart/2005/8/layout/pyramid3"/>
    <dgm:cxn modelId="{036FDA22-B343-C447-8F13-9BA42054F584}" type="presParOf" srcId="{27848174-C6C3-4945-B315-0B6D037EE231}" destId="{EB036A05-39A2-7445-AB10-726532472565}" srcOrd="0" destOrd="0" presId="urn:microsoft.com/office/officeart/2005/8/layout/pyramid3"/>
    <dgm:cxn modelId="{30700563-BC42-924A-9FE4-97B10E522F05}" type="presParOf" srcId="{27848174-C6C3-4945-B315-0B6D037EE231}" destId="{EFC8B0B5-3C78-4D4E-9E6C-F6040B6CAE52}" srcOrd="1" destOrd="0" presId="urn:microsoft.com/office/officeart/2005/8/layout/pyramid3"/>
    <dgm:cxn modelId="{4B854866-B75D-BB4F-8040-7C48CFF3164A}" type="presParOf" srcId="{2312E2BA-C4FE-DD40-899D-BF4C7E61D356}" destId="{B8702590-0CB5-E641-B85F-F418624D32F6}" srcOrd="3" destOrd="0" presId="urn:microsoft.com/office/officeart/2005/8/layout/pyramid3"/>
    <dgm:cxn modelId="{E4B13960-3F57-1444-8466-B6D1DC30172F}" type="presParOf" srcId="{B8702590-0CB5-E641-B85F-F418624D32F6}" destId="{804D5864-D103-F646-AA84-6C77B9115498}" srcOrd="0" destOrd="0" presId="urn:microsoft.com/office/officeart/2005/8/layout/pyramid3"/>
    <dgm:cxn modelId="{29D9FF99-5EEA-BE46-90C5-57EFDFC72B07}" type="presParOf" srcId="{B8702590-0CB5-E641-B85F-F418624D32F6}" destId="{BC8CAB69-E39C-D84C-9F72-E9D3CD9CBB8F}" srcOrd="1" destOrd="0" presId="urn:microsoft.com/office/officeart/2005/8/layout/pyramid3"/>
    <dgm:cxn modelId="{0A7D23E1-9643-5346-B170-904DED505E0C}" type="presParOf" srcId="{2312E2BA-C4FE-DD40-899D-BF4C7E61D356}" destId="{7B8F18E8-63D2-6647-81F1-55B8855856E5}" srcOrd="4" destOrd="0" presId="urn:microsoft.com/office/officeart/2005/8/layout/pyramid3"/>
    <dgm:cxn modelId="{DC0A8D46-16B9-F64D-B0A0-00BB37697724}" type="presParOf" srcId="{7B8F18E8-63D2-6647-81F1-55B8855856E5}" destId="{C5145EC7-3AAE-7B43-A2AA-02FBD2E5E8E9}" srcOrd="0" destOrd="0" presId="urn:microsoft.com/office/officeart/2005/8/layout/pyramid3"/>
    <dgm:cxn modelId="{8B196ABA-258C-EF4A-9D1D-927D5412DC29}" type="presParOf" srcId="{7B8F18E8-63D2-6647-81F1-55B8855856E5}" destId="{A3EE84AE-1C9D-D441-8456-072B984ADE89}" srcOrd="1" destOrd="0" presId="urn:microsoft.com/office/officeart/2005/8/layout/pyramid3"/>
    <dgm:cxn modelId="{E421D649-F8B9-4940-B8A0-6DD48055721C}" type="presParOf" srcId="{2312E2BA-C4FE-DD40-899D-BF4C7E61D356}" destId="{22023BA8-A332-014E-AE9B-6F9809F0A7A2}" srcOrd="5" destOrd="0" presId="urn:microsoft.com/office/officeart/2005/8/layout/pyramid3"/>
    <dgm:cxn modelId="{C832F84F-E773-1F46-93EB-831FC25F7FEA}" type="presParOf" srcId="{22023BA8-A332-014E-AE9B-6F9809F0A7A2}" destId="{A192958C-ED4F-234D-A8B5-551B1319E9EB}" srcOrd="0" destOrd="0" presId="urn:microsoft.com/office/officeart/2005/8/layout/pyramid3"/>
    <dgm:cxn modelId="{5517BF0C-38B0-E849-87F2-38A2487D0EEE}" type="presParOf" srcId="{22023BA8-A332-014E-AE9B-6F9809F0A7A2}" destId="{3432EA3A-6BC2-604A-A93C-E9F94E80C28C}" srcOrd="1" destOrd="0" presId="urn:microsoft.com/office/officeart/2005/8/layout/pyramid3"/>
    <dgm:cxn modelId="{4731044E-9BB0-F342-9805-0C449056E7C4}" type="presParOf" srcId="{2312E2BA-C4FE-DD40-899D-BF4C7E61D356}" destId="{D0EA1D58-0693-5A48-967C-F685E93C2F74}" srcOrd="6" destOrd="0" presId="urn:microsoft.com/office/officeart/2005/8/layout/pyramid3"/>
    <dgm:cxn modelId="{3B456F9A-F673-064D-83D1-7B3AA4D71909}" type="presParOf" srcId="{D0EA1D58-0693-5A48-967C-F685E93C2F74}" destId="{206BB5BF-741C-0545-80B4-34BD900E6357}" srcOrd="0" destOrd="0" presId="urn:microsoft.com/office/officeart/2005/8/layout/pyramid3"/>
    <dgm:cxn modelId="{627AE7C7-38BF-9A48-9237-D81DD22014C5}" type="presParOf" srcId="{D0EA1D58-0693-5A48-967C-F685E93C2F74}" destId="{03F610C2-EB30-3F4D-AB7F-1EDEE475A496}" srcOrd="1" destOrd="0" presId="urn:microsoft.com/office/officeart/2005/8/layout/pyramid3"/>
    <dgm:cxn modelId="{2362340D-D1A5-6345-BC1B-5B81AA3DE5A6}" type="presParOf" srcId="{2312E2BA-C4FE-DD40-899D-BF4C7E61D356}" destId="{905FF4F6-4F35-D045-96AE-BE548BA6AEA6}" srcOrd="7" destOrd="0" presId="urn:microsoft.com/office/officeart/2005/8/layout/pyramid3"/>
    <dgm:cxn modelId="{AA08BA44-6502-994D-B219-D97C95AFF918}" type="presParOf" srcId="{905FF4F6-4F35-D045-96AE-BE548BA6AEA6}" destId="{0E33AFBF-F87B-D34F-B57C-FF218363DBC5}" srcOrd="0" destOrd="0" presId="urn:microsoft.com/office/officeart/2005/8/layout/pyramid3"/>
    <dgm:cxn modelId="{E13854A2-ABC8-EA48-A5F1-30177EFE7D20}" type="presParOf" srcId="{905FF4F6-4F35-D045-96AE-BE548BA6AEA6}" destId="{0C87E3DB-BF98-FD4B-A8CF-259E79A20DB2}" srcOrd="1" destOrd="0" presId="urn:microsoft.com/office/officeart/2005/8/layout/pyramid3"/>
    <dgm:cxn modelId="{C356B341-F481-6442-9C24-C227ECD6886B}" type="presParOf" srcId="{2312E2BA-C4FE-DD40-899D-BF4C7E61D356}" destId="{AF3503E7-F06B-AC46-8F6B-D662909E229E}" srcOrd="8" destOrd="0" presId="urn:microsoft.com/office/officeart/2005/8/layout/pyramid3"/>
    <dgm:cxn modelId="{18D48FF5-ED35-4E40-8B7C-0E82F195EED3}" type="presParOf" srcId="{AF3503E7-F06B-AC46-8F6B-D662909E229E}" destId="{9ABB5BC4-338B-F140-A7DC-E29C81107DEE}" srcOrd="0" destOrd="0" presId="urn:microsoft.com/office/officeart/2005/8/layout/pyramid3"/>
    <dgm:cxn modelId="{0830E739-753B-804C-90A1-54AEFDAABC7A}" type="presParOf" srcId="{AF3503E7-F06B-AC46-8F6B-D662909E229E}" destId="{E842D059-6507-7949-89B1-224EF74939BA}" srcOrd="1" destOrd="0" presId="urn:microsoft.com/office/officeart/2005/8/layout/pyramid3"/>
  </dgm:cxnLst>
  <dgm:bg>
    <a:gradFill>
      <a:gsLst>
        <a:gs pos="0">
          <a:schemeClr val="accent6">
            <a:lumMod val="40000"/>
            <a:lumOff val="60000"/>
          </a:schemeClr>
        </a:gs>
        <a:gs pos="50000">
          <a:schemeClr val="accent6">
            <a:lumMod val="20000"/>
            <a:lumOff val="80000"/>
          </a:schemeClr>
        </a:gs>
        <a:gs pos="100000">
          <a:schemeClr val="bg1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7C1D8-D14A-4B43-A7C8-C34F4D2BAA21}">
      <dsp:nvSpPr>
        <dsp:cNvPr id="0" name=""/>
        <dsp:cNvSpPr/>
      </dsp:nvSpPr>
      <dsp:spPr>
        <a:xfrm rot="10800000">
          <a:off x="0" y="0"/>
          <a:ext cx="7042068" cy="687449"/>
        </a:xfrm>
        <a:prstGeom prst="trapezoid">
          <a:avLst>
            <a:gd name="adj" fmla="val 56910"/>
          </a:avLst>
        </a:prstGeom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Actions</a:t>
          </a:r>
        </a:p>
      </dsp:txBody>
      <dsp:txXfrm rot="-10800000">
        <a:off x="1232361" y="0"/>
        <a:ext cx="4577344" cy="687449"/>
      </dsp:txXfrm>
    </dsp:sp>
    <dsp:sp modelId="{935388EB-4C12-EE4A-B997-B1A5C164404E}">
      <dsp:nvSpPr>
        <dsp:cNvPr id="0" name=""/>
        <dsp:cNvSpPr/>
      </dsp:nvSpPr>
      <dsp:spPr>
        <a:xfrm rot="10800000">
          <a:off x="391226" y="687449"/>
          <a:ext cx="6259615" cy="687449"/>
        </a:xfrm>
        <a:prstGeom prst="trapezoid">
          <a:avLst>
            <a:gd name="adj" fmla="val 56910"/>
          </a:avLst>
        </a:prstGeom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Thoughts/Imaginations</a:t>
          </a:r>
        </a:p>
      </dsp:txBody>
      <dsp:txXfrm rot="-10800000">
        <a:off x="1486658" y="687449"/>
        <a:ext cx="4068750" cy="687449"/>
      </dsp:txXfrm>
    </dsp:sp>
    <dsp:sp modelId="{EB036A05-39A2-7445-AB10-726532472565}">
      <dsp:nvSpPr>
        <dsp:cNvPr id="0" name=""/>
        <dsp:cNvSpPr/>
      </dsp:nvSpPr>
      <dsp:spPr>
        <a:xfrm rot="10800000">
          <a:off x="782452" y="1374898"/>
          <a:ext cx="5477164" cy="687449"/>
        </a:xfrm>
        <a:prstGeom prst="trapezoid">
          <a:avLst>
            <a:gd name="adj" fmla="val 56910"/>
          </a:avLst>
        </a:prstGeom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Feelings</a:t>
          </a:r>
        </a:p>
      </dsp:txBody>
      <dsp:txXfrm rot="-10800000">
        <a:off x="1740955" y="1374898"/>
        <a:ext cx="3560156" cy="687449"/>
      </dsp:txXfrm>
    </dsp:sp>
    <dsp:sp modelId="{804D5864-D103-F646-AA84-6C77B9115498}">
      <dsp:nvSpPr>
        <dsp:cNvPr id="0" name=""/>
        <dsp:cNvSpPr/>
      </dsp:nvSpPr>
      <dsp:spPr>
        <a:xfrm rot="10800000">
          <a:off x="1173677" y="2062348"/>
          <a:ext cx="4694712" cy="687449"/>
        </a:xfrm>
        <a:prstGeom prst="trapezoid">
          <a:avLst>
            <a:gd name="adj" fmla="val 56910"/>
          </a:avLst>
        </a:prstGeom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Habits</a:t>
          </a:r>
        </a:p>
      </dsp:txBody>
      <dsp:txXfrm rot="-10800000">
        <a:off x="1995252" y="2062348"/>
        <a:ext cx="3051562" cy="687449"/>
      </dsp:txXfrm>
    </dsp:sp>
    <dsp:sp modelId="{C5145EC7-3AAE-7B43-A2AA-02FBD2E5E8E9}">
      <dsp:nvSpPr>
        <dsp:cNvPr id="0" name=""/>
        <dsp:cNvSpPr/>
      </dsp:nvSpPr>
      <dsp:spPr>
        <a:xfrm rot="10800000">
          <a:off x="1564904" y="2749797"/>
          <a:ext cx="3912260" cy="687449"/>
        </a:xfrm>
        <a:prstGeom prst="trapezoid">
          <a:avLst>
            <a:gd name="adj" fmla="val 56910"/>
          </a:avLst>
        </a:prstGeom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Beliefs</a:t>
          </a:r>
        </a:p>
      </dsp:txBody>
      <dsp:txXfrm rot="-10800000">
        <a:off x="2249549" y="2749797"/>
        <a:ext cx="2542969" cy="687449"/>
      </dsp:txXfrm>
    </dsp:sp>
    <dsp:sp modelId="{A192958C-ED4F-234D-A8B5-551B1319E9EB}">
      <dsp:nvSpPr>
        <dsp:cNvPr id="0" name=""/>
        <dsp:cNvSpPr/>
      </dsp:nvSpPr>
      <dsp:spPr>
        <a:xfrm rot="10800000">
          <a:off x="1956130" y="3437246"/>
          <a:ext cx="3129807" cy="687449"/>
        </a:xfrm>
        <a:prstGeom prst="trapezoid">
          <a:avLst>
            <a:gd name="adj" fmla="val 56910"/>
          </a:avLst>
        </a:prstGeom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Strongholds</a:t>
          </a:r>
        </a:p>
      </dsp:txBody>
      <dsp:txXfrm rot="-10800000">
        <a:off x="2503846" y="3437246"/>
        <a:ext cx="2034375" cy="687449"/>
      </dsp:txXfrm>
    </dsp:sp>
    <dsp:sp modelId="{206BB5BF-741C-0545-80B4-34BD900E6357}">
      <dsp:nvSpPr>
        <dsp:cNvPr id="0" name=""/>
        <dsp:cNvSpPr/>
      </dsp:nvSpPr>
      <dsp:spPr>
        <a:xfrm rot="10800000">
          <a:off x="2347355" y="4124696"/>
          <a:ext cx="2347356" cy="687449"/>
        </a:xfrm>
        <a:prstGeom prst="trapezoid">
          <a:avLst>
            <a:gd name="adj" fmla="val 56910"/>
          </a:avLst>
        </a:prstGeom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Judgments, Vows, Lies</a:t>
          </a:r>
        </a:p>
      </dsp:txBody>
      <dsp:txXfrm rot="-10800000">
        <a:off x="2758143" y="4124696"/>
        <a:ext cx="1525781" cy="687449"/>
      </dsp:txXfrm>
    </dsp:sp>
    <dsp:sp modelId="{0E33AFBF-F87B-D34F-B57C-FF218363DBC5}">
      <dsp:nvSpPr>
        <dsp:cNvPr id="0" name=""/>
        <dsp:cNvSpPr/>
      </dsp:nvSpPr>
      <dsp:spPr>
        <a:xfrm rot="10800000">
          <a:off x="2738582" y="4812145"/>
          <a:ext cx="1564903" cy="687449"/>
        </a:xfrm>
        <a:prstGeom prst="trapezoid">
          <a:avLst>
            <a:gd name="adj" fmla="val 56910"/>
          </a:avLst>
        </a:prstGeom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Wounds</a:t>
          </a:r>
        </a:p>
      </dsp:txBody>
      <dsp:txXfrm rot="-10800000">
        <a:off x="3012440" y="4812145"/>
        <a:ext cx="1017187" cy="687449"/>
      </dsp:txXfrm>
    </dsp:sp>
    <dsp:sp modelId="{9ABB5BC4-338B-F140-A7DC-E29C81107DEE}">
      <dsp:nvSpPr>
        <dsp:cNvPr id="0" name=""/>
        <dsp:cNvSpPr/>
      </dsp:nvSpPr>
      <dsp:spPr>
        <a:xfrm rot="10800000">
          <a:off x="2505070" y="5499594"/>
          <a:ext cx="2031926" cy="687449"/>
        </a:xfrm>
        <a:prstGeom prst="trapezoid">
          <a:avLst>
            <a:gd name="adj" fmla="val 56910"/>
          </a:avLst>
        </a:prstGeom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Ancestral sins</a:t>
          </a:r>
        </a:p>
      </dsp:txBody>
      <dsp:txXfrm rot="-10800000">
        <a:off x="2505070" y="5499594"/>
        <a:ext cx="2031926" cy="687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DA90F-25C9-BE49-81FD-60BCB8790158}" type="datetimeFigureOut">
              <a:rPr lang="en-US" smtClean="0"/>
              <a:t>2/22/26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07B35-25AA-7349-8113-BB3983A95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4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07B35-25AA-7349-8113-BB3983A955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7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25C1-17A3-9EE9-8D9E-18E3475C1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9947B-EB69-6107-FA07-A53EC16FC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30660-C930-8E7F-3A3E-9097B34C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4817-9C41-4482-BA6D-92B9728BB22F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B1175-77ED-8D4F-6C61-4375163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0173B-94BB-DBBA-617D-BDADC73B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C717-0FA8-49CB-8369-53DCE3FBB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78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75D8-4021-546E-2971-16458B04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59C0B-81A1-8279-11FE-34DE2CA15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B182C-3D8F-CBD8-DB71-C2B9DCCF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4817-9C41-4482-BA6D-92B9728BB22F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87421-2913-81DA-23FC-32A91CB7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E7E0A-0478-ABC2-9A2B-CC7CDAEA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C717-0FA8-49CB-8369-53DCE3FBB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6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55AE6-2FC5-982C-448C-9619872DD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2D976-BC4B-4897-132B-CF585B730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C6104-16CA-819B-BE2B-802B0CC2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4817-9C41-4482-BA6D-92B9728BB22F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E2625-172F-F7DD-A12D-6AA81863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57408-F751-CE2B-DD76-1C1027D8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C717-0FA8-49CB-8369-53DCE3FBB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7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854" y="365126"/>
            <a:ext cx="9472529" cy="877266"/>
          </a:xfrm>
        </p:spPr>
        <p:txBody>
          <a:bodyPr>
            <a:normAutofit/>
          </a:bodyPr>
          <a:lstStyle>
            <a:lvl1pPr>
              <a:defRPr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854" y="1379987"/>
            <a:ext cx="9472530" cy="5112887"/>
          </a:xfrm>
        </p:spPr>
        <p:txBody>
          <a:bodyPr>
            <a:normAutofit/>
          </a:bodyPr>
          <a:lstStyle>
            <a:lvl1pPr marL="0" marR="0" indent="0" algn="l" defTabSz="9144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228611" marR="0" lvl="0" indent="-228611" algn="l" defTabSz="9144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222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45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57" y="604966"/>
            <a:ext cx="10515600" cy="1325563"/>
          </a:xfrm>
        </p:spPr>
        <p:txBody>
          <a:bodyPr>
            <a:noAutofit/>
          </a:bodyPr>
          <a:lstStyle>
            <a:lvl1pPr>
              <a:defRPr sz="8800">
                <a:solidFill>
                  <a:srgbClr val="ECA726"/>
                </a:solidFill>
                <a:latin typeface="Candelion Regular" charset="0"/>
                <a:ea typeface="Candelion Regular" charset="0"/>
                <a:cs typeface="Candelion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98357" y="2038479"/>
            <a:ext cx="10515600" cy="433234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897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525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648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53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69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2/22/26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6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AB4D-A527-FFDC-B802-5A26E78D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52E1-4EA6-F950-7E4E-6B9D9000E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C2B5-963F-4FAB-1A9B-2AC7E5B3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4817-9C41-4482-BA6D-92B9728BB22F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CF469-8541-9436-31E2-F7370ED1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3A1E6-9D08-7CC1-FF6D-F0F12668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C717-0FA8-49CB-8369-53DCE3FBB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2112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46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97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3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57C7-BB2B-BE5E-F235-DE0133B75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6D867-184E-F213-F09C-1D5EBC912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8718D-B60F-1FDB-E942-8B7A846C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00646-5D80-2608-A6ED-9DC1BAE2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E70BD-DE89-1DD9-E9CF-BCB683F3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66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FD1A-C5B9-83EF-F02D-BAF898EB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BC8FB-0AA8-B249-69DB-0B2191962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D6B5D-ECFD-C43A-1D02-C79B096B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D10DC-ADF2-BB0A-82CB-1E2C6D8E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CFD51-1F5D-1D1B-C77B-A8819B6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758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2759-AA85-3A36-C44D-AFAFD3CE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D39F1-0269-9EEA-240B-753511B5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381BF-F01E-EC83-2518-4B7D9C59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7F318-17D7-82CA-BE4C-ED56D4A9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A71EC-B3FC-A1BE-DD36-2DDE3B07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3318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3F99-802C-7725-F72A-9F893523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BAF57-F4FF-2EF3-4AEB-0F4D53BA7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91744-708C-9819-3813-656DAF35B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AAA8-90EA-4C3D-3649-A139FE64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144D3-013B-1ECB-E6A5-C70D3697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EB2B9-F378-278F-01A8-DE6EE92E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1885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5645-23E8-1FEA-6F4D-6CFAC9B4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C0A89-9423-40AE-2151-F7544B746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58990-4531-987E-75DB-A9969E9C3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9ACAF-03A0-605D-6FCE-CF2BC58DA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F268A-825C-52E2-E801-CF4A3C1B8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A6412-B99D-5D32-5C4B-A0EFF7C6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06A43-39AA-571E-3D78-D2B71838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A0A695-A097-0C96-F1BD-1843FDB6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2099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71DE-8107-E516-EF30-40A2A44D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AD20E-A0B7-86CD-310C-2AB78F7B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937A3-F10B-541A-5604-3220E1E7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1C1D4-428E-7D13-D2E7-7C61B233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41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5799-12B3-5A8E-8E9E-3B4AE017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B1B1D-0A12-D807-E5B8-E972F9F2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4F79F-38DD-9BA5-4881-A7381CCE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4817-9C41-4482-BA6D-92B9728BB22F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FA06D-D3BC-62A8-229D-5838E08F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E1A25-BB6B-AD63-583A-15F8DCD0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C717-0FA8-49CB-8369-53DCE3FBB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30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353C1-0414-3956-9F91-073A91FC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7740AB-4FF3-1B46-7C99-3AEB4525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60B16-3B25-8146-52CD-9A647E4D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644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086E-EBDB-D55D-380A-312E27A9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2946-11F7-647D-D394-89F225FD6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B94E8-2896-CB29-B06C-5E02527CD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8E114-4F4F-7FBF-4D3B-DAA13078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181EC-AA38-0640-FA8B-96A6C1CE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30DE3-27AB-62D9-26D2-913EC24C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122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1619-7DDC-9C99-2602-EA2B4094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5EA77-6E73-4BB6-9E2F-E0FF3C65D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50C4B-5658-BA80-B2C7-8C14997E7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2605F-0346-D93F-7E28-50D68A82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64D77-FB9A-2566-92E1-B1A550F5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D1EA6-7598-0F36-2DF9-220654D8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7068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F5756-6D2B-47CD-7262-EDA73D8F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42B23-39A9-0B07-EF15-46B8F0776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06BDD-4669-3C43-59FD-F11203A2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FB27E-A1AB-6302-96E3-64CC8035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7371-24CB-4234-054B-54BDE874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477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9854D2-00FF-9731-F869-35EBF8A36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32B58-85CD-9255-F2CF-2792DFB1C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D0B37-80C6-2D8D-D5C7-FBE0CC23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4A40A-6017-1341-6281-86122D36D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9B54-C7AA-69A0-9B75-EFB377CD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9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B8EA-B85E-B9B5-A561-F58538C1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12EA6-CA0D-8A6B-6570-38FDA57A9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5FF91-1A93-F6AF-CBAD-FAA405F16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39674-DBDE-B16F-EEC0-AA1420DC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4817-9C41-4482-BA6D-92B9728BB22F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18559-6ED2-59AB-FFB3-F017559B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0BF98-DC6E-8ED0-7F1D-578656A8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C717-0FA8-49CB-8369-53DCE3FBB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847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7F75-51AE-F2A5-55B9-F5C9A54C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2C774-2766-E57C-4E7D-CB4B6212A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DC890-C0EC-50C5-8448-C34FED802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7E100-7423-7AF5-000E-839D6846F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08E66-DC92-6471-5627-002A84A23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5985B-8342-EDB9-29CD-6B5C134D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4817-9C41-4482-BA6D-92B9728BB22F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2C0DD-594A-1051-9FDE-C6C412D3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1A1E3-A518-987F-9D0E-F969786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C717-0FA8-49CB-8369-53DCE3FBB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00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E666F-46B2-5308-2A92-01ADEA61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794E6-C107-182E-1724-2E7059A9E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4817-9C41-4482-BA6D-92B9728BB22F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4AC43-6E84-3441-1EAF-5338D8BD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B3EE7-5B1F-9147-00FC-9AD8FEAE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C717-0FA8-49CB-8369-53DCE3FBB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86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F76E9-19EF-79CA-4203-A4CE36ED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4817-9C41-4482-BA6D-92B9728BB22F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358A5-AA49-31E0-05F0-C31E0262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99713-2C4E-C5D7-C3EA-A3FE712F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C717-0FA8-49CB-8369-53DCE3FBB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729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BCAA-E871-BE24-CC71-EBB72C90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7AC7-8400-7EF9-0F19-658DA0D52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DA49B-FFE7-4B2F-8ED1-02D7534E8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18F9E-9A67-FB3E-9B93-BA4BF0E7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4817-9C41-4482-BA6D-92B9728BB22F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EEEC9-1D34-C43D-1EE6-69CB9119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52B99-1EFE-41C4-9900-A9BE6196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C717-0FA8-49CB-8369-53DCE3FBB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82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8481-D9E8-D9F2-FC57-914E8717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4CBBC3-E68A-1880-5A4D-C1BFAC256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5399A-9781-C71A-6A29-A8D68BEC1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892D5-35EA-4535-59C4-F9708636D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4817-9C41-4482-BA6D-92B9728BB22F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69BB4-2B13-BE94-29F4-DF10A75D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5BF6C-752C-C1CC-8271-624C9363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C717-0FA8-49CB-8369-53DCE3FBB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63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2BE29-0706-3D1C-35C0-35070F8F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D1B9-2042-1535-20CF-660178939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8B0F9-42C9-F29D-BC42-EBED3377C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074817-9C41-4482-BA6D-92B9728BB22F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E1461-9C77-8475-7A2F-0525DC64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A23E3-80EA-A79E-10EC-836781D6E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A3C717-0FA8-49CB-8369-53DCE3FBBF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4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15F0-1340-A749-8652-E6B32DF3C4BB}" type="datetimeFigureOut">
              <a:rPr lang="en-US" smtClean="0"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2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AE78B-2B6E-8521-D312-FD77F73D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A6442-6B97-91DA-EC51-5FEE4BEBD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904B3-C7D1-EC05-5E19-28A837D3E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3242C1-0FFD-4311-A6FD-0104121731B3}" type="datetimeFigureOut">
              <a:rPr lang="en-AU" smtClean="0"/>
              <a:t>22/2/2026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6E7F4-8E89-6F20-7C3F-B87320A64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1CDC8-4DD1-9769-6F35-CF716F8B4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15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9E6ED-4B3C-5F84-F1FB-BC4ABC95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6B84D-750C-61FB-35AE-643B6D5A0317}"/>
              </a:ext>
            </a:extLst>
          </p:cNvPr>
          <p:cNvSpPr txBox="1"/>
          <p:nvPr/>
        </p:nvSpPr>
        <p:spPr>
          <a:xfrm>
            <a:off x="403122" y="5689281"/>
            <a:ext cx="70698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God of Mercy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Douglas Smythe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8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60FEA1-2120-CD72-5200-E00E00230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9D547B-6170-8FDA-8E77-BAEE203E2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0A73FF7-266D-AE1D-E94A-6745429BE0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359505"/>
              </p:ext>
            </p:extLst>
          </p:nvPr>
        </p:nvGraphicFramePr>
        <p:xfrm>
          <a:off x="3421159" y="335478"/>
          <a:ext cx="7042068" cy="618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163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7D4BA-0B83-A817-0742-630389F99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E687E7-ADEA-8592-6BCD-7888119CB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D22DA5-F2AC-E5B7-FC1C-6AB343D0DC18}"/>
              </a:ext>
            </a:extLst>
          </p:cNvPr>
          <p:cNvSpPr txBox="1"/>
          <p:nvPr/>
        </p:nvSpPr>
        <p:spPr>
          <a:xfrm>
            <a:off x="2927063" y="2066983"/>
            <a:ext cx="82197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ministry of Jesus, the Messiah/Servant of God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Isaiah 61</a:t>
            </a:r>
          </a:p>
        </p:txBody>
      </p:sp>
    </p:spTree>
    <p:extLst>
      <p:ext uri="{BB962C8B-B14F-4D97-AF65-F5344CB8AC3E}">
        <p14:creationId xmlns:p14="http://schemas.microsoft.com/office/powerpoint/2010/main" val="170826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with their arms up&#10;&#10;Description automatically generated">
            <a:extLst>
              <a:ext uri="{FF2B5EF4-FFF2-40B4-BE49-F238E27FC236}">
                <a16:creationId xmlns:a16="http://schemas.microsoft.com/office/drawing/2014/main" id="{2EA1BB60-D574-1542-D2D3-2D8569F21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2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88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69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circles&#10;&#10;AI-generated content may be incorrect.">
            <a:extLst>
              <a:ext uri="{FF2B5EF4-FFF2-40B4-BE49-F238E27FC236}">
                <a16:creationId xmlns:a16="http://schemas.microsoft.com/office/drawing/2014/main" id="{1145798F-2B0D-872D-231D-9E9489241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F1DB8A-AAAE-5A19-E907-94B59B545668}"/>
              </a:ext>
            </a:extLst>
          </p:cNvPr>
          <p:cNvSpPr txBox="1"/>
          <p:nvPr/>
        </p:nvSpPr>
        <p:spPr>
          <a:xfrm>
            <a:off x="1710813" y="6022280"/>
            <a:ext cx="2497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School Term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B537E-F412-8CC9-F856-064073C4071C}"/>
              </a:ext>
            </a:extLst>
          </p:cNvPr>
          <p:cNvSpPr txBox="1"/>
          <p:nvPr/>
        </p:nvSpPr>
        <p:spPr>
          <a:xfrm>
            <a:off x="8824452" y="3765778"/>
            <a:ext cx="2497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School Term</a:t>
            </a:r>
          </a:p>
        </p:txBody>
      </p:sp>
    </p:spTree>
    <p:extLst>
      <p:ext uri="{BB962C8B-B14F-4D97-AF65-F5344CB8AC3E}">
        <p14:creationId xmlns:p14="http://schemas.microsoft.com/office/powerpoint/2010/main" val="188192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24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A2AA9-4347-CF59-3A52-89BE56091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7DF277-DDBA-C0AA-2127-229F2C8AA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2F34D71-80D1-1A7D-AF6B-2C038D7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712" y="728224"/>
            <a:ext cx="3135854" cy="866626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+mn-lt"/>
              </a:rPr>
              <a:t>Upward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1CFB7A-29E1-955C-0A13-C0DD20CCAA39}"/>
              </a:ext>
            </a:extLst>
          </p:cNvPr>
          <p:cNvSpPr txBox="1">
            <a:spLocks/>
          </p:cNvSpPr>
          <p:nvPr/>
        </p:nvSpPr>
        <p:spPr>
          <a:xfrm>
            <a:off x="5870987" y="2103526"/>
            <a:ext cx="3135854" cy="866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dirty="0">
                <a:latin typeface="+mn-lt"/>
              </a:rPr>
              <a:t>Inward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2D4371-E513-DAD0-CFA9-1801DA108F3C}"/>
              </a:ext>
            </a:extLst>
          </p:cNvPr>
          <p:cNvSpPr txBox="1">
            <a:spLocks/>
          </p:cNvSpPr>
          <p:nvPr/>
        </p:nvSpPr>
        <p:spPr>
          <a:xfrm>
            <a:off x="7663927" y="4534927"/>
            <a:ext cx="3135854" cy="866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dirty="0">
                <a:latin typeface="+mn-lt"/>
              </a:rPr>
              <a:t>Outward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4F86D3-2C3A-AAD1-E4F8-088DEEE21F4F}"/>
              </a:ext>
            </a:extLst>
          </p:cNvPr>
          <p:cNvCxnSpPr>
            <a:cxnSpLocks/>
          </p:cNvCxnSpPr>
          <p:nvPr/>
        </p:nvCxnSpPr>
        <p:spPr>
          <a:xfrm flipV="1">
            <a:off x="4503420" y="1594850"/>
            <a:ext cx="0" cy="3617230"/>
          </a:xfrm>
          <a:prstGeom prst="straightConnector1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1B4C46-F051-4828-383E-27DBB784B9F1}"/>
              </a:ext>
            </a:extLst>
          </p:cNvPr>
          <p:cNvCxnSpPr>
            <a:cxnSpLocks/>
          </p:cNvCxnSpPr>
          <p:nvPr/>
        </p:nvCxnSpPr>
        <p:spPr>
          <a:xfrm>
            <a:off x="4503420" y="5212080"/>
            <a:ext cx="3634740" cy="0"/>
          </a:xfrm>
          <a:prstGeom prst="straightConnector1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D12C88-D6F8-DD37-E353-08B33621DD29}"/>
              </a:ext>
            </a:extLst>
          </p:cNvPr>
          <p:cNvCxnSpPr>
            <a:cxnSpLocks/>
          </p:cNvCxnSpPr>
          <p:nvPr/>
        </p:nvCxnSpPr>
        <p:spPr>
          <a:xfrm flipH="1">
            <a:off x="4752639" y="2976124"/>
            <a:ext cx="2034540" cy="1897380"/>
          </a:xfrm>
          <a:prstGeom prst="straightConnector1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33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DE6E-FA3D-55E4-B08F-149431128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AA4443-1DB4-0FE9-B680-FA505EBCF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05C72E1-A040-2718-3702-CA1193B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2766218"/>
            <a:ext cx="80426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“God's mercy is the foundation and ongoing basis for relationship with Him.”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27546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12E9-7213-8A34-7B0F-92E708E97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50A99C-018B-CA57-345D-29064DE3C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1873C5-500B-CD01-4F5D-70D849D42838}"/>
              </a:ext>
            </a:extLst>
          </p:cNvPr>
          <p:cNvSpPr txBox="1"/>
          <p:nvPr/>
        </p:nvSpPr>
        <p:spPr>
          <a:xfrm>
            <a:off x="2434792" y="863591"/>
            <a:ext cx="88463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“There is no one righteous, no not one”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wages of sin is death…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“You were dead in the trespasses and sins in which you once walked… by nature children of wrath…</a:t>
            </a:r>
            <a:endParaRPr lang="en-US" sz="3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86C359-C19C-D42B-E6E2-99F8EAEBC046}"/>
              </a:ext>
            </a:extLst>
          </p:cNvPr>
          <p:cNvSpPr txBox="1"/>
          <p:nvPr/>
        </p:nvSpPr>
        <p:spPr>
          <a:xfrm>
            <a:off x="3601172" y="5522789"/>
            <a:ext cx="7954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AU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Romans 3:10; 6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:23; Eph 2:1, 3</a:t>
            </a:r>
          </a:p>
        </p:txBody>
      </p:sp>
    </p:spTree>
    <p:extLst>
      <p:ext uri="{BB962C8B-B14F-4D97-AF65-F5344CB8AC3E}">
        <p14:creationId xmlns:p14="http://schemas.microsoft.com/office/powerpoint/2010/main" val="259274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25037-2BFE-6138-BBCE-95F85F755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2C2571-2E26-BE71-FD5C-78D11F037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6EA3DD-1E7A-BD47-2815-86FFCB297265}"/>
              </a:ext>
            </a:extLst>
          </p:cNvPr>
          <p:cNvSpPr txBox="1"/>
          <p:nvPr/>
        </p:nvSpPr>
        <p:spPr>
          <a:xfrm>
            <a:off x="3063703" y="889843"/>
            <a:ext cx="795429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36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God, being rich in mercy, because of the great love with which he loved us, even when we were dead in our transgressions, made us alive together with Christ – by grace you have been saved – and raised us up and seated us with him in the heavenly places in Christ Jesus.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Ephesians 2:4-6</a:t>
            </a:r>
          </a:p>
        </p:txBody>
      </p:sp>
    </p:spTree>
    <p:extLst>
      <p:ext uri="{BB962C8B-B14F-4D97-AF65-F5344CB8AC3E}">
        <p14:creationId xmlns:p14="http://schemas.microsoft.com/office/powerpoint/2010/main" val="429279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2C357-D08C-A378-A85B-448FE6ED9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35C7CB-F952-755D-3696-B346382E2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058D559-1ED8-1B44-2265-6E6C0514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2766218"/>
            <a:ext cx="80426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We need mercy because otherwise we are subject to judgment.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51412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2BE95-990F-2B2E-F2CF-D729CF25F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8C9224-0172-5017-DEC3-578B8A04B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CF8F05-D635-F7F3-98DA-77AF8DDED6F6}"/>
              </a:ext>
            </a:extLst>
          </p:cNvPr>
          <p:cNvSpPr txBox="1"/>
          <p:nvPr/>
        </p:nvSpPr>
        <p:spPr>
          <a:xfrm>
            <a:off x="2482643" y="2554515"/>
            <a:ext cx="83377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does mercy remain the ongoing basis for our relationship with God?</a:t>
            </a:r>
          </a:p>
        </p:txBody>
      </p:sp>
    </p:spTree>
    <p:extLst>
      <p:ext uri="{BB962C8B-B14F-4D97-AF65-F5344CB8AC3E}">
        <p14:creationId xmlns:p14="http://schemas.microsoft.com/office/powerpoint/2010/main" val="204797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046BF-70F0-D40C-B929-86BF7714D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B4BC68-401E-B60B-7BA9-8D63B3E4C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93A31-B706-A78D-CBD5-4F1DD8ACF783}"/>
              </a:ext>
            </a:extLst>
          </p:cNvPr>
          <p:cNvSpPr txBox="1"/>
          <p:nvPr/>
        </p:nvSpPr>
        <p:spPr>
          <a:xfrm>
            <a:off x="3451860" y="1229618"/>
            <a:ext cx="7429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Delivered from…</a:t>
            </a:r>
          </a:p>
          <a:p>
            <a:endParaRPr lang="en-US" sz="3600" i="1" dirty="0"/>
          </a:p>
          <a:p>
            <a:r>
              <a:rPr lang="en-US" sz="3600" i="1" dirty="0"/>
              <a:t>	The Penalty of sin;</a:t>
            </a:r>
          </a:p>
          <a:p>
            <a:endParaRPr lang="en-US" sz="3600" i="1" dirty="0"/>
          </a:p>
          <a:p>
            <a:r>
              <a:rPr lang="en-US" sz="3600" i="1" dirty="0"/>
              <a:t>	The power of sin;</a:t>
            </a:r>
          </a:p>
          <a:p>
            <a:endParaRPr lang="en-US" sz="3600" i="1" dirty="0"/>
          </a:p>
          <a:p>
            <a:r>
              <a:rPr lang="en-US" sz="3600" i="1" dirty="0"/>
              <a:t>	But not the presence of sin</a:t>
            </a:r>
          </a:p>
        </p:txBody>
      </p:sp>
    </p:spTree>
    <p:extLst>
      <p:ext uri="{BB962C8B-B14F-4D97-AF65-F5344CB8AC3E}">
        <p14:creationId xmlns:p14="http://schemas.microsoft.com/office/powerpoint/2010/main" val="39721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65457-D1B9-88C9-CF08-CA06E16C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580BD4-0C72-DBE3-E78E-814422E71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8508DE-8283-7CED-2BCB-3AF98C93E36F}"/>
              </a:ext>
            </a:extLst>
          </p:cNvPr>
          <p:cNvSpPr txBox="1"/>
          <p:nvPr/>
        </p:nvSpPr>
        <p:spPr>
          <a:xfrm>
            <a:off x="3086100" y="2397948"/>
            <a:ext cx="7429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“Thinking that we know ourselves is the last conceit to go.”</a:t>
            </a:r>
          </a:p>
          <a:p>
            <a:endParaRPr lang="en-US" sz="2800" dirty="0"/>
          </a:p>
          <a:p>
            <a:pPr algn="r"/>
            <a:r>
              <a:rPr lang="en-US" sz="2800" dirty="0"/>
              <a:t>- Oswald Chambers</a:t>
            </a:r>
          </a:p>
        </p:txBody>
      </p:sp>
    </p:spTree>
    <p:extLst>
      <p:ext uri="{BB962C8B-B14F-4D97-AF65-F5344CB8AC3E}">
        <p14:creationId xmlns:p14="http://schemas.microsoft.com/office/powerpoint/2010/main" val="304848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233</Words>
  <Application>Microsoft Macintosh PowerPoint</Application>
  <PresentationFormat>Widescreen</PresentationFormat>
  <Paragraphs>41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Candelion Regular</vt:lpstr>
      <vt:lpstr>Open Sans</vt:lpstr>
      <vt:lpstr>Office Theme</vt:lpstr>
      <vt:lpstr>1_Office Theme</vt:lpstr>
      <vt:lpstr>4_Office Theme</vt:lpstr>
      <vt:lpstr>PowerPoint Presentation</vt:lpstr>
      <vt:lpstr>Upward</vt:lpstr>
      <vt:lpstr>“God's mercy is the foundation and ongoing basis for relationship with Him.”</vt:lpstr>
      <vt:lpstr>PowerPoint Presentation</vt:lpstr>
      <vt:lpstr>PowerPoint Presentation</vt:lpstr>
      <vt:lpstr>We need mercy because otherwise we are subject to judgment.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Christie</dc:creator>
  <cp:lastModifiedBy>Douglas Smythe</cp:lastModifiedBy>
  <cp:revision>12</cp:revision>
  <dcterms:created xsi:type="dcterms:W3CDTF">2026-02-03T01:30:39Z</dcterms:created>
  <dcterms:modified xsi:type="dcterms:W3CDTF">2026-02-22T00:22:59Z</dcterms:modified>
</cp:coreProperties>
</file>