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4530" r:id="rId1"/>
  </p:sldMasterIdLst>
  <p:notesMasterIdLst>
    <p:notesMasterId r:id="rId13"/>
  </p:notesMasterIdLst>
  <p:sldIdLst>
    <p:sldId id="294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2986" autoAdjust="0"/>
  </p:normalViewPr>
  <p:slideViewPr>
    <p:cSldViewPr>
      <p:cViewPr varScale="1">
        <p:scale>
          <a:sx n="106" d="100"/>
          <a:sy n="106" d="100"/>
        </p:scale>
        <p:origin x="18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2556D9C-C004-3A8B-9507-D991DB48BB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FED700-46CA-7DAA-85CB-41E04BA450E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56A1BA1-790C-F148-9DF1-9B7705B34918}" type="datetimeFigureOut">
              <a:rPr lang="en-AU"/>
              <a:pPr>
                <a:defRPr/>
              </a:pPr>
              <a:t>22/2/2026</a:t>
            </a:fld>
            <a:endParaRPr lang="en-AU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3F1110B-06C9-3412-1C3D-AF8B46DE90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1A84D9B-F90D-081B-BFDE-8545983FB5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B000E-FA31-3F11-B9A3-64375BF881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9E29B-BC36-68B6-26AB-66136B4335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5AF54F-DBEA-1745-AB43-9630CB9F2C0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DA176E6E-9570-3F99-3BA9-1247DEAE10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4F33D5D7-9C33-A1A1-8FBE-793715081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AB58C16D-4535-BA51-BF3B-0F6F8C08CC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3042C2-FC06-E749-ABA0-38C45130FF91}" type="slidenum">
              <a:rPr lang="en-AU" altLang="en-US" smtClean="0">
                <a:latin typeface="Aptos" panose="020B00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AU" altLang="en-US">
              <a:latin typeface="Aptos" panose="020B00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9A1BDD-6442-B0AB-0E64-26FB408F708F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22179B-6D3E-3BE4-B2EA-21D45871702D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475FE0E-FF6A-9287-1A9B-3259F0C797E6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23A7D3F-397B-78C8-2AD6-88F126F2D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F8286-9EDE-4947-801A-E1B9FBDDCB3F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F117DA6-B7D3-201D-72BF-B3A804354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FBA91F-233B-3D73-D80C-1AC3B5089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62ED2-B728-F347-805A-D5C3C30697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17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E3668-FAC4-FBD0-BE01-792626B2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8A70A-12B9-F34D-8F0E-50683782D5FB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382EE-0080-9134-33D7-AEC2B274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1BBC3-A72E-E20C-9CFE-E375BC617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9BF-FC4C-CE49-9616-766AD8FB1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94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406D5C-C45F-E0D4-2960-D811504BC861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171129-C9D9-500C-B75B-E987F3D9BFB5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7A9AD-8D6D-D415-F927-28B477023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04FB4-C0BB-8E49-ABAB-E966AAE4766F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2E208F7-0D65-F825-E364-454E3B615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B624916-E019-C6EB-B9E3-3B4AE5433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ACCF9-1ADF-BD43-A2D9-AE543DDF02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722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5B536-2249-5CFC-94FD-C79EF112E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D9293-A079-9941-A5D3-7002E4006D7D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BD21E-B1FA-2F7F-C62C-14B09B99B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0DDD1-B8B2-8AE4-538B-87B757AF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40D99-6876-7843-9915-1137ADC56B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51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C7E498-C0CF-A044-65C1-38B7B34B217C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B71301-392E-794B-44DA-8C2F549D1A55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122C74-A362-40E3-2762-6ED0A08DB42B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BD021EA-A85F-B869-308B-000A2781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9AA8E-0383-8847-8FAA-C370B8E0C7DB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0FF73E-350E-E1B7-0BF5-C3FA01EA4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FB4E578-4305-1A38-909F-E0CE39B2B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1779D-1D39-DD4D-AC97-813C040227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3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8C02A5F-7BE6-381C-8D5F-B5A5364BF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04FA4-844C-8C48-9274-2C5531512010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40D68-CFEE-5FD4-45E6-3EDBF0B37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4D0E5-7767-5240-A799-FD11AE3ED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F04F7-515F-2B46-8291-9B640FFEFE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515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67A2055-2487-470D-1882-6584674A5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F4827-3E5D-A648-96DD-C58407F0CE36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9215D9B-6EFE-EF2F-6DC9-313B8563A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F185D4B-955C-29FB-4629-C9AE037D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B9538-B1E2-BC42-923E-69DE1CBC54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539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DA2D150-751D-41DE-5D66-F6D89A1D0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06A68-736B-6043-8837-0981478933DB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0B0F0EB-8B4E-5DC6-D31D-4B5F4568E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161B4F7-73F2-D4AD-85CA-A2652C087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A2AC3-9F8B-6941-8165-8D2A09E10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66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2F48A9-7DDE-CD18-84D4-D3A47065192A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DDE9EE-4587-ECDC-671E-DEE37762BDAE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4BA28FBA-23AD-1457-7189-42D233047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DFF1E-EFD8-F142-9BB4-3FC205105B55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F94ABFC3-5E1D-1F5A-DC08-CE05E846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8A5EA14-AA52-4AB5-768D-E7B56FA4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134D2-D952-644C-9312-2E39906D8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791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2F9BA9-30A9-96CF-7B5E-151E734A4F6E}"/>
              </a:ext>
            </a:extLst>
          </p:cNvPr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640AD0-8EDF-FEBF-C89B-9EFD6C0CDBEE}"/>
              </a:ext>
            </a:extLst>
          </p:cNvPr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4B594E2F-C4E4-67FE-8444-3A36716D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9BD915D-A0D9-C143-8169-DE1E58DCCA85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C9E091E-DA4C-2B16-D34A-241069D63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EE658F5-8410-3321-5B07-347F9AD7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6964A3F-1851-C047-89DC-E7F04A1C2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62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50F1C4-98C6-0DD2-8F62-E440DEB2F07A}"/>
              </a:ext>
            </a:extLst>
          </p:cNvPr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13D819-13A1-E0B6-F50B-4D2BD4F946D4}"/>
              </a:ext>
            </a:extLst>
          </p:cNvPr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E9519BB-8AF2-499F-251B-B41698F5D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2C29A-FDFD-A240-ADB2-1BB9A80997CF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5C0B60D-7E40-7926-FE74-5CF8FF805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83E0A92-B6C0-A4B4-A96C-B92783166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AA930-B171-D04E-AE69-1A801EDB9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11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0C41FA0-AE21-2DD9-FEE4-1BB8D1A7307C}"/>
              </a:ext>
            </a:extLst>
          </p:cNvPr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566B8B-DA7A-60BE-EFFE-0E7DCA80021D}"/>
              </a:ext>
            </a:extLst>
          </p:cNvPr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78B8F2-A989-EB25-7196-5E77B3330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AA9A242D-2214-7D78-2D53-DA3D169F47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3CE35-7BD9-8239-F897-9F1185890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03D6B67-B86F-F847-9231-EEDAC605CCE3}" type="datetimeFigureOut">
              <a:rPr lang="en-US"/>
              <a:pPr>
                <a:defRPr/>
              </a:pPr>
              <a:t>2/22/26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67922-B615-2553-BC12-00BAE8C5F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B5BE8-2E79-6BBA-0D9C-E7F07FFE6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B971A024-481E-6D42-801E-376EB8DC20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A77A82D-C05B-60D6-A814-BA3108747398}"/>
              </a:ext>
            </a:extLst>
          </p:cNvPr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7" r:id="rId1"/>
    <p:sldLayoutId id="2147484582" r:id="rId2"/>
    <p:sldLayoutId id="2147484588" r:id="rId3"/>
    <p:sldLayoutId id="2147484583" r:id="rId4"/>
    <p:sldLayoutId id="2147484584" r:id="rId5"/>
    <p:sldLayoutId id="2147484585" r:id="rId6"/>
    <p:sldLayoutId id="2147484589" r:id="rId7"/>
    <p:sldLayoutId id="2147484590" r:id="rId8"/>
    <p:sldLayoutId id="2147484591" r:id="rId9"/>
    <p:sldLayoutId id="2147484586" r:id="rId10"/>
    <p:sldLayoutId id="2147484592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iblehub.com/psalms/103-3.htm" TargetMode="External"/><Relationship Id="rId2" Type="http://schemas.openxmlformats.org/officeDocument/2006/relationships/hyperlink" Target="http://biblehub.com/psalms/103-2.htm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hyperlink" Target="http://biblehub.com/psalms/103-5.htm" TargetMode="External"/><Relationship Id="rId4" Type="http://schemas.openxmlformats.org/officeDocument/2006/relationships/hyperlink" Target="http://biblehub.com/psalms/103-4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blehub.com/mark/10-21.htm" TargetMode="External"/><Relationship Id="rId2" Type="http://schemas.openxmlformats.org/officeDocument/2006/relationships/hyperlink" Target="http://biblehub.com/mark/10-17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appy chinese new year Images - Free Download on Freepik">
            <a:extLst>
              <a:ext uri="{FF2B5EF4-FFF2-40B4-BE49-F238E27FC236}">
                <a16:creationId xmlns:a16="http://schemas.microsoft.com/office/drawing/2014/main" id="{4BDBD97A-3536-20ED-4A3E-AF3F96C51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AF4B62-97B2-C16C-27AC-2D6C7F7C63DC}"/>
              </a:ext>
            </a:extLst>
          </p:cNvPr>
          <p:cNvSpPr txBox="1"/>
          <p:nvPr/>
        </p:nvSpPr>
        <p:spPr>
          <a:xfrm>
            <a:off x="1331913" y="836613"/>
            <a:ext cx="6408737" cy="3316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AU" sz="4000" dirty="0">
                <a:ea typeface="Calibri" panose="020F0502020204030204" pitchFamily="34" charset="0"/>
                <a:cs typeface="Times New Roman" panose="02020603050405020304" pitchFamily="18" charset="0"/>
              </a:rPr>
              <a:t>John 17.3 (NIV)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4000" dirty="0"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AU" sz="4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Now </a:t>
            </a:r>
            <a:r>
              <a:rPr lang="en-AU" sz="4000" b="1" u="sng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this is eternal life</a:t>
            </a:r>
            <a:r>
              <a:rPr lang="en-AU" sz="4000" dirty="0">
                <a:ea typeface="Calibri" panose="020F0502020204030204" pitchFamily="34" charset="0"/>
                <a:cs typeface="Times New Roman" panose="02020603050405020304" pitchFamily="18" charset="0"/>
              </a:rPr>
              <a:t>: that </a:t>
            </a:r>
            <a:r>
              <a:rPr lang="en-AU" sz="4000" b="1" u="sng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they know you, the only true God, and Jesus Christ</a:t>
            </a:r>
            <a:r>
              <a:rPr lang="en-AU" sz="4000" dirty="0">
                <a:ea typeface="Calibri" panose="020F0502020204030204" pitchFamily="34" charset="0"/>
                <a:cs typeface="Times New Roman" panose="02020603050405020304" pitchFamily="18" charset="0"/>
              </a:rPr>
              <a:t>, whom you have sent.”</a:t>
            </a:r>
            <a:endParaRPr lang="en-AU" sz="4000" dirty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2">
            <a:extLst>
              <a:ext uri="{FF2B5EF4-FFF2-40B4-BE49-F238E27FC236}">
                <a16:creationId xmlns:a16="http://schemas.microsoft.com/office/drawing/2014/main" id="{35A6FEC9-AF9D-21EC-EB80-20A7F4D97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5327650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7000"/>
              </a:lnSpc>
            </a:pPr>
            <a:r>
              <a:rPr lang="en-AU" altLang="en-US" sz="2400">
                <a:cs typeface="Calibri" panose="020F0502020204030204" pitchFamily="34" charset="0"/>
              </a:rPr>
              <a:t>Psalms 103.2-5 (NIV)</a:t>
            </a:r>
            <a:endParaRPr lang="en-AU" altLang="en-US" sz="24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7000"/>
              </a:lnSpc>
            </a:pPr>
            <a:r>
              <a:rPr lang="en-AU" altLang="en-US" sz="2400">
                <a:cs typeface="Calibri" panose="020F0502020204030204" pitchFamily="34" charset="0"/>
              </a:rPr>
              <a:t>“</a:t>
            </a:r>
            <a:r>
              <a:rPr lang="en-AU" altLang="en-US" sz="2400" b="1" u="sng">
                <a:solidFill>
                  <a:srgbClr val="0000FF"/>
                </a:solidFill>
                <a:cs typeface="Calibri" panose="020F0502020204030204" pitchFamily="34" charset="0"/>
                <a:hlinkClick r:id="rId2"/>
              </a:rPr>
              <a:t>2</a:t>
            </a:r>
            <a:r>
              <a:rPr lang="en-AU" altLang="en-US" sz="2400">
                <a:cs typeface="Calibri" panose="020F0502020204030204" pitchFamily="34" charset="0"/>
              </a:rPr>
              <a:t> Praise the Lord, my soul, and </a:t>
            </a:r>
            <a:r>
              <a:rPr lang="en-AU" altLang="en-US" sz="2400" b="1" u="sng">
                <a:cs typeface="Calibri" panose="020F0502020204030204" pitchFamily="34" charset="0"/>
              </a:rPr>
              <a:t>forget not all his benefits</a:t>
            </a:r>
            <a:r>
              <a:rPr lang="en-AU" altLang="en-US" sz="2400">
                <a:cs typeface="Calibri" panose="020F0502020204030204" pitchFamily="34" charset="0"/>
              </a:rPr>
              <a:t>—</a:t>
            </a:r>
          </a:p>
          <a:p>
            <a:pPr eaLnBrk="1" hangingPunct="1">
              <a:lnSpc>
                <a:spcPct val="107000"/>
              </a:lnSpc>
            </a:pPr>
            <a:r>
              <a:rPr lang="en-AU" altLang="en-US" sz="2400" b="1" u="sng">
                <a:solidFill>
                  <a:srgbClr val="0000FF"/>
                </a:solidFill>
                <a:cs typeface="Calibri" panose="020F0502020204030204" pitchFamily="34" charset="0"/>
                <a:hlinkClick r:id="rId3"/>
              </a:rPr>
              <a:t>3</a:t>
            </a:r>
            <a:r>
              <a:rPr lang="en-AU" altLang="en-US" sz="2400">
                <a:cs typeface="Calibri" panose="020F0502020204030204" pitchFamily="34" charset="0"/>
              </a:rPr>
              <a:t> </a:t>
            </a:r>
            <a:r>
              <a:rPr lang="en-AU" altLang="en-US" sz="2400" b="1" u="sng">
                <a:solidFill>
                  <a:srgbClr val="663300"/>
                </a:solidFill>
                <a:cs typeface="Calibri" panose="020F0502020204030204" pitchFamily="34" charset="0"/>
              </a:rPr>
              <a:t>who forgives all your sins</a:t>
            </a:r>
            <a:r>
              <a:rPr lang="en-AU" altLang="en-US" sz="2400" b="1">
                <a:solidFill>
                  <a:srgbClr val="663300"/>
                </a:solidFill>
                <a:cs typeface="Calibri" panose="020F0502020204030204" pitchFamily="34" charset="0"/>
              </a:rPr>
              <a:t> </a:t>
            </a:r>
            <a:r>
              <a:rPr lang="en-AU" altLang="en-US" sz="2400">
                <a:cs typeface="Calibri" panose="020F0502020204030204" pitchFamily="34" charset="0"/>
              </a:rPr>
              <a:t>and </a:t>
            </a:r>
            <a:r>
              <a:rPr lang="en-AU" altLang="en-US" sz="2400" b="1" u="sng">
                <a:solidFill>
                  <a:srgbClr val="C00000"/>
                </a:solidFill>
                <a:cs typeface="Calibri" panose="020F0502020204030204" pitchFamily="34" charset="0"/>
              </a:rPr>
              <a:t>heals all your diseases</a:t>
            </a:r>
            <a:r>
              <a:rPr lang="en-AU" altLang="en-US" sz="2400">
                <a:solidFill>
                  <a:srgbClr val="C00000"/>
                </a:solidFill>
                <a:cs typeface="Calibri" panose="020F0502020204030204" pitchFamily="34" charset="0"/>
              </a:rPr>
              <a:t>,</a:t>
            </a:r>
          </a:p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AU" altLang="en-US" sz="2400" b="1" u="sng">
                <a:solidFill>
                  <a:srgbClr val="0000FF"/>
                </a:solidFill>
                <a:cs typeface="Calibri" panose="020F0502020204030204" pitchFamily="34" charset="0"/>
                <a:hlinkClick r:id="rId4"/>
              </a:rPr>
              <a:t>4</a:t>
            </a:r>
            <a:r>
              <a:rPr lang="en-AU" altLang="en-US" sz="2400">
                <a:cs typeface="Calibri" panose="020F0502020204030204" pitchFamily="34" charset="0"/>
              </a:rPr>
              <a:t> </a:t>
            </a:r>
            <a:r>
              <a:rPr lang="en-AU" altLang="en-US" sz="2400" u="sng">
                <a:cs typeface="Calibri" panose="020F0502020204030204" pitchFamily="34" charset="0"/>
              </a:rPr>
              <a:t>who redeems your life from the pit</a:t>
            </a:r>
            <a:r>
              <a:rPr lang="en-AU" altLang="en-US" sz="2400">
                <a:cs typeface="Calibri" panose="020F0502020204030204" pitchFamily="34" charset="0"/>
              </a:rPr>
              <a:t> and crowns you with love and compassion,</a:t>
            </a:r>
          </a:p>
          <a:p>
            <a:pPr eaLnBrk="1" hangingPunct="1"/>
            <a:r>
              <a:rPr lang="en-AU" altLang="en-US" sz="2400" b="1" u="sng">
                <a:solidFill>
                  <a:srgbClr val="0000FF"/>
                </a:solidFill>
                <a:cs typeface="Calibri" panose="020F0502020204030204" pitchFamily="34" charset="0"/>
                <a:hlinkClick r:id="rId5"/>
              </a:rPr>
              <a:t>5</a:t>
            </a:r>
            <a:r>
              <a:rPr lang="en-AU" altLang="en-US" sz="2400">
                <a:cs typeface="Calibri" panose="020F0502020204030204" pitchFamily="34" charset="0"/>
              </a:rPr>
              <a:t> </a:t>
            </a:r>
            <a:r>
              <a:rPr lang="en-AU" altLang="en-US" sz="2400" b="1" u="sng">
                <a:solidFill>
                  <a:srgbClr val="FF0000"/>
                </a:solidFill>
                <a:cs typeface="Calibri" panose="020F0502020204030204" pitchFamily="34" charset="0"/>
              </a:rPr>
              <a:t>who satisfies </a:t>
            </a:r>
            <a:r>
              <a:rPr lang="en-AU" altLang="en-US" sz="2400" b="1" u="sng">
                <a:cs typeface="Calibri" panose="020F0502020204030204" pitchFamily="34" charset="0"/>
              </a:rPr>
              <a:t>your desires with good things</a:t>
            </a:r>
            <a:r>
              <a:rPr lang="en-AU" altLang="en-US" sz="2400">
                <a:cs typeface="Calibri" panose="020F0502020204030204" pitchFamily="34" charset="0"/>
              </a:rPr>
              <a:t> so that your youth is renewed like the eagle’s”</a:t>
            </a:r>
            <a:endParaRPr lang="en-AU" altLang="en-US" sz="2400"/>
          </a:p>
        </p:txBody>
      </p:sp>
      <p:pic>
        <p:nvPicPr>
          <p:cNvPr id="20483" name="Picture 2" descr="Jesus On The Cross Free Stock Photo ...">
            <a:extLst>
              <a:ext uri="{FF2B5EF4-FFF2-40B4-BE49-F238E27FC236}">
                <a16:creationId xmlns:a16="http://schemas.microsoft.com/office/drawing/2014/main" id="{ECAC4AAD-DF4D-BAF7-155B-1A88DC728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00" y="4076700"/>
            <a:ext cx="1855788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Chinese Symbol Prosperity Wealth Stock ...">
            <a:extLst>
              <a:ext uri="{FF2B5EF4-FFF2-40B4-BE49-F238E27FC236}">
                <a16:creationId xmlns:a16="http://schemas.microsoft.com/office/drawing/2014/main" id="{9E752643-6640-2A20-12D7-98578F00A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 descr="✨囍 Double Happiness ✨ Ever wonder ...">
            <a:extLst>
              <a:ext uri="{FF2B5EF4-FFF2-40B4-BE49-F238E27FC236}">
                <a16:creationId xmlns:a16="http://schemas.microsoft.com/office/drawing/2014/main" id="{E2665B72-C165-2620-3AAA-BB1FAA74E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957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2" descr="Happy Chinese New Year (2016) - Openclipart">
            <a:extLst>
              <a:ext uri="{FF2B5EF4-FFF2-40B4-BE49-F238E27FC236}">
                <a16:creationId xmlns:a16="http://schemas.microsoft.com/office/drawing/2014/main" id="{11B10DCA-971F-0108-8612-1A2FEDC91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0"/>
            <a:ext cx="51482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>
            <a:extLst>
              <a:ext uri="{FF2B5EF4-FFF2-40B4-BE49-F238E27FC236}">
                <a16:creationId xmlns:a16="http://schemas.microsoft.com/office/drawing/2014/main" id="{AEFB3C64-32BE-603A-A0C9-B1F88381C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547211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AU" altLang="en-US" sz="4400" b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Abraham</a:t>
            </a:r>
            <a:r>
              <a:rPr lang="en-AU" altLang="en-US" sz="4400" b="1">
                <a:ea typeface="Calibri" panose="020F0502020204030204" pitchFamily="34" charset="0"/>
                <a:cs typeface="Times New Roman" panose="02020603050405020304" pitchFamily="18" charset="0"/>
              </a:rPr>
              <a:t> in the Bible </a:t>
            </a:r>
            <a:endParaRPr lang="en-AU" altLang="en-US" sz="4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DEE9A2-9ED2-8076-6E8A-140A7B318313}"/>
              </a:ext>
            </a:extLst>
          </p:cNvPr>
          <p:cNvSpPr txBox="1"/>
          <p:nvPr/>
        </p:nvSpPr>
        <p:spPr>
          <a:xfrm>
            <a:off x="971550" y="2349500"/>
            <a:ext cx="4572000" cy="2690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A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Genesis 25.8 (NASV)</a:t>
            </a:r>
            <a:endParaRPr lang="en-AU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AU" sz="3200" dirty="0">
                <a:ea typeface="Calibri" panose="020F0502020204030204" pitchFamily="34" charset="0"/>
                <a:cs typeface="Times New Roman" panose="02020603050405020304" pitchFamily="18" charset="0"/>
              </a:rPr>
              <a:t>Abraham breathed his last and</a:t>
            </a:r>
            <a:r>
              <a:rPr lang="en-A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3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died at a good old age</a:t>
            </a:r>
            <a:r>
              <a:rPr lang="en-A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, an old man and </a:t>
            </a:r>
            <a:r>
              <a:rPr lang="en-AU" sz="3200" b="1" u="sng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satisfied </a:t>
            </a:r>
            <a:r>
              <a:rPr lang="en-AU" sz="3200" b="1" i="1" u="sng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with life</a:t>
            </a:r>
            <a:r>
              <a:rPr lang="en-AU" sz="32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……” </a:t>
            </a:r>
            <a:endParaRPr lang="en-AU" sz="3200" dirty="0">
              <a:latin typeface="+mn-lt"/>
            </a:endParaRPr>
          </a:p>
        </p:txBody>
      </p:sp>
      <p:pic>
        <p:nvPicPr>
          <p:cNvPr id="12292" name="Picture 2" descr="Page 2 | Bible abraham Images - Free ...">
            <a:extLst>
              <a:ext uri="{FF2B5EF4-FFF2-40B4-BE49-F238E27FC236}">
                <a16:creationId xmlns:a16="http://schemas.microsoft.com/office/drawing/2014/main" id="{DD02625C-61AC-6792-53DD-58703C32A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775" y="1628775"/>
            <a:ext cx="1419225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2">
            <a:extLst>
              <a:ext uri="{FF2B5EF4-FFF2-40B4-BE49-F238E27FC236}">
                <a16:creationId xmlns:a16="http://schemas.microsoft.com/office/drawing/2014/main" id="{9B5D6AD2-397B-0F25-3223-3A7338396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20713"/>
            <a:ext cx="457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AU" altLang="en-US" sz="5400" b="1">
                <a:solidFill>
                  <a:srgbClr val="CC99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King Solomon </a:t>
            </a:r>
            <a:endParaRPr lang="en-AU" altLang="en-US" sz="5400">
              <a:solidFill>
                <a:srgbClr val="CC99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91FB0-F6C4-8299-FDBF-869AD9953E3D}"/>
              </a:ext>
            </a:extLst>
          </p:cNvPr>
          <p:cNvSpPr txBox="1"/>
          <p:nvPr/>
        </p:nvSpPr>
        <p:spPr>
          <a:xfrm>
            <a:off x="827088" y="2565400"/>
            <a:ext cx="5257800" cy="2690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AU" sz="3200" dirty="0">
                <a:ea typeface="Calibri" panose="020F0502020204030204" pitchFamily="34" charset="0"/>
                <a:cs typeface="Times New Roman" panose="02020603050405020304" pitchFamily="18" charset="0"/>
              </a:rPr>
              <a:t>Ecclesiastes 1.2 (NIV)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3200" dirty="0">
                <a:ea typeface="Calibri" panose="020F0502020204030204" pitchFamily="34" charset="0"/>
                <a:cs typeface="Times New Roman" panose="02020603050405020304" pitchFamily="18" charset="0"/>
              </a:rPr>
              <a:t>““</a:t>
            </a:r>
            <a:r>
              <a:rPr lang="en-AU" sz="3200" b="1" u="sng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Meaningless</a:t>
            </a:r>
            <a:r>
              <a:rPr lang="en-AU" sz="3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en-AU" sz="3200" b="1" u="sng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Meaningless!</a:t>
            </a:r>
            <a:r>
              <a:rPr lang="en-AU" sz="3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en-AU" sz="3200" dirty="0">
                <a:ea typeface="Calibri" panose="020F0502020204030204" pitchFamily="34" charset="0"/>
                <a:cs typeface="Times New Roman" panose="02020603050405020304" pitchFamily="18" charset="0"/>
              </a:rPr>
              <a:t> says the Teacher. “Utterly meaningless! </a:t>
            </a:r>
            <a:r>
              <a:rPr lang="en-AU" sz="3200" b="1" u="sng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Everything is meaningless</a:t>
            </a:r>
            <a:r>
              <a:rPr lang="en-AU" sz="3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AU" sz="3200" dirty="0">
              <a:latin typeface="+mn-lt"/>
            </a:endParaRPr>
          </a:p>
        </p:txBody>
      </p:sp>
      <p:pic>
        <p:nvPicPr>
          <p:cNvPr id="13316" name="Picture 2" descr="Biblical king solomon Images - Free ...">
            <a:extLst>
              <a:ext uri="{FF2B5EF4-FFF2-40B4-BE49-F238E27FC236}">
                <a16:creationId xmlns:a16="http://schemas.microsoft.com/office/drawing/2014/main" id="{29D56622-5E59-4791-FFAD-F848F632E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025" y="1268413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>
            <a:extLst>
              <a:ext uri="{FF2B5EF4-FFF2-40B4-BE49-F238E27FC236}">
                <a16:creationId xmlns:a16="http://schemas.microsoft.com/office/drawing/2014/main" id="{8234277E-05D9-EBA0-78FB-02A509C9E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133475"/>
            <a:ext cx="4968875" cy="331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7000"/>
              </a:lnSpc>
              <a:spcAft>
                <a:spcPts val="800"/>
              </a:spcAft>
            </a:pPr>
            <a:r>
              <a:rPr lang="en-AU" altLang="en-US" sz="4000">
                <a:ea typeface="Calibri" panose="020F0502020204030204" pitchFamily="34" charset="0"/>
                <a:cs typeface="Times New Roman" panose="02020603050405020304" pitchFamily="18" charset="0"/>
              </a:rPr>
              <a:t>Ecclesiastes 12.8 (NLT)</a:t>
            </a:r>
          </a:p>
          <a:p>
            <a:pPr eaLnBrk="1" hangingPunct="1"/>
            <a:r>
              <a:rPr lang="en-AU" altLang="en-US" sz="4000"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AU" altLang="en-US" sz="4000" b="1" u="sng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Everything is meaningless</a:t>
            </a:r>
            <a:r>
              <a:rPr lang="en-AU" altLang="en-US" sz="4000" b="1" u="sng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AU" altLang="en-US" sz="4000">
                <a:ea typeface="Calibri" panose="020F0502020204030204" pitchFamily="34" charset="0"/>
                <a:cs typeface="Times New Roman" panose="02020603050405020304" pitchFamily="18" charset="0"/>
              </a:rPr>
              <a:t>” says the Teacher, “completely meaningless.” </a:t>
            </a:r>
          </a:p>
        </p:txBody>
      </p:sp>
      <p:pic>
        <p:nvPicPr>
          <p:cNvPr id="14339" name="Picture 2" descr="Solomon - Wikipedia">
            <a:extLst>
              <a:ext uri="{FF2B5EF4-FFF2-40B4-BE49-F238E27FC236}">
                <a16:creationId xmlns:a16="http://schemas.microsoft.com/office/drawing/2014/main" id="{5807D43C-57E3-2E39-159D-433E5AB8F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254375"/>
            <a:ext cx="191452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71521F-7274-6A9A-431E-4885C1FE090E}"/>
              </a:ext>
            </a:extLst>
          </p:cNvPr>
          <p:cNvSpPr txBox="1"/>
          <p:nvPr/>
        </p:nvSpPr>
        <p:spPr>
          <a:xfrm>
            <a:off x="755650" y="692150"/>
            <a:ext cx="5256213" cy="3003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AU" sz="3600" dirty="0">
                <a:ea typeface="Calibri" panose="020F0502020204030204" pitchFamily="34" charset="0"/>
                <a:cs typeface="Times New Roman" panose="02020603050405020304" pitchFamily="18" charset="0"/>
              </a:rPr>
              <a:t>Ecclesiastes 12.1 (NIV)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3600" dirty="0"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AU" sz="3600" b="1" u="sng" dirty="0">
                <a:solidFill>
                  <a:srgbClr val="FF006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Remember your Creator in the days of your youth</a:t>
            </a:r>
            <a:r>
              <a:rPr lang="en-AU" sz="3600" dirty="0">
                <a:ea typeface="Calibri" panose="020F0502020204030204" pitchFamily="34" charset="0"/>
                <a:cs typeface="Times New Roman" panose="02020603050405020304" pitchFamily="18" charset="0"/>
              </a:rPr>
              <a:t>, before the days of trouble come….”</a:t>
            </a:r>
            <a:endParaRPr lang="en-AU" sz="3600" dirty="0">
              <a:latin typeface="+mn-lt"/>
            </a:endParaRPr>
          </a:p>
        </p:txBody>
      </p:sp>
      <p:pic>
        <p:nvPicPr>
          <p:cNvPr id="15363" name="Picture 2" descr="Ecclesiastes 12:1 (NIV) - Remember your ...">
            <a:extLst>
              <a:ext uri="{FF2B5EF4-FFF2-40B4-BE49-F238E27FC236}">
                <a16:creationId xmlns:a16="http://schemas.microsoft.com/office/drawing/2014/main" id="{BEB243B9-F12E-ABB1-1772-FC9C95060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100" y="3695700"/>
            <a:ext cx="20002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2">
            <a:extLst>
              <a:ext uri="{FF2B5EF4-FFF2-40B4-BE49-F238E27FC236}">
                <a16:creationId xmlns:a16="http://schemas.microsoft.com/office/drawing/2014/main" id="{27B9AC8C-AAAE-457F-9C0C-A4B31E933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76250"/>
            <a:ext cx="65516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AU" altLang="en-US" sz="4800" b="1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Eternity</a:t>
            </a:r>
            <a:r>
              <a:rPr lang="en-AU" altLang="en-US" sz="4800" b="1"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AU" altLang="en-US" sz="4800" b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your heart</a:t>
            </a:r>
            <a:endParaRPr lang="en-AU" altLang="en-US" sz="480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D6ADBB-6CB2-A5EB-816F-57A5AB94FA2C}"/>
              </a:ext>
            </a:extLst>
          </p:cNvPr>
          <p:cNvSpPr txBox="1"/>
          <p:nvPr/>
        </p:nvSpPr>
        <p:spPr>
          <a:xfrm>
            <a:off x="479425" y="1766888"/>
            <a:ext cx="5832475" cy="2692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AU" sz="3200" dirty="0">
                <a:ea typeface="Calibri" panose="020F0502020204030204" pitchFamily="34" charset="0"/>
                <a:cs typeface="Times New Roman" panose="02020603050405020304" pitchFamily="18" charset="0"/>
              </a:rPr>
              <a:t>Ecclesiastes 3.11 (NIV)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3200" dirty="0">
                <a:ea typeface="Calibri" panose="020F0502020204030204" pitchFamily="34" charset="0"/>
                <a:cs typeface="Times New Roman" panose="02020603050405020304" pitchFamily="18" charset="0"/>
              </a:rPr>
              <a:t>“Yet God has made everything beautiful for its own time. </a:t>
            </a:r>
            <a:r>
              <a:rPr lang="en-AU" sz="3200" b="1" u="sng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 has planted eternity </a:t>
            </a:r>
            <a:r>
              <a:rPr lang="en-AU" sz="3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in the </a:t>
            </a:r>
            <a:r>
              <a:rPr lang="en-AU" sz="3200" b="1" u="sng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human heart,….</a:t>
            </a:r>
            <a:r>
              <a:rPr lang="en-AU" sz="32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”  </a:t>
            </a:r>
            <a:endParaRPr lang="en-AU" sz="32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6388" name="Picture 2" descr="God Has Placed Eternity in Our Hearts ...">
            <a:extLst>
              <a:ext uri="{FF2B5EF4-FFF2-40B4-BE49-F238E27FC236}">
                <a16:creationId xmlns:a16="http://schemas.microsoft.com/office/drawing/2014/main" id="{15B67304-A3D7-8188-C7C4-EEE351B9A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75" y="4437063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2">
            <a:extLst>
              <a:ext uri="{FF2B5EF4-FFF2-40B4-BE49-F238E27FC236}">
                <a16:creationId xmlns:a16="http://schemas.microsoft.com/office/drawing/2014/main" id="{CDD35E70-D5DD-AF49-74F3-583AC36AE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04813"/>
            <a:ext cx="5976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AU" altLang="en-US" sz="3600" b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Rich Young Ruler </a:t>
            </a:r>
            <a:r>
              <a:rPr lang="en-AU" altLang="en-US" sz="3600" b="1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AU" altLang="en-US" sz="3600" b="1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eternal life</a:t>
            </a:r>
            <a:r>
              <a:rPr lang="en-AU" altLang="en-US" sz="3600" b="1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AU" altLang="en-US" sz="36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D7359C-4CAD-9B18-74FC-AC01E7C39B0A}"/>
              </a:ext>
            </a:extLst>
          </p:cNvPr>
          <p:cNvSpPr txBox="1"/>
          <p:nvPr/>
        </p:nvSpPr>
        <p:spPr>
          <a:xfrm>
            <a:off x="395288" y="1627188"/>
            <a:ext cx="5400675" cy="391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AU" sz="2400" dirty="0">
                <a:ea typeface="Calibri" panose="020F0502020204030204" pitchFamily="34" charset="0"/>
                <a:cs typeface="Times New Roman" panose="02020603050405020304" pitchFamily="18" charset="0"/>
              </a:rPr>
              <a:t>Mark 10. 17, 21 (ESV)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400" dirty="0"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AU" sz="2400" b="1" u="sng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17</a:t>
            </a:r>
            <a:r>
              <a:rPr lang="en-AU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as he was setting out on his journey, a man ran up and knelt before him and asked him, “Good Teacher, </a:t>
            </a:r>
            <a:r>
              <a:rPr lang="en-AU" sz="24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what must I do to inherit </a:t>
            </a:r>
            <a:r>
              <a:rPr lang="en-AU" sz="2400" b="1" u="sng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eternal life</a:t>
            </a:r>
            <a:r>
              <a:rPr lang="en-AU" sz="24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?”</a:t>
            </a:r>
            <a:r>
              <a:rPr lang="en-AU" sz="2400" dirty="0">
                <a:ea typeface="Calibri" panose="020F0502020204030204" pitchFamily="34" charset="0"/>
                <a:cs typeface="Times New Roman" panose="02020603050405020304" pitchFamily="18" charset="0"/>
              </a:rPr>
              <a:t>  </a:t>
            </a:r>
            <a:r>
              <a:rPr lang="en-AU" sz="2400" b="1" u="sng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21</a:t>
            </a:r>
            <a:r>
              <a:rPr lang="en-AU" sz="2400" dirty="0">
                <a:ea typeface="Calibri" panose="020F0502020204030204" pitchFamily="34" charset="0"/>
                <a:cs typeface="Times New Roman" panose="02020603050405020304" pitchFamily="18" charset="0"/>
              </a:rPr>
              <a:t>And Jesus, looking at him, loved him, and said to him, “You lack one thing: go, sell all that you have and give to the poor, and you will have treasure in heaven; </a:t>
            </a:r>
            <a:r>
              <a:rPr lang="en-AU" sz="2400" b="1" u="sng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and come, follow me.” </a:t>
            </a:r>
            <a:endParaRPr lang="en-AU" sz="24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8436" name="Picture 2" descr="Lesson: Rich Young Ruler">
            <a:extLst>
              <a:ext uri="{FF2B5EF4-FFF2-40B4-BE49-F238E27FC236}">
                <a16:creationId xmlns:a16="http://schemas.microsoft.com/office/drawing/2014/main" id="{BA98A627-7CCC-6758-16AD-357E05FF5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3860800"/>
            <a:ext cx="1382712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985</TotalTime>
  <Words>325</Words>
  <Application>Microsoft Macintosh PowerPoint</Application>
  <PresentationFormat>On-screen Show (4:3)</PresentationFormat>
  <Paragraphs>24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Arial</vt:lpstr>
      <vt:lpstr>Calibri Light</vt:lpstr>
      <vt:lpstr>Aptos</vt:lpstr>
      <vt:lpstr>Times New Roman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Thes. 4:16 (nkjv)     “ For the Lord Himself will descend from heaven with a shout, …and with the trumpet of God. And the dead in Christ will rise first.”</dc:title>
  <dc:creator>John</dc:creator>
  <cp:lastModifiedBy>Victor M.</cp:lastModifiedBy>
  <cp:revision>128</cp:revision>
  <dcterms:created xsi:type="dcterms:W3CDTF">2009-04-02T22:12:24Z</dcterms:created>
  <dcterms:modified xsi:type="dcterms:W3CDTF">2026-02-21T22:13:14Z</dcterms:modified>
</cp:coreProperties>
</file>