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10287000" cx="18288000"/>
  <p:notesSz cx="6858000" cy="9144000"/>
  <p:embeddedFontLst>
    <p:embeddedFont>
      <p:font typeface="Questrial"/>
      <p:regular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4" roundtripDataSignature="AMtx7miSVB1npKgIDofP+kaEBvmoBDJqt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Questrial-regular.fnt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34" Type="http://customschemas.google.com/relationships/presentationmetadata" Target="meta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3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3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3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3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3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3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3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7"/>
          <p:cNvSpPr/>
          <p:nvPr>
            <p:ph idx="2" type="pic"/>
          </p:nvPr>
        </p:nvSpPr>
        <p:spPr>
          <a:xfrm>
            <a:off x="1792288" y="612775"/>
            <a:ext cx="5486400" cy="4114800"/>
          </a:xfrm>
          <a:prstGeom prst="rect">
            <a:avLst/>
          </a:prstGeom>
          <a:noFill/>
          <a:ln>
            <a:noFill/>
          </a:ln>
        </p:spPr>
      </p:sp>
      <p:sp>
        <p:nvSpPr>
          <p:cNvPr id="64" name="Google Shape;64;p3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0" l="-222" r="-221" t="0"/>
            </a:stretch>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59" name="Shape 159"/>
        <p:cNvGrpSpPr/>
        <p:nvPr/>
      </p:nvGrpSpPr>
      <p:grpSpPr>
        <a:xfrm>
          <a:off x="0" y="0"/>
          <a:ext cx="0" cy="0"/>
          <a:chOff x="0" y="0"/>
          <a:chExt cx="0" cy="0"/>
        </a:xfrm>
      </p:grpSpPr>
      <p:sp>
        <p:nvSpPr>
          <p:cNvPr id="160" name="Google Shape;160;p10"/>
          <p:cNvSpPr txBox="1"/>
          <p:nvPr/>
        </p:nvSpPr>
        <p:spPr>
          <a:xfrm>
            <a:off x="1044800" y="2526300"/>
            <a:ext cx="16214400" cy="7380000"/>
          </a:xfrm>
          <a:prstGeom prst="rect">
            <a:avLst/>
          </a:prstGeom>
          <a:noFill/>
          <a:ln>
            <a:noFill/>
          </a:ln>
        </p:spPr>
        <p:txBody>
          <a:bodyPr anchorCtr="0" anchor="t" bIns="0" lIns="0" spcFirstLastPara="1" rIns="0" wrap="square" tIns="0">
            <a:spAutoFit/>
          </a:bodyPr>
          <a:lstStyle/>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King Saul – Faith Driven by Image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Prioritizes reputation over repentance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Apologizes only after being exposed</a:t>
            </a:r>
            <a:endParaRPr sz="1000"/>
          </a:p>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The Pharisees – Faith for Applause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Faith curated for public approval</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Outward holiness, inward pride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Correct theology, corrupted motives</a:t>
            </a:r>
            <a:endParaRPr sz="1000"/>
          </a:p>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Ananias &amp; Sapphira – Edited Generosity</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Faith that looks sacrificial but isn’t honest</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Filters out truth to protect image</a:t>
            </a:r>
            <a:endParaRPr sz="1000"/>
          </a:p>
        </p:txBody>
      </p:sp>
      <p:sp>
        <p:nvSpPr>
          <p:cNvPr id="161" name="Google Shape;161;p10"/>
          <p:cNvSpPr txBox="1"/>
          <p:nvPr/>
        </p:nvSpPr>
        <p:spPr>
          <a:xfrm>
            <a:off x="1044788" y="1019175"/>
            <a:ext cx="16214512" cy="14359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408" u="none" cap="none" strike="noStrike">
                <a:solidFill>
                  <a:srgbClr val="3A3A3A"/>
                </a:solidFill>
                <a:latin typeface="Questrial"/>
                <a:ea typeface="Questrial"/>
                <a:cs typeface="Questrial"/>
                <a:sym typeface="Questrial"/>
              </a:rPr>
              <a:t>Filtered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65" name="Shape 165"/>
        <p:cNvGrpSpPr/>
        <p:nvPr/>
      </p:nvGrpSpPr>
      <p:grpSpPr>
        <a:xfrm>
          <a:off x="0" y="0"/>
          <a:ext cx="0" cy="0"/>
          <a:chOff x="0" y="0"/>
          <a:chExt cx="0" cy="0"/>
        </a:xfrm>
      </p:grpSpPr>
      <p:sp>
        <p:nvSpPr>
          <p:cNvPr id="166" name="Google Shape;166;p11"/>
          <p:cNvSpPr txBox="1"/>
          <p:nvPr/>
        </p:nvSpPr>
        <p:spPr>
          <a:xfrm>
            <a:off x="1044788" y="2526301"/>
            <a:ext cx="16214400" cy="7198500"/>
          </a:xfrm>
          <a:prstGeom prst="rect">
            <a:avLst/>
          </a:prstGeom>
          <a:noFill/>
          <a:ln>
            <a:noFill/>
          </a:ln>
        </p:spPr>
        <p:txBody>
          <a:bodyPr anchorCtr="0" anchor="t" bIns="0" lIns="0" spcFirstLastPara="1" rIns="0" wrap="square" tIns="0">
            <a:spAutoFit/>
          </a:bodyPr>
          <a:lstStyle/>
          <a:p>
            <a:pPr indent="0" lvl="0" marL="0" marR="0" rtl="0" algn="l">
              <a:lnSpc>
                <a:spcPct val="120008"/>
              </a:lnSpc>
              <a:spcBef>
                <a:spcPts val="0"/>
              </a:spcBef>
              <a:spcAft>
                <a:spcPts val="0"/>
              </a:spcAft>
              <a:buNone/>
            </a:pPr>
            <a:r>
              <a:rPr b="1" i="0" lang="en-US" sz="3963" u="none" cap="none" strike="noStrike">
                <a:solidFill>
                  <a:srgbClr val="5A5A5A"/>
                </a:solidFill>
                <a:latin typeface="Questrial"/>
                <a:ea typeface="Questrial"/>
                <a:cs typeface="Questrial"/>
                <a:sym typeface="Questrial"/>
              </a:rPr>
              <a:t>David – Honest Faith, Even When Broken</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Doesn’t hide sin when confronted</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Brings weakness to God instead of covering it</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God calls him “a man after My own heart”</a:t>
            </a:r>
            <a:endParaRPr sz="900"/>
          </a:p>
          <a:p>
            <a:pPr indent="0" lvl="0" marL="0" marR="0" rtl="0" algn="l">
              <a:lnSpc>
                <a:spcPct val="120008"/>
              </a:lnSpc>
              <a:spcBef>
                <a:spcPts val="0"/>
              </a:spcBef>
              <a:spcAft>
                <a:spcPts val="0"/>
              </a:spcAft>
              <a:buNone/>
            </a:pPr>
            <a:r>
              <a:rPr b="1" i="0" lang="en-US" sz="3963" u="none" cap="none" strike="noStrike">
                <a:solidFill>
                  <a:srgbClr val="5A5A5A"/>
                </a:solidFill>
                <a:latin typeface="Questrial"/>
                <a:ea typeface="Questrial"/>
                <a:cs typeface="Questrial"/>
                <a:sym typeface="Questrial"/>
              </a:rPr>
              <a:t>Peter – Faith That Fails Forward</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No excuses, no spin, just brokenness</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Jesus restores him publicly, not privately</a:t>
            </a:r>
            <a:endParaRPr sz="900"/>
          </a:p>
          <a:p>
            <a:pPr indent="0" lvl="0" marL="0" marR="0" rtl="0" algn="l">
              <a:lnSpc>
                <a:spcPct val="120008"/>
              </a:lnSpc>
              <a:spcBef>
                <a:spcPts val="0"/>
              </a:spcBef>
              <a:spcAft>
                <a:spcPts val="0"/>
              </a:spcAft>
              <a:buNone/>
            </a:pPr>
            <a:r>
              <a:rPr b="1" i="0" lang="en-US" sz="3963" u="none" cap="none" strike="noStrike">
                <a:solidFill>
                  <a:srgbClr val="5A5A5A"/>
                </a:solidFill>
                <a:latin typeface="Questrial"/>
                <a:ea typeface="Questrial"/>
                <a:cs typeface="Questrial"/>
                <a:sym typeface="Questrial"/>
              </a:rPr>
              <a:t>The Woman with the Issue of Blood – Risky Faith</a:t>
            </a:r>
            <a:r>
              <a:rPr b="0" i="0" lang="en-US" sz="3963" u="none" cap="none" strike="noStrike">
                <a:solidFill>
                  <a:srgbClr val="5A5A5A"/>
                </a:solidFill>
                <a:latin typeface="Questrial"/>
                <a:ea typeface="Questrial"/>
                <a:cs typeface="Questrial"/>
                <a:sym typeface="Questrial"/>
              </a:rPr>
              <a:t> </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Pushes through fear, shame, and rules</a:t>
            </a:r>
            <a:endParaRPr sz="900"/>
          </a:p>
          <a:p>
            <a:pPr indent="-450080" lvl="1" marL="963659" marR="0" rtl="0" algn="l">
              <a:lnSpc>
                <a:spcPct val="120008"/>
              </a:lnSpc>
              <a:spcBef>
                <a:spcPts val="0"/>
              </a:spcBef>
              <a:spcAft>
                <a:spcPts val="0"/>
              </a:spcAft>
              <a:buClr>
                <a:srgbClr val="5A5A5A"/>
              </a:buClr>
              <a:buSzPts val="3963"/>
              <a:buFont typeface="Arial"/>
              <a:buChar char="•"/>
            </a:pPr>
            <a:r>
              <a:rPr b="0" i="0" lang="en-US" sz="3963" u="none" cap="none" strike="noStrike">
                <a:solidFill>
                  <a:srgbClr val="5A5A5A"/>
                </a:solidFill>
                <a:latin typeface="Questrial"/>
                <a:ea typeface="Questrial"/>
                <a:cs typeface="Questrial"/>
                <a:sym typeface="Questrial"/>
              </a:rPr>
              <a:t>Doesn’t perform, just reaches</a:t>
            </a:r>
            <a:endParaRPr sz="900"/>
          </a:p>
        </p:txBody>
      </p:sp>
      <p:sp>
        <p:nvSpPr>
          <p:cNvPr id="167" name="Google Shape;167;p11"/>
          <p:cNvSpPr txBox="1"/>
          <p:nvPr/>
        </p:nvSpPr>
        <p:spPr>
          <a:xfrm>
            <a:off x="1044788" y="1019175"/>
            <a:ext cx="16214512" cy="14359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408" u="none" cap="none" strike="noStrike">
                <a:solidFill>
                  <a:srgbClr val="3A3A3A"/>
                </a:solidFill>
                <a:latin typeface="Questrial"/>
                <a:ea typeface="Questrial"/>
                <a:cs typeface="Questrial"/>
                <a:sym typeface="Questrial"/>
              </a:rPr>
              <a:t>Unfiltered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71" name="Shape 171"/>
        <p:cNvGrpSpPr/>
        <p:nvPr/>
      </p:nvGrpSpPr>
      <p:grpSpPr>
        <a:xfrm>
          <a:off x="0" y="0"/>
          <a:ext cx="0" cy="0"/>
          <a:chOff x="0" y="0"/>
          <a:chExt cx="0" cy="0"/>
        </a:xfrm>
      </p:grpSpPr>
      <p:sp>
        <p:nvSpPr>
          <p:cNvPr id="172" name="Google Shape;172;p12"/>
          <p:cNvSpPr txBox="1"/>
          <p:nvPr/>
        </p:nvSpPr>
        <p:spPr>
          <a:xfrm>
            <a:off x="666750" y="666750"/>
            <a:ext cx="13917000" cy="66375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14374" u="none" cap="none" strike="noStrike">
                <a:solidFill>
                  <a:srgbClr val="3A3A3A"/>
                </a:solidFill>
                <a:latin typeface="Questrial"/>
                <a:ea typeface="Questrial"/>
                <a:cs typeface="Questrial"/>
                <a:sym typeface="Questrial"/>
              </a:rPr>
              <a:t>The Parable of the Pharisee and the Tax Collector</a:t>
            </a:r>
            <a:endParaRPr sz="200"/>
          </a:p>
        </p:txBody>
      </p:sp>
      <p:grpSp>
        <p:nvGrpSpPr>
          <p:cNvPr id="173" name="Google Shape;173;p12"/>
          <p:cNvGrpSpPr/>
          <p:nvPr/>
        </p:nvGrpSpPr>
        <p:grpSpPr>
          <a:xfrm>
            <a:off x="14744700" y="7829550"/>
            <a:ext cx="4846643" cy="1791955"/>
            <a:chOff x="0" y="0"/>
            <a:chExt cx="6462190" cy="2389273"/>
          </a:xfrm>
        </p:grpSpPr>
        <p:sp>
          <p:nvSpPr>
            <p:cNvPr id="174" name="Google Shape;174;p12"/>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75" name="Google Shape;175;p12"/>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76" name="Google Shape;176;p12"/>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80" name="Shape 180"/>
        <p:cNvGrpSpPr/>
        <p:nvPr/>
      </p:nvGrpSpPr>
      <p:grpSpPr>
        <a:xfrm>
          <a:off x="0" y="0"/>
          <a:ext cx="0" cy="0"/>
          <a:chOff x="0" y="0"/>
          <a:chExt cx="0" cy="0"/>
        </a:xfrm>
      </p:grpSpPr>
      <p:sp>
        <p:nvSpPr>
          <p:cNvPr id="181" name="Google Shape;181;p13"/>
          <p:cNvSpPr txBox="1"/>
          <p:nvPr/>
        </p:nvSpPr>
        <p:spPr>
          <a:xfrm>
            <a:off x="666750" y="657225"/>
            <a:ext cx="11201400" cy="1222376"/>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8000" u="none" cap="none" strike="noStrike">
                <a:solidFill>
                  <a:srgbClr val="3A3A3A"/>
                </a:solidFill>
                <a:latin typeface="Questrial"/>
                <a:ea typeface="Questrial"/>
                <a:cs typeface="Questrial"/>
                <a:sym typeface="Questrial"/>
              </a:rPr>
              <a:t>Luke 18:9–14 GNT</a:t>
            </a:r>
            <a:endParaRPr/>
          </a:p>
        </p:txBody>
      </p:sp>
      <p:grpSp>
        <p:nvGrpSpPr>
          <p:cNvPr id="182" name="Google Shape;182;p13"/>
          <p:cNvGrpSpPr/>
          <p:nvPr/>
        </p:nvGrpSpPr>
        <p:grpSpPr>
          <a:xfrm>
            <a:off x="14835979" y="8495045"/>
            <a:ext cx="4846643" cy="1791955"/>
            <a:chOff x="0" y="0"/>
            <a:chExt cx="6462190" cy="2389273"/>
          </a:xfrm>
        </p:grpSpPr>
        <p:sp>
          <p:nvSpPr>
            <p:cNvPr id="183" name="Google Shape;183;p13"/>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84" name="Google Shape;184;p13"/>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85" name="Google Shape;185;p13"/>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
        <p:nvSpPr>
          <p:cNvPr id="186" name="Google Shape;186;p13"/>
          <p:cNvSpPr txBox="1"/>
          <p:nvPr/>
        </p:nvSpPr>
        <p:spPr>
          <a:xfrm>
            <a:off x="666750" y="2432098"/>
            <a:ext cx="16592700" cy="6403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5200" u="none" cap="none" strike="noStrike">
                <a:solidFill>
                  <a:srgbClr val="3A3A3A"/>
                </a:solidFill>
                <a:latin typeface="Arial"/>
                <a:ea typeface="Arial"/>
                <a:cs typeface="Arial"/>
                <a:sym typeface="Arial"/>
              </a:rPr>
              <a:t>9 Jesus</a:t>
            </a:r>
            <a:r>
              <a:rPr b="0" i="0" lang="en-US" sz="5200" u="none" cap="none" strike="noStrike">
                <a:solidFill>
                  <a:srgbClr val="3A3A3A"/>
                </a:solidFill>
                <a:latin typeface="Arial"/>
                <a:ea typeface="Arial"/>
                <a:cs typeface="Arial"/>
                <a:sym typeface="Arial"/>
              </a:rPr>
              <a:t> also told this parable to people who were sure of their own goodness and despised everybody else. </a:t>
            </a:r>
            <a:r>
              <a:rPr b="1" i="0" lang="en-US" sz="5200" u="none" cap="none" strike="noStrike">
                <a:solidFill>
                  <a:srgbClr val="3A3A3A"/>
                </a:solidFill>
                <a:latin typeface="Arial"/>
                <a:ea typeface="Arial"/>
                <a:cs typeface="Arial"/>
                <a:sym typeface="Arial"/>
              </a:rPr>
              <a:t>10</a:t>
            </a:r>
            <a:r>
              <a:rPr b="0" i="0" lang="en-US" sz="5200" u="none" cap="none" strike="noStrike">
                <a:solidFill>
                  <a:srgbClr val="3A3A3A"/>
                </a:solidFill>
                <a:latin typeface="Arial"/>
                <a:ea typeface="Arial"/>
                <a:cs typeface="Arial"/>
                <a:sym typeface="Arial"/>
              </a:rPr>
              <a:t> “Once there were two men who went up to the Temple to pray: one was a Pharisee, the other a tax collector. </a:t>
            </a:r>
            <a:r>
              <a:rPr b="1" i="0" lang="en-US" sz="5200" u="none" cap="none" strike="noStrike">
                <a:solidFill>
                  <a:srgbClr val="3A3A3A"/>
                </a:solidFill>
                <a:latin typeface="Arial"/>
                <a:ea typeface="Arial"/>
                <a:cs typeface="Arial"/>
                <a:sym typeface="Arial"/>
              </a:rPr>
              <a:t>11</a:t>
            </a:r>
            <a:r>
              <a:rPr b="0" i="0" lang="en-US" sz="5200" u="none" cap="none" strike="noStrike">
                <a:solidFill>
                  <a:srgbClr val="3A3A3A"/>
                </a:solidFill>
                <a:latin typeface="Arial"/>
                <a:ea typeface="Arial"/>
                <a:cs typeface="Arial"/>
                <a:sym typeface="Arial"/>
              </a:rPr>
              <a:t> The Pharisee stood apart by himself and prayed, ‘I thank you, </a:t>
            </a:r>
            <a:r>
              <a:rPr b="1" i="0" lang="en-US" sz="5200" u="none" cap="none" strike="noStrike">
                <a:solidFill>
                  <a:srgbClr val="3A3A3A"/>
                </a:solidFill>
                <a:latin typeface="Arial"/>
                <a:ea typeface="Arial"/>
                <a:cs typeface="Arial"/>
                <a:sym typeface="Arial"/>
              </a:rPr>
              <a:t>God</a:t>
            </a:r>
            <a:r>
              <a:rPr b="0" i="0" lang="en-US" sz="5200" u="none" cap="none" strike="noStrike">
                <a:solidFill>
                  <a:srgbClr val="3A3A3A"/>
                </a:solidFill>
                <a:latin typeface="Arial"/>
                <a:ea typeface="Arial"/>
                <a:cs typeface="Arial"/>
                <a:sym typeface="Arial"/>
              </a:rPr>
              <a:t>, that I am not greedy, dishonest, or an adulterer, like everybody else. I thank you that I am not like that tax collector over there.</a:t>
            </a:r>
            <a:endParaRPr sz="7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90" name="Shape 190"/>
        <p:cNvGrpSpPr/>
        <p:nvPr/>
      </p:nvGrpSpPr>
      <p:grpSpPr>
        <a:xfrm>
          <a:off x="0" y="0"/>
          <a:ext cx="0" cy="0"/>
          <a:chOff x="0" y="0"/>
          <a:chExt cx="0" cy="0"/>
        </a:xfrm>
      </p:grpSpPr>
      <p:sp>
        <p:nvSpPr>
          <p:cNvPr id="191" name="Google Shape;191;p14"/>
          <p:cNvSpPr txBox="1"/>
          <p:nvPr/>
        </p:nvSpPr>
        <p:spPr>
          <a:xfrm>
            <a:off x="666750" y="657225"/>
            <a:ext cx="11201400" cy="1222376"/>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8000" u="none" cap="none" strike="noStrike">
                <a:solidFill>
                  <a:srgbClr val="3A3A3A"/>
                </a:solidFill>
                <a:latin typeface="Questrial"/>
                <a:ea typeface="Questrial"/>
                <a:cs typeface="Questrial"/>
                <a:sym typeface="Questrial"/>
              </a:rPr>
              <a:t>Luke 18:9–14 GNT</a:t>
            </a:r>
            <a:endParaRPr/>
          </a:p>
        </p:txBody>
      </p:sp>
      <p:grpSp>
        <p:nvGrpSpPr>
          <p:cNvPr id="192" name="Google Shape;192;p14"/>
          <p:cNvGrpSpPr/>
          <p:nvPr/>
        </p:nvGrpSpPr>
        <p:grpSpPr>
          <a:xfrm>
            <a:off x="14835979" y="8495045"/>
            <a:ext cx="4846643" cy="1791955"/>
            <a:chOff x="0" y="0"/>
            <a:chExt cx="6462190" cy="2389273"/>
          </a:xfrm>
        </p:grpSpPr>
        <p:sp>
          <p:nvSpPr>
            <p:cNvPr id="193" name="Google Shape;193;p14"/>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94" name="Google Shape;194;p14"/>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95" name="Google Shape;195;p14"/>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
        <p:nvSpPr>
          <p:cNvPr id="196" name="Google Shape;196;p14"/>
          <p:cNvSpPr txBox="1"/>
          <p:nvPr/>
        </p:nvSpPr>
        <p:spPr>
          <a:xfrm>
            <a:off x="666750" y="2252017"/>
            <a:ext cx="16592700" cy="6403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5200" u="none" cap="none" strike="noStrike">
                <a:solidFill>
                  <a:srgbClr val="3A3A3A"/>
                </a:solidFill>
                <a:latin typeface="Arial"/>
                <a:ea typeface="Arial"/>
                <a:cs typeface="Arial"/>
                <a:sym typeface="Arial"/>
              </a:rPr>
              <a:t>12</a:t>
            </a:r>
            <a:r>
              <a:rPr b="0" i="0" lang="en-US" sz="5200" u="none" cap="none" strike="noStrike">
                <a:solidFill>
                  <a:srgbClr val="3A3A3A"/>
                </a:solidFill>
                <a:latin typeface="Arial"/>
                <a:ea typeface="Arial"/>
                <a:cs typeface="Arial"/>
                <a:sym typeface="Arial"/>
              </a:rPr>
              <a:t> I fast two days a week, and I give you one tenth of all my income.’ </a:t>
            </a:r>
            <a:r>
              <a:rPr b="1" i="0" lang="en-US" sz="5200" u="none" cap="none" strike="noStrike">
                <a:solidFill>
                  <a:srgbClr val="3A3A3A"/>
                </a:solidFill>
                <a:latin typeface="Arial"/>
                <a:ea typeface="Arial"/>
                <a:cs typeface="Arial"/>
                <a:sym typeface="Arial"/>
              </a:rPr>
              <a:t>13</a:t>
            </a:r>
            <a:r>
              <a:rPr b="0" i="0" lang="en-US" sz="5200" u="none" cap="none" strike="noStrike">
                <a:solidFill>
                  <a:srgbClr val="3A3A3A"/>
                </a:solidFill>
                <a:latin typeface="Arial"/>
                <a:ea typeface="Arial"/>
                <a:cs typeface="Arial"/>
                <a:sym typeface="Arial"/>
              </a:rPr>
              <a:t> But the tax collector stood at a distance and would not even raise his face to heaven, but beat on his breast and said, ‘</a:t>
            </a:r>
            <a:r>
              <a:rPr b="1" i="0" lang="en-US" sz="5200" u="none" cap="none" strike="noStrike">
                <a:solidFill>
                  <a:srgbClr val="3A3A3A"/>
                </a:solidFill>
                <a:latin typeface="Arial"/>
                <a:ea typeface="Arial"/>
                <a:cs typeface="Arial"/>
                <a:sym typeface="Arial"/>
              </a:rPr>
              <a:t>God</a:t>
            </a:r>
            <a:r>
              <a:rPr b="0" i="0" lang="en-US" sz="5200" u="none" cap="none" strike="noStrike">
                <a:solidFill>
                  <a:srgbClr val="3A3A3A"/>
                </a:solidFill>
                <a:latin typeface="Arial"/>
                <a:ea typeface="Arial"/>
                <a:cs typeface="Arial"/>
                <a:sym typeface="Arial"/>
              </a:rPr>
              <a:t>, have pity on me, a sinner!’ </a:t>
            </a:r>
            <a:r>
              <a:rPr b="1" i="0" lang="en-US" sz="5200" u="none" cap="none" strike="noStrike">
                <a:solidFill>
                  <a:srgbClr val="3A3A3A"/>
                </a:solidFill>
                <a:latin typeface="Arial"/>
                <a:ea typeface="Arial"/>
                <a:cs typeface="Arial"/>
                <a:sym typeface="Arial"/>
              </a:rPr>
              <a:t>14</a:t>
            </a:r>
            <a:r>
              <a:rPr b="0" i="0" lang="en-US" sz="5200" u="none" cap="none" strike="noStrike">
                <a:solidFill>
                  <a:srgbClr val="3A3A3A"/>
                </a:solidFill>
                <a:latin typeface="Arial"/>
                <a:ea typeface="Arial"/>
                <a:cs typeface="Arial"/>
                <a:sym typeface="Arial"/>
              </a:rPr>
              <a:t> I tell you,” said </a:t>
            </a:r>
            <a:r>
              <a:rPr b="1" i="0" lang="en-US" sz="5200" u="none" cap="none" strike="noStrike">
                <a:solidFill>
                  <a:srgbClr val="3A3A3A"/>
                </a:solidFill>
                <a:latin typeface="Arial"/>
                <a:ea typeface="Arial"/>
                <a:cs typeface="Arial"/>
                <a:sym typeface="Arial"/>
              </a:rPr>
              <a:t>Jesus</a:t>
            </a:r>
            <a:r>
              <a:rPr b="0" i="0" lang="en-US" sz="5200" u="none" cap="none" strike="noStrike">
                <a:solidFill>
                  <a:srgbClr val="3A3A3A"/>
                </a:solidFill>
                <a:latin typeface="Arial"/>
                <a:ea typeface="Arial"/>
                <a:cs typeface="Arial"/>
                <a:sym typeface="Arial"/>
              </a:rPr>
              <a:t>, “the tax collector, and not the Pharisee, was in the right with </a:t>
            </a:r>
            <a:r>
              <a:rPr b="1" i="0" lang="en-US" sz="5200" u="none" cap="none" strike="noStrike">
                <a:solidFill>
                  <a:srgbClr val="3A3A3A"/>
                </a:solidFill>
                <a:latin typeface="Arial"/>
                <a:ea typeface="Arial"/>
                <a:cs typeface="Arial"/>
                <a:sym typeface="Arial"/>
              </a:rPr>
              <a:t>God</a:t>
            </a:r>
            <a:r>
              <a:rPr b="0" i="0" lang="en-US" sz="5200" u="none" cap="none" strike="noStrike">
                <a:solidFill>
                  <a:srgbClr val="3A3A3A"/>
                </a:solidFill>
                <a:latin typeface="Arial"/>
                <a:ea typeface="Arial"/>
                <a:cs typeface="Arial"/>
                <a:sym typeface="Arial"/>
              </a:rPr>
              <a:t> when he went home. For those who make themselves great will be humbled, and those who humble themselves will be made great.”</a:t>
            </a:r>
            <a:endParaRPr sz="7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00" name="Shape 200"/>
        <p:cNvGrpSpPr/>
        <p:nvPr/>
      </p:nvGrpSpPr>
      <p:grpSpPr>
        <a:xfrm>
          <a:off x="0" y="0"/>
          <a:ext cx="0" cy="0"/>
          <a:chOff x="0" y="0"/>
          <a:chExt cx="0" cy="0"/>
        </a:xfrm>
      </p:grpSpPr>
      <p:sp>
        <p:nvSpPr>
          <p:cNvPr id="201" name="Google Shape;201;p15"/>
          <p:cNvSpPr txBox="1"/>
          <p:nvPr/>
        </p:nvSpPr>
        <p:spPr>
          <a:xfrm>
            <a:off x="666750" y="657225"/>
            <a:ext cx="13916979" cy="568670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20373" u="none" cap="none" strike="noStrike">
                <a:solidFill>
                  <a:srgbClr val="3A3A3A"/>
                </a:solidFill>
                <a:latin typeface="Questrial"/>
                <a:ea typeface="Questrial"/>
                <a:cs typeface="Questrial"/>
                <a:sym typeface="Questrial"/>
              </a:rPr>
              <a:t>The Two Postures</a:t>
            </a:r>
            <a:endParaRPr/>
          </a:p>
        </p:txBody>
      </p:sp>
      <p:grpSp>
        <p:nvGrpSpPr>
          <p:cNvPr id="202" name="Google Shape;202;p15"/>
          <p:cNvGrpSpPr/>
          <p:nvPr/>
        </p:nvGrpSpPr>
        <p:grpSpPr>
          <a:xfrm>
            <a:off x="14744700" y="7829550"/>
            <a:ext cx="4846643" cy="1791955"/>
            <a:chOff x="0" y="0"/>
            <a:chExt cx="6462190" cy="2389273"/>
          </a:xfrm>
        </p:grpSpPr>
        <p:sp>
          <p:nvSpPr>
            <p:cNvPr id="203" name="Google Shape;203;p15"/>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04" name="Google Shape;204;p15"/>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05" name="Google Shape;205;p15"/>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09" name="Shape 209"/>
        <p:cNvGrpSpPr/>
        <p:nvPr/>
      </p:nvGrpSpPr>
      <p:grpSpPr>
        <a:xfrm>
          <a:off x="0" y="0"/>
          <a:ext cx="0" cy="0"/>
          <a:chOff x="0" y="0"/>
          <a:chExt cx="0" cy="0"/>
        </a:xfrm>
      </p:grpSpPr>
      <p:sp>
        <p:nvSpPr>
          <p:cNvPr id="210" name="Google Shape;210;p16"/>
          <p:cNvSpPr txBox="1"/>
          <p:nvPr/>
        </p:nvSpPr>
        <p:spPr>
          <a:xfrm>
            <a:off x="1044788" y="2526301"/>
            <a:ext cx="16214400" cy="7380000"/>
          </a:xfrm>
          <a:prstGeom prst="rect">
            <a:avLst/>
          </a:prstGeom>
          <a:noFill/>
          <a:ln>
            <a:noFill/>
          </a:ln>
        </p:spPr>
        <p:txBody>
          <a:bodyPr anchorCtr="0" anchor="t" bIns="0" lIns="0" spcFirstLastPara="1" rIns="0" wrap="square" tIns="0">
            <a:spAutoFit/>
          </a:bodyPr>
          <a:lstStyle/>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What he does:</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Stands confidently (in self)</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Lists his spiritual resume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Compares himself to others (puts himself higher than)</a:t>
            </a:r>
            <a:endParaRPr sz="1000"/>
          </a:p>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What’s really happening:</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Prayer becomes a performance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Faith is measured by comparison</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Sin is filtered out of the conversation</a:t>
            </a:r>
            <a:endParaRPr sz="1000"/>
          </a:p>
          <a:p>
            <a:pPr indent="0" lvl="0" marL="0" marR="0" rtl="0" algn="l">
              <a:lnSpc>
                <a:spcPct val="120008"/>
              </a:lnSpc>
              <a:spcBef>
                <a:spcPts val="0"/>
              </a:spcBef>
              <a:spcAft>
                <a:spcPts val="0"/>
              </a:spcAft>
              <a:buNone/>
            </a:pPr>
            <a:r>
              <a:t/>
            </a:r>
            <a:endParaRPr b="0" i="0" sz="4063" u="none" cap="none" strike="noStrike">
              <a:solidFill>
                <a:srgbClr val="5A5A5A"/>
              </a:solidFill>
              <a:latin typeface="Questrial"/>
              <a:ea typeface="Questrial"/>
              <a:cs typeface="Questrial"/>
              <a:sym typeface="Questrial"/>
            </a:endParaRPr>
          </a:p>
          <a:p>
            <a:pPr indent="0" lvl="0" marL="0" marR="0" rtl="0" algn="l">
              <a:lnSpc>
                <a:spcPct val="120008"/>
              </a:lnSpc>
              <a:spcBef>
                <a:spcPts val="0"/>
              </a:spcBef>
              <a:spcAft>
                <a:spcPts val="0"/>
              </a:spcAft>
              <a:buNone/>
            </a:pPr>
            <a:r>
              <a:rPr b="0" i="0" lang="en-US" sz="4063" u="none" cap="none" strike="noStrike">
                <a:solidFill>
                  <a:srgbClr val="5A5A5A"/>
                </a:solidFill>
                <a:latin typeface="Questrial"/>
                <a:ea typeface="Questrial"/>
                <a:cs typeface="Questrial"/>
                <a:sym typeface="Questrial"/>
              </a:rPr>
              <a:t>He talks about God, not to God.</a:t>
            </a:r>
            <a:endParaRPr sz="1000"/>
          </a:p>
        </p:txBody>
      </p:sp>
      <p:sp>
        <p:nvSpPr>
          <p:cNvPr id="211" name="Google Shape;211;p16"/>
          <p:cNvSpPr txBox="1"/>
          <p:nvPr/>
        </p:nvSpPr>
        <p:spPr>
          <a:xfrm>
            <a:off x="1044788" y="1019175"/>
            <a:ext cx="16214512" cy="14359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408" u="none" cap="none" strike="noStrike">
                <a:solidFill>
                  <a:srgbClr val="3A3A3A"/>
                </a:solidFill>
                <a:latin typeface="Questrial"/>
                <a:ea typeface="Questrial"/>
                <a:cs typeface="Questrial"/>
                <a:sym typeface="Questrial"/>
              </a:rPr>
              <a:t>The Pharisee — Filtered Faith</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15" name="Shape 215"/>
        <p:cNvGrpSpPr/>
        <p:nvPr/>
      </p:nvGrpSpPr>
      <p:grpSpPr>
        <a:xfrm>
          <a:off x="0" y="0"/>
          <a:ext cx="0" cy="0"/>
          <a:chOff x="0" y="0"/>
          <a:chExt cx="0" cy="0"/>
        </a:xfrm>
      </p:grpSpPr>
      <p:sp>
        <p:nvSpPr>
          <p:cNvPr id="216" name="Google Shape;216;p17"/>
          <p:cNvSpPr txBox="1"/>
          <p:nvPr/>
        </p:nvSpPr>
        <p:spPr>
          <a:xfrm>
            <a:off x="1044788" y="2526301"/>
            <a:ext cx="16214400" cy="7380000"/>
          </a:xfrm>
          <a:prstGeom prst="rect">
            <a:avLst/>
          </a:prstGeom>
          <a:noFill/>
          <a:ln>
            <a:noFill/>
          </a:ln>
        </p:spPr>
        <p:txBody>
          <a:bodyPr anchorCtr="0" anchor="t" bIns="0" lIns="0" spcFirstLastPara="1" rIns="0" wrap="square" tIns="0">
            <a:spAutoFit/>
          </a:bodyPr>
          <a:lstStyle/>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What he does:</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Stands at a distance</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Won’t look up (humbles himself)</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Beats his chest</a:t>
            </a:r>
            <a:endParaRPr sz="1000"/>
          </a:p>
          <a:p>
            <a:pPr indent="0" lvl="0" marL="0" marR="0" rtl="0" algn="l">
              <a:lnSpc>
                <a:spcPct val="120008"/>
              </a:lnSpc>
              <a:spcBef>
                <a:spcPts val="0"/>
              </a:spcBef>
              <a:spcAft>
                <a:spcPts val="0"/>
              </a:spcAft>
              <a:buNone/>
            </a:pPr>
            <a:r>
              <a:rPr b="1" i="0" lang="en-US" sz="4063" u="none" cap="none" strike="noStrike">
                <a:solidFill>
                  <a:srgbClr val="5A5A5A"/>
                </a:solidFill>
                <a:latin typeface="Questrial"/>
                <a:ea typeface="Questrial"/>
                <a:cs typeface="Questrial"/>
                <a:sym typeface="Questrial"/>
              </a:rPr>
              <a:t>What’s really happening:</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No image to protect</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No excuses offered</a:t>
            </a:r>
            <a:endParaRPr sz="1000"/>
          </a:p>
          <a:p>
            <a:pPr indent="-456430" lvl="1" marL="963659" marR="0" rtl="0" algn="l">
              <a:lnSpc>
                <a:spcPct val="120008"/>
              </a:lnSpc>
              <a:spcBef>
                <a:spcPts val="0"/>
              </a:spcBef>
              <a:spcAft>
                <a:spcPts val="0"/>
              </a:spcAft>
              <a:buClr>
                <a:srgbClr val="5A5A5A"/>
              </a:buClr>
              <a:buSzPts val="4063"/>
              <a:buFont typeface="Arial"/>
              <a:buChar char="•"/>
            </a:pPr>
            <a:r>
              <a:rPr b="0" i="0" lang="en-US" sz="4063" u="none" cap="none" strike="noStrike">
                <a:solidFill>
                  <a:srgbClr val="5A5A5A"/>
                </a:solidFill>
                <a:latin typeface="Questrial"/>
                <a:ea typeface="Questrial"/>
                <a:cs typeface="Questrial"/>
                <a:sym typeface="Questrial"/>
              </a:rPr>
              <a:t>Full dependence on mercy</a:t>
            </a:r>
            <a:endParaRPr sz="1000"/>
          </a:p>
          <a:p>
            <a:pPr indent="0" lvl="0" marL="0" marR="0" rtl="0" algn="l">
              <a:lnSpc>
                <a:spcPct val="120008"/>
              </a:lnSpc>
              <a:spcBef>
                <a:spcPts val="0"/>
              </a:spcBef>
              <a:spcAft>
                <a:spcPts val="0"/>
              </a:spcAft>
              <a:buNone/>
            </a:pPr>
            <a:r>
              <a:t/>
            </a:r>
            <a:endParaRPr b="0" i="0" sz="4063" u="none" cap="none" strike="noStrike">
              <a:solidFill>
                <a:srgbClr val="5A5A5A"/>
              </a:solidFill>
              <a:latin typeface="Questrial"/>
              <a:ea typeface="Questrial"/>
              <a:cs typeface="Questrial"/>
              <a:sym typeface="Questrial"/>
            </a:endParaRPr>
          </a:p>
          <a:p>
            <a:pPr indent="0" lvl="0" marL="0" marR="0" rtl="0" algn="l">
              <a:lnSpc>
                <a:spcPct val="120008"/>
              </a:lnSpc>
              <a:spcBef>
                <a:spcPts val="0"/>
              </a:spcBef>
              <a:spcAft>
                <a:spcPts val="0"/>
              </a:spcAft>
              <a:buNone/>
            </a:pPr>
            <a:r>
              <a:rPr b="0" i="0" lang="en-US" sz="4063" u="none" cap="none" strike="noStrike">
                <a:solidFill>
                  <a:srgbClr val="5A5A5A"/>
                </a:solidFill>
                <a:latin typeface="Questrial"/>
                <a:ea typeface="Questrial"/>
                <a:cs typeface="Questrial"/>
                <a:sym typeface="Questrial"/>
              </a:rPr>
              <a:t>He brings his whole truth, not a highlight reel.</a:t>
            </a:r>
            <a:endParaRPr sz="1000"/>
          </a:p>
        </p:txBody>
      </p:sp>
      <p:sp>
        <p:nvSpPr>
          <p:cNvPr id="217" name="Google Shape;217;p17"/>
          <p:cNvSpPr txBox="1"/>
          <p:nvPr/>
        </p:nvSpPr>
        <p:spPr>
          <a:xfrm>
            <a:off x="1044788" y="1019175"/>
            <a:ext cx="16214512" cy="1210540"/>
          </a:xfrm>
          <a:prstGeom prst="rect">
            <a:avLst/>
          </a:prstGeom>
          <a:noFill/>
          <a:ln>
            <a:noFill/>
          </a:ln>
        </p:spPr>
        <p:txBody>
          <a:bodyPr anchorCtr="0" anchor="t" bIns="0" lIns="0" spcFirstLastPara="1" rIns="0" wrap="square" tIns="0">
            <a:spAutoFit/>
          </a:bodyPr>
          <a:lstStyle/>
          <a:p>
            <a:pPr indent="0" lvl="0" marL="0" marR="0" rtl="0" algn="l">
              <a:lnSpc>
                <a:spcPct val="100012"/>
              </a:lnSpc>
              <a:spcBef>
                <a:spcPts val="0"/>
              </a:spcBef>
              <a:spcAft>
                <a:spcPts val="0"/>
              </a:spcAft>
              <a:buNone/>
            </a:pPr>
            <a:r>
              <a:rPr b="0" i="0" lang="en-US" sz="7908" u="none" cap="none" strike="noStrike">
                <a:solidFill>
                  <a:srgbClr val="3A3A3A"/>
                </a:solidFill>
                <a:latin typeface="Questrial"/>
                <a:ea typeface="Questrial"/>
                <a:cs typeface="Questrial"/>
                <a:sym typeface="Questrial"/>
              </a:rPr>
              <a:t>The Tax Collector — Unfiltered Faith</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21" name="Shape 221"/>
        <p:cNvGrpSpPr/>
        <p:nvPr/>
      </p:nvGrpSpPr>
      <p:grpSpPr>
        <a:xfrm>
          <a:off x="0" y="0"/>
          <a:ext cx="0" cy="0"/>
          <a:chOff x="0" y="0"/>
          <a:chExt cx="0" cy="0"/>
        </a:xfrm>
      </p:grpSpPr>
      <p:sp>
        <p:nvSpPr>
          <p:cNvPr id="222" name="Google Shape;222;p18"/>
          <p:cNvSpPr txBox="1"/>
          <p:nvPr/>
        </p:nvSpPr>
        <p:spPr>
          <a:xfrm>
            <a:off x="666750" y="657225"/>
            <a:ext cx="13917000" cy="8992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19473" u="none" cap="none" strike="noStrike">
                <a:solidFill>
                  <a:srgbClr val="3A3A3A"/>
                </a:solidFill>
                <a:latin typeface="Questrial"/>
                <a:ea typeface="Questrial"/>
                <a:cs typeface="Questrial"/>
                <a:sym typeface="Questrial"/>
              </a:rPr>
              <a:t>Four Keys to Move Forward</a:t>
            </a:r>
            <a:endParaRPr sz="500"/>
          </a:p>
        </p:txBody>
      </p:sp>
      <p:grpSp>
        <p:nvGrpSpPr>
          <p:cNvPr id="223" name="Google Shape;223;p18"/>
          <p:cNvGrpSpPr/>
          <p:nvPr/>
        </p:nvGrpSpPr>
        <p:grpSpPr>
          <a:xfrm>
            <a:off x="14744700" y="7829550"/>
            <a:ext cx="4846643" cy="1791955"/>
            <a:chOff x="0" y="0"/>
            <a:chExt cx="6462190" cy="2389273"/>
          </a:xfrm>
        </p:grpSpPr>
        <p:sp>
          <p:nvSpPr>
            <p:cNvPr id="224" name="Google Shape;224;p18"/>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25" name="Google Shape;225;p18"/>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26" name="Google Shape;226;p18"/>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30" name="Shape 230"/>
        <p:cNvGrpSpPr/>
        <p:nvPr/>
      </p:nvGrpSpPr>
      <p:grpSpPr>
        <a:xfrm>
          <a:off x="0" y="0"/>
          <a:ext cx="0" cy="0"/>
          <a:chOff x="0" y="0"/>
          <a:chExt cx="0" cy="0"/>
        </a:xfrm>
      </p:grpSpPr>
      <p:sp>
        <p:nvSpPr>
          <p:cNvPr id="231" name="Google Shape;231;p19"/>
          <p:cNvSpPr txBox="1"/>
          <p:nvPr/>
        </p:nvSpPr>
        <p:spPr>
          <a:xfrm>
            <a:off x="2185510" y="1184293"/>
            <a:ext cx="13917000" cy="74688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0" i="0" lang="en-US" sz="16174" u="none" cap="none" strike="noStrike">
                <a:solidFill>
                  <a:srgbClr val="3A3A3A"/>
                </a:solidFill>
                <a:latin typeface="Questrial"/>
                <a:ea typeface="Questrial"/>
                <a:cs typeface="Questrial"/>
                <a:sym typeface="Questrial"/>
              </a:rPr>
              <a:t>Come to God Without Editing</a:t>
            </a:r>
            <a:endParaRPr sz="1200"/>
          </a:p>
        </p:txBody>
      </p:sp>
      <p:grpSp>
        <p:nvGrpSpPr>
          <p:cNvPr id="232" name="Google Shape;232;p19"/>
          <p:cNvGrpSpPr/>
          <p:nvPr/>
        </p:nvGrpSpPr>
        <p:grpSpPr>
          <a:xfrm>
            <a:off x="14744700" y="7829550"/>
            <a:ext cx="4846643" cy="1791955"/>
            <a:chOff x="0" y="0"/>
            <a:chExt cx="6462190" cy="2389273"/>
          </a:xfrm>
        </p:grpSpPr>
        <p:sp>
          <p:nvSpPr>
            <p:cNvPr id="233" name="Google Shape;233;p19"/>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34" name="Google Shape;234;p19"/>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35" name="Google Shape;235;p19"/>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88" name="Shape 88"/>
        <p:cNvGrpSpPr/>
        <p:nvPr/>
      </p:nvGrpSpPr>
      <p:grpSpPr>
        <a:xfrm>
          <a:off x="0" y="0"/>
          <a:ext cx="0" cy="0"/>
          <a:chOff x="0" y="0"/>
          <a:chExt cx="0" cy="0"/>
        </a:xfrm>
      </p:grpSpPr>
      <p:sp>
        <p:nvSpPr>
          <p:cNvPr id="89" name="Google Shape;89;p2"/>
          <p:cNvSpPr txBox="1"/>
          <p:nvPr/>
        </p:nvSpPr>
        <p:spPr>
          <a:xfrm>
            <a:off x="666750" y="657225"/>
            <a:ext cx="11201400" cy="1222376"/>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8000" u="none" cap="none" strike="noStrike">
                <a:solidFill>
                  <a:srgbClr val="3A3A3A"/>
                </a:solidFill>
                <a:latin typeface="Questrial"/>
                <a:ea typeface="Questrial"/>
                <a:cs typeface="Questrial"/>
                <a:sym typeface="Questrial"/>
              </a:rPr>
              <a:t>Romans 12:1–2 NIV</a:t>
            </a:r>
            <a:endParaRPr/>
          </a:p>
        </p:txBody>
      </p:sp>
      <p:grpSp>
        <p:nvGrpSpPr>
          <p:cNvPr id="90" name="Google Shape;90;p2"/>
          <p:cNvGrpSpPr/>
          <p:nvPr/>
        </p:nvGrpSpPr>
        <p:grpSpPr>
          <a:xfrm>
            <a:off x="14744700" y="7829550"/>
            <a:ext cx="4846643" cy="1791955"/>
            <a:chOff x="0" y="0"/>
            <a:chExt cx="6462190" cy="2389273"/>
          </a:xfrm>
        </p:grpSpPr>
        <p:sp>
          <p:nvSpPr>
            <p:cNvPr id="91" name="Google Shape;91;p2"/>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92" name="Google Shape;92;p2"/>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93" name="Google Shape;93;p2"/>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
        <p:nvSpPr>
          <p:cNvPr id="94" name="Google Shape;94;p2"/>
          <p:cNvSpPr txBox="1"/>
          <p:nvPr/>
        </p:nvSpPr>
        <p:spPr>
          <a:xfrm>
            <a:off x="666750" y="2317800"/>
            <a:ext cx="16592700" cy="5818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5400" u="none" cap="none" strike="noStrike">
                <a:solidFill>
                  <a:srgbClr val="3A3A3A"/>
                </a:solidFill>
                <a:latin typeface="Questrial"/>
                <a:ea typeface="Questrial"/>
                <a:cs typeface="Questrial"/>
                <a:sym typeface="Questrial"/>
              </a:rPr>
              <a:t>Therefore, I urge you, brothers and sisters, in view of </a:t>
            </a:r>
            <a:r>
              <a:rPr b="1" i="0" lang="en-US" sz="5400" u="none" cap="none" strike="noStrike">
                <a:solidFill>
                  <a:srgbClr val="3A3A3A"/>
                </a:solidFill>
                <a:latin typeface="Questrial"/>
                <a:ea typeface="Questrial"/>
                <a:cs typeface="Questrial"/>
                <a:sym typeface="Questrial"/>
              </a:rPr>
              <a:t>God’s</a:t>
            </a:r>
            <a:r>
              <a:rPr b="0" i="0" lang="en-US" sz="5400" u="none" cap="none" strike="noStrike">
                <a:solidFill>
                  <a:srgbClr val="3A3A3A"/>
                </a:solidFill>
                <a:latin typeface="Questrial"/>
                <a:ea typeface="Questrial"/>
                <a:cs typeface="Questrial"/>
                <a:sym typeface="Questrial"/>
              </a:rPr>
              <a:t> mercy, to offer your bodies as a living sacrifice, holy and pleasing to </a:t>
            </a:r>
            <a:r>
              <a:rPr b="1" i="0" lang="en-US" sz="5400" u="none" cap="none" strike="noStrike">
                <a:solidFill>
                  <a:srgbClr val="3A3A3A"/>
                </a:solidFill>
                <a:latin typeface="Questrial"/>
                <a:ea typeface="Questrial"/>
                <a:cs typeface="Questrial"/>
                <a:sym typeface="Questrial"/>
              </a:rPr>
              <a:t>God</a:t>
            </a:r>
            <a:r>
              <a:rPr b="0" i="0" lang="en-US" sz="5400" u="none" cap="none" strike="noStrike">
                <a:solidFill>
                  <a:srgbClr val="3A3A3A"/>
                </a:solidFill>
                <a:latin typeface="Questrial"/>
                <a:ea typeface="Questrial"/>
                <a:cs typeface="Questrial"/>
                <a:sym typeface="Questrial"/>
              </a:rPr>
              <a:t>—this is your true and proper worship. </a:t>
            </a:r>
            <a:r>
              <a:rPr b="1" i="0" lang="en-US" sz="5400" u="none" cap="none" strike="noStrike">
                <a:solidFill>
                  <a:srgbClr val="3A3A3A"/>
                </a:solidFill>
                <a:latin typeface="Questrial"/>
                <a:ea typeface="Questrial"/>
                <a:cs typeface="Questrial"/>
                <a:sym typeface="Questrial"/>
              </a:rPr>
              <a:t>2</a:t>
            </a:r>
            <a:r>
              <a:rPr b="0" i="0" lang="en-US" sz="5400" u="none" cap="none" strike="noStrike">
                <a:solidFill>
                  <a:srgbClr val="3A3A3A"/>
                </a:solidFill>
                <a:latin typeface="Questrial"/>
                <a:ea typeface="Questrial"/>
                <a:cs typeface="Questrial"/>
                <a:sym typeface="Questrial"/>
              </a:rPr>
              <a:t> Do not conform to the pattern of this world, but be transformed by the renewing of your mind. Then you will be able to test and approve what </a:t>
            </a:r>
            <a:r>
              <a:rPr b="1" i="0" lang="en-US" sz="5400" u="none" cap="none" strike="noStrike">
                <a:solidFill>
                  <a:srgbClr val="3A3A3A"/>
                </a:solidFill>
                <a:latin typeface="Questrial"/>
                <a:ea typeface="Questrial"/>
                <a:cs typeface="Questrial"/>
                <a:sym typeface="Questrial"/>
              </a:rPr>
              <a:t>God’s</a:t>
            </a:r>
            <a:r>
              <a:rPr b="0" i="0" lang="en-US" sz="5400" u="none" cap="none" strike="noStrike">
                <a:solidFill>
                  <a:srgbClr val="3A3A3A"/>
                </a:solidFill>
                <a:latin typeface="Questrial"/>
                <a:ea typeface="Questrial"/>
                <a:cs typeface="Questrial"/>
                <a:sym typeface="Questrial"/>
              </a:rPr>
              <a:t> will is—</a:t>
            </a:r>
            <a:r>
              <a:rPr b="1" i="0" lang="en-US" sz="5400" u="none" cap="none" strike="noStrike">
                <a:solidFill>
                  <a:srgbClr val="3A3A3A"/>
                </a:solidFill>
                <a:latin typeface="Questrial"/>
                <a:ea typeface="Questrial"/>
                <a:cs typeface="Questrial"/>
                <a:sym typeface="Questrial"/>
              </a:rPr>
              <a:t>his</a:t>
            </a:r>
            <a:r>
              <a:rPr b="0" i="0" lang="en-US" sz="5400" u="none" cap="none" strike="noStrike">
                <a:solidFill>
                  <a:srgbClr val="3A3A3A"/>
                </a:solidFill>
                <a:latin typeface="Questrial"/>
                <a:ea typeface="Questrial"/>
                <a:cs typeface="Questrial"/>
                <a:sym typeface="Questrial"/>
              </a:rPr>
              <a:t> good, pleasing and perfect will.</a:t>
            </a:r>
            <a:endParaRPr sz="9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39" name="Shape 239"/>
        <p:cNvGrpSpPr/>
        <p:nvPr/>
      </p:nvGrpSpPr>
      <p:grpSpPr>
        <a:xfrm>
          <a:off x="0" y="0"/>
          <a:ext cx="0" cy="0"/>
          <a:chOff x="0" y="0"/>
          <a:chExt cx="0" cy="0"/>
        </a:xfrm>
      </p:grpSpPr>
      <p:sp>
        <p:nvSpPr>
          <p:cNvPr id="240" name="Google Shape;240;p20"/>
          <p:cNvSpPr txBox="1"/>
          <p:nvPr/>
        </p:nvSpPr>
        <p:spPr>
          <a:xfrm>
            <a:off x="2185500" y="1184301"/>
            <a:ext cx="13917000" cy="75999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875" u="none" cap="none" strike="noStrike">
                <a:solidFill>
                  <a:srgbClr val="3A3A3A"/>
                </a:solidFill>
                <a:latin typeface="Questrial"/>
                <a:ea typeface="Questrial"/>
                <a:cs typeface="Questrial"/>
                <a:sym typeface="Questrial"/>
              </a:rPr>
              <a:t>Pray honestly before you pray eloquently</a:t>
            </a:r>
            <a:endParaRPr/>
          </a:p>
          <a:p>
            <a:pPr indent="0" lvl="0" marL="0" marR="0" rtl="0" algn="l">
              <a:lnSpc>
                <a:spcPct val="100000"/>
              </a:lnSpc>
              <a:spcBef>
                <a:spcPts val="0"/>
              </a:spcBef>
              <a:spcAft>
                <a:spcPts val="0"/>
              </a:spcAft>
              <a:buNone/>
            </a:pPr>
            <a:r>
              <a:t/>
            </a:r>
            <a:endParaRPr b="0" i="0" sz="9875" u="none" cap="none" strike="noStrike">
              <a:solidFill>
                <a:srgbClr val="3A3A3A"/>
              </a:solidFill>
              <a:latin typeface="Questrial"/>
              <a:ea typeface="Questrial"/>
              <a:cs typeface="Questrial"/>
              <a:sym typeface="Questrial"/>
            </a:endParaRPr>
          </a:p>
          <a:p>
            <a:pPr indent="0" lvl="0" marL="0" marR="0" rtl="0" algn="l">
              <a:lnSpc>
                <a:spcPct val="100000"/>
              </a:lnSpc>
              <a:spcBef>
                <a:spcPts val="0"/>
              </a:spcBef>
              <a:spcAft>
                <a:spcPts val="0"/>
              </a:spcAft>
              <a:buNone/>
            </a:pPr>
            <a:r>
              <a:rPr b="0" i="0" lang="en-US" sz="9875" u="none" cap="none" strike="noStrike">
                <a:solidFill>
                  <a:srgbClr val="3A3A3A"/>
                </a:solidFill>
                <a:latin typeface="Questrial"/>
                <a:ea typeface="Questrial"/>
                <a:cs typeface="Questrial"/>
                <a:sym typeface="Questrial"/>
              </a:rPr>
              <a:t>Say what’s real, not what sounds right</a:t>
            </a:r>
            <a:endParaRPr/>
          </a:p>
        </p:txBody>
      </p:sp>
      <p:grpSp>
        <p:nvGrpSpPr>
          <p:cNvPr id="241" name="Google Shape;241;p20"/>
          <p:cNvGrpSpPr/>
          <p:nvPr/>
        </p:nvGrpSpPr>
        <p:grpSpPr>
          <a:xfrm>
            <a:off x="14744700" y="7829550"/>
            <a:ext cx="4846643" cy="1791955"/>
            <a:chOff x="0" y="0"/>
            <a:chExt cx="6462190" cy="2389273"/>
          </a:xfrm>
        </p:grpSpPr>
        <p:sp>
          <p:nvSpPr>
            <p:cNvPr id="242" name="Google Shape;242;p20"/>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43" name="Google Shape;243;p20"/>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44" name="Google Shape;244;p20"/>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48" name="Shape 248"/>
        <p:cNvGrpSpPr/>
        <p:nvPr/>
      </p:nvGrpSpPr>
      <p:grpSpPr>
        <a:xfrm>
          <a:off x="0" y="0"/>
          <a:ext cx="0" cy="0"/>
          <a:chOff x="0" y="0"/>
          <a:chExt cx="0" cy="0"/>
        </a:xfrm>
      </p:grpSpPr>
      <p:sp>
        <p:nvSpPr>
          <p:cNvPr id="249" name="Google Shape;249;p21"/>
          <p:cNvSpPr txBox="1"/>
          <p:nvPr/>
        </p:nvSpPr>
        <p:spPr>
          <a:xfrm>
            <a:off x="2185510" y="1028700"/>
            <a:ext cx="13917000" cy="70035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0" i="0" lang="en-US" sz="11375" u="none" cap="none" strike="noStrike">
                <a:solidFill>
                  <a:srgbClr val="3A3A3A"/>
                </a:solidFill>
                <a:latin typeface="Questrial"/>
                <a:ea typeface="Questrial"/>
                <a:cs typeface="Questrial"/>
                <a:sym typeface="Questrial"/>
              </a:rPr>
              <a:t>Disciples Are Reproduced Through Authenticity, Not Performance</a:t>
            </a:r>
            <a:endParaRPr sz="400"/>
          </a:p>
        </p:txBody>
      </p:sp>
      <p:grpSp>
        <p:nvGrpSpPr>
          <p:cNvPr id="250" name="Google Shape;250;p21"/>
          <p:cNvGrpSpPr/>
          <p:nvPr/>
        </p:nvGrpSpPr>
        <p:grpSpPr>
          <a:xfrm>
            <a:off x="14744700" y="7829550"/>
            <a:ext cx="4846643" cy="1791955"/>
            <a:chOff x="0" y="0"/>
            <a:chExt cx="6462190" cy="2389273"/>
          </a:xfrm>
        </p:grpSpPr>
        <p:sp>
          <p:nvSpPr>
            <p:cNvPr id="251" name="Google Shape;251;p21"/>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52" name="Google Shape;252;p21"/>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53" name="Google Shape;253;p21"/>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57" name="Shape 257"/>
        <p:cNvGrpSpPr/>
        <p:nvPr/>
      </p:nvGrpSpPr>
      <p:grpSpPr>
        <a:xfrm>
          <a:off x="0" y="0"/>
          <a:ext cx="0" cy="0"/>
          <a:chOff x="0" y="0"/>
          <a:chExt cx="0" cy="0"/>
        </a:xfrm>
      </p:grpSpPr>
      <p:sp>
        <p:nvSpPr>
          <p:cNvPr id="258" name="Google Shape;258;p22"/>
          <p:cNvSpPr txBox="1"/>
          <p:nvPr/>
        </p:nvSpPr>
        <p:spPr>
          <a:xfrm>
            <a:off x="2185510" y="955693"/>
            <a:ext cx="13917000" cy="8393400"/>
          </a:xfrm>
          <a:prstGeom prst="rect">
            <a:avLst/>
          </a:prstGeom>
          <a:noFill/>
          <a:ln>
            <a:noFill/>
          </a:ln>
        </p:spPr>
        <p:txBody>
          <a:bodyPr anchorCtr="0" anchor="t" bIns="0" lIns="0" spcFirstLastPara="1" rIns="0" wrap="square" tIns="0">
            <a:spAutoFit/>
          </a:bodyPr>
          <a:lstStyle/>
          <a:p>
            <a:pPr indent="-652152" lvl="1" marL="1355103" marR="0" rtl="0" algn="l">
              <a:lnSpc>
                <a:spcPct val="138001"/>
              </a:lnSpc>
              <a:spcBef>
                <a:spcPts val="0"/>
              </a:spcBef>
              <a:spcAft>
                <a:spcPts val="0"/>
              </a:spcAft>
              <a:buClr>
                <a:srgbClr val="3A3A3A"/>
              </a:buClr>
              <a:buSzPts val="5876"/>
              <a:buFont typeface="Questrial"/>
              <a:buAutoNum type="arabicPeriod"/>
            </a:pPr>
            <a:r>
              <a:rPr b="0" i="0" lang="en-US" sz="5876" u="none" cap="none" strike="noStrike">
                <a:solidFill>
                  <a:srgbClr val="3A3A3A"/>
                </a:solidFill>
                <a:latin typeface="Questrial"/>
                <a:ea typeface="Questrial"/>
                <a:cs typeface="Questrial"/>
                <a:sym typeface="Questrial"/>
              </a:rPr>
              <a:t>People don’t reproduce what feels staged, they reproduce what feels real.</a:t>
            </a:r>
            <a:endParaRPr sz="1000"/>
          </a:p>
          <a:p>
            <a:pPr indent="-652152" lvl="1" marL="1355103" marR="0" rtl="0" algn="l">
              <a:lnSpc>
                <a:spcPct val="138001"/>
              </a:lnSpc>
              <a:spcBef>
                <a:spcPts val="0"/>
              </a:spcBef>
              <a:spcAft>
                <a:spcPts val="0"/>
              </a:spcAft>
              <a:buClr>
                <a:srgbClr val="3A3A3A"/>
              </a:buClr>
              <a:buSzPts val="5876"/>
              <a:buFont typeface="Questrial"/>
              <a:buAutoNum type="arabicPeriod"/>
            </a:pPr>
            <a:r>
              <a:rPr b="0" i="0" lang="en-US" sz="5876" u="none" cap="none" strike="noStrike">
                <a:solidFill>
                  <a:srgbClr val="3A3A3A"/>
                </a:solidFill>
                <a:latin typeface="Questrial"/>
                <a:ea typeface="Questrial"/>
                <a:cs typeface="Questrial"/>
                <a:sym typeface="Questrial"/>
              </a:rPr>
              <a:t>When leaders hide weakness, disciples learn to pretend.</a:t>
            </a:r>
            <a:endParaRPr sz="1000"/>
          </a:p>
          <a:p>
            <a:pPr indent="-652152" lvl="1" marL="1355103" marR="0" rtl="0" algn="l">
              <a:lnSpc>
                <a:spcPct val="138001"/>
              </a:lnSpc>
              <a:spcBef>
                <a:spcPts val="0"/>
              </a:spcBef>
              <a:spcAft>
                <a:spcPts val="0"/>
              </a:spcAft>
              <a:buClr>
                <a:srgbClr val="3A3A3A"/>
              </a:buClr>
              <a:buSzPts val="5876"/>
              <a:buFont typeface="Questrial"/>
              <a:buAutoNum type="arabicPeriod"/>
            </a:pPr>
            <a:r>
              <a:rPr b="0" i="0" lang="en-US" sz="5876" u="none" cap="none" strike="noStrike">
                <a:solidFill>
                  <a:srgbClr val="3A3A3A"/>
                </a:solidFill>
                <a:latin typeface="Questrial"/>
                <a:ea typeface="Questrial"/>
                <a:cs typeface="Questrial"/>
                <a:sym typeface="Questrial"/>
              </a:rPr>
              <a:t>When leaders model repentance, disciples learn to grow.</a:t>
            </a:r>
            <a:endParaRPr sz="1000"/>
          </a:p>
        </p:txBody>
      </p:sp>
      <p:grpSp>
        <p:nvGrpSpPr>
          <p:cNvPr id="259" name="Google Shape;259;p22"/>
          <p:cNvGrpSpPr/>
          <p:nvPr/>
        </p:nvGrpSpPr>
        <p:grpSpPr>
          <a:xfrm>
            <a:off x="14744700" y="7829550"/>
            <a:ext cx="4846643" cy="1791955"/>
            <a:chOff x="0" y="0"/>
            <a:chExt cx="6462190" cy="2389273"/>
          </a:xfrm>
        </p:grpSpPr>
        <p:sp>
          <p:nvSpPr>
            <p:cNvPr id="260" name="Google Shape;260;p22"/>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61" name="Google Shape;261;p22"/>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62" name="Google Shape;262;p22"/>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66" name="Shape 266"/>
        <p:cNvGrpSpPr/>
        <p:nvPr/>
      </p:nvGrpSpPr>
      <p:grpSpPr>
        <a:xfrm>
          <a:off x="0" y="0"/>
          <a:ext cx="0" cy="0"/>
          <a:chOff x="0" y="0"/>
          <a:chExt cx="0" cy="0"/>
        </a:xfrm>
      </p:grpSpPr>
      <p:sp>
        <p:nvSpPr>
          <p:cNvPr id="267" name="Google Shape;267;p23"/>
          <p:cNvSpPr txBox="1"/>
          <p:nvPr/>
        </p:nvSpPr>
        <p:spPr>
          <a:xfrm>
            <a:off x="2185510" y="1028700"/>
            <a:ext cx="13917000" cy="73302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0" i="0" lang="en-US" sz="15874" u="none" cap="none" strike="noStrike">
                <a:solidFill>
                  <a:srgbClr val="3A3A3A"/>
                </a:solidFill>
                <a:latin typeface="Questrial"/>
                <a:ea typeface="Questrial"/>
                <a:cs typeface="Questrial"/>
                <a:sym typeface="Questrial"/>
              </a:rPr>
              <a:t>What You Filter Out Won’t Be Reproduced</a:t>
            </a:r>
            <a:endParaRPr sz="1100"/>
          </a:p>
        </p:txBody>
      </p:sp>
      <p:grpSp>
        <p:nvGrpSpPr>
          <p:cNvPr id="268" name="Google Shape;268;p23"/>
          <p:cNvGrpSpPr/>
          <p:nvPr/>
        </p:nvGrpSpPr>
        <p:grpSpPr>
          <a:xfrm>
            <a:off x="14744700" y="7829550"/>
            <a:ext cx="4846643" cy="1791955"/>
            <a:chOff x="0" y="0"/>
            <a:chExt cx="6462190" cy="2389273"/>
          </a:xfrm>
        </p:grpSpPr>
        <p:sp>
          <p:nvSpPr>
            <p:cNvPr id="269" name="Google Shape;269;p23"/>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70" name="Google Shape;270;p23"/>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71" name="Google Shape;271;p23"/>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75" name="Shape 275"/>
        <p:cNvGrpSpPr/>
        <p:nvPr/>
      </p:nvGrpSpPr>
      <p:grpSpPr>
        <a:xfrm>
          <a:off x="0" y="0"/>
          <a:ext cx="0" cy="0"/>
          <a:chOff x="0" y="0"/>
          <a:chExt cx="0" cy="0"/>
        </a:xfrm>
      </p:grpSpPr>
      <p:sp>
        <p:nvSpPr>
          <p:cNvPr id="276" name="Google Shape;276;p24"/>
          <p:cNvSpPr txBox="1"/>
          <p:nvPr/>
        </p:nvSpPr>
        <p:spPr>
          <a:xfrm>
            <a:off x="2185510" y="927118"/>
            <a:ext cx="13917000" cy="8239800"/>
          </a:xfrm>
          <a:prstGeom prst="rect">
            <a:avLst/>
          </a:prstGeom>
          <a:noFill/>
          <a:ln>
            <a:noFill/>
          </a:ln>
        </p:spPr>
        <p:txBody>
          <a:bodyPr anchorCtr="0" anchor="t" bIns="0" lIns="0" spcFirstLastPara="1" rIns="0" wrap="square" tIns="0">
            <a:spAutoFit/>
          </a:bodyPr>
          <a:lstStyle/>
          <a:p>
            <a:pPr indent="-740415" lvl="1" marL="1506230" marR="0" rtl="0" algn="l">
              <a:lnSpc>
                <a:spcPct val="138001"/>
              </a:lnSpc>
              <a:spcBef>
                <a:spcPts val="0"/>
              </a:spcBef>
              <a:spcAft>
                <a:spcPts val="0"/>
              </a:spcAft>
              <a:buClr>
                <a:srgbClr val="3A3A3A"/>
              </a:buClr>
              <a:buSzPts val="6776"/>
              <a:buFont typeface="Questrial"/>
              <a:buAutoNum type="arabicPeriod"/>
            </a:pPr>
            <a:r>
              <a:rPr b="0" i="0" lang="en-US" sz="6776" u="none" cap="none" strike="noStrike">
                <a:solidFill>
                  <a:srgbClr val="3A3A3A"/>
                </a:solidFill>
                <a:latin typeface="Questrial"/>
                <a:ea typeface="Questrial"/>
                <a:cs typeface="Questrial"/>
                <a:sym typeface="Questrial"/>
              </a:rPr>
              <a:t>If you </a:t>
            </a:r>
            <a:r>
              <a:rPr b="1" i="0" lang="en-US" sz="6776" u="none" cap="none" strike="noStrike">
                <a:solidFill>
                  <a:srgbClr val="3A3A3A"/>
                </a:solidFill>
                <a:latin typeface="Questrial"/>
                <a:ea typeface="Questrial"/>
                <a:cs typeface="Questrial"/>
                <a:sym typeface="Questrial"/>
              </a:rPr>
              <a:t>filter</a:t>
            </a:r>
            <a:r>
              <a:rPr b="0" i="0" lang="en-US" sz="6776" u="none" cap="none" strike="noStrike">
                <a:solidFill>
                  <a:srgbClr val="3A3A3A"/>
                </a:solidFill>
                <a:latin typeface="Questrial"/>
                <a:ea typeface="Questrial"/>
                <a:cs typeface="Questrial"/>
                <a:sym typeface="Questrial"/>
              </a:rPr>
              <a:t> out prayer struggles - </a:t>
            </a:r>
            <a:r>
              <a:rPr b="1" i="0" lang="en-US" sz="6776" u="none" cap="none" strike="noStrike">
                <a:solidFill>
                  <a:srgbClr val="3A3A3A"/>
                </a:solidFill>
                <a:latin typeface="Questrial"/>
                <a:ea typeface="Questrial"/>
                <a:cs typeface="Questrial"/>
                <a:sym typeface="Questrial"/>
              </a:rPr>
              <a:t>disciples learn silence</a:t>
            </a:r>
            <a:endParaRPr sz="1200"/>
          </a:p>
          <a:p>
            <a:pPr indent="-740415" lvl="1" marL="1506230" marR="0" rtl="0" algn="l">
              <a:lnSpc>
                <a:spcPct val="138001"/>
              </a:lnSpc>
              <a:spcBef>
                <a:spcPts val="0"/>
              </a:spcBef>
              <a:spcAft>
                <a:spcPts val="0"/>
              </a:spcAft>
              <a:buClr>
                <a:srgbClr val="3A3A3A"/>
              </a:buClr>
              <a:buSzPts val="6776"/>
              <a:buFont typeface="Questrial"/>
              <a:buAutoNum type="arabicPeriod"/>
            </a:pPr>
            <a:r>
              <a:rPr b="0" i="0" lang="en-US" sz="6776" u="none" cap="none" strike="noStrike">
                <a:solidFill>
                  <a:srgbClr val="3A3A3A"/>
                </a:solidFill>
                <a:latin typeface="Questrial"/>
                <a:ea typeface="Questrial"/>
                <a:cs typeface="Questrial"/>
                <a:sym typeface="Questrial"/>
              </a:rPr>
              <a:t>If you </a:t>
            </a:r>
            <a:r>
              <a:rPr b="1" i="0" lang="en-US" sz="6776" u="none" cap="none" strike="noStrike">
                <a:solidFill>
                  <a:srgbClr val="3A3A3A"/>
                </a:solidFill>
                <a:latin typeface="Questrial"/>
                <a:ea typeface="Questrial"/>
                <a:cs typeface="Questrial"/>
                <a:sym typeface="Questrial"/>
              </a:rPr>
              <a:t>filter</a:t>
            </a:r>
            <a:r>
              <a:rPr b="0" i="0" lang="en-US" sz="6776" u="none" cap="none" strike="noStrike">
                <a:solidFill>
                  <a:srgbClr val="3A3A3A"/>
                </a:solidFill>
                <a:latin typeface="Questrial"/>
                <a:ea typeface="Questrial"/>
                <a:cs typeface="Questrial"/>
                <a:sym typeface="Questrial"/>
              </a:rPr>
              <a:t> out obedience costs - </a:t>
            </a:r>
            <a:r>
              <a:rPr b="1" i="0" lang="en-US" sz="6776" u="none" cap="none" strike="noStrike">
                <a:solidFill>
                  <a:srgbClr val="3A3A3A"/>
                </a:solidFill>
                <a:latin typeface="Questrial"/>
                <a:ea typeface="Questrial"/>
                <a:cs typeface="Questrial"/>
                <a:sym typeface="Questrial"/>
              </a:rPr>
              <a:t>disciples learn comfort</a:t>
            </a:r>
            <a:endParaRPr sz="1200"/>
          </a:p>
          <a:p>
            <a:pPr indent="-740415" lvl="1" marL="1506230" marR="0" rtl="0" algn="l">
              <a:lnSpc>
                <a:spcPct val="138001"/>
              </a:lnSpc>
              <a:spcBef>
                <a:spcPts val="0"/>
              </a:spcBef>
              <a:spcAft>
                <a:spcPts val="0"/>
              </a:spcAft>
              <a:buClr>
                <a:srgbClr val="3A3A3A"/>
              </a:buClr>
              <a:buSzPts val="6776"/>
              <a:buFont typeface="Questrial"/>
              <a:buAutoNum type="arabicPeriod"/>
            </a:pPr>
            <a:r>
              <a:rPr b="0" i="0" lang="en-US" sz="6776" u="none" cap="none" strike="noStrike">
                <a:solidFill>
                  <a:srgbClr val="3A3A3A"/>
                </a:solidFill>
                <a:latin typeface="Questrial"/>
                <a:ea typeface="Questrial"/>
                <a:cs typeface="Questrial"/>
                <a:sym typeface="Questrial"/>
              </a:rPr>
              <a:t>If you </a:t>
            </a:r>
            <a:r>
              <a:rPr b="1" i="0" lang="en-US" sz="6776" u="none" cap="none" strike="noStrike">
                <a:solidFill>
                  <a:srgbClr val="3A3A3A"/>
                </a:solidFill>
                <a:latin typeface="Questrial"/>
                <a:ea typeface="Questrial"/>
                <a:cs typeface="Questrial"/>
                <a:sym typeface="Questrial"/>
              </a:rPr>
              <a:t>filter</a:t>
            </a:r>
            <a:r>
              <a:rPr b="0" i="0" lang="en-US" sz="6776" u="none" cap="none" strike="noStrike">
                <a:solidFill>
                  <a:srgbClr val="3A3A3A"/>
                </a:solidFill>
                <a:latin typeface="Questrial"/>
                <a:ea typeface="Questrial"/>
                <a:cs typeface="Questrial"/>
                <a:sym typeface="Questrial"/>
              </a:rPr>
              <a:t> out repentance - </a:t>
            </a:r>
            <a:r>
              <a:rPr b="1" i="0" lang="en-US" sz="6776" u="none" cap="none" strike="noStrike">
                <a:solidFill>
                  <a:srgbClr val="3A3A3A"/>
                </a:solidFill>
                <a:latin typeface="Questrial"/>
                <a:ea typeface="Questrial"/>
                <a:cs typeface="Questrial"/>
                <a:sym typeface="Questrial"/>
              </a:rPr>
              <a:t>disciples learn denial</a:t>
            </a:r>
            <a:endParaRPr sz="1200"/>
          </a:p>
        </p:txBody>
      </p:sp>
      <p:grpSp>
        <p:nvGrpSpPr>
          <p:cNvPr id="277" name="Google Shape;277;p24"/>
          <p:cNvGrpSpPr/>
          <p:nvPr/>
        </p:nvGrpSpPr>
        <p:grpSpPr>
          <a:xfrm>
            <a:off x="14744700" y="7829550"/>
            <a:ext cx="4846643" cy="1791955"/>
            <a:chOff x="0" y="0"/>
            <a:chExt cx="6462190" cy="2389273"/>
          </a:xfrm>
        </p:grpSpPr>
        <p:sp>
          <p:nvSpPr>
            <p:cNvPr id="278" name="Google Shape;278;p24"/>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79" name="Google Shape;279;p24"/>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80" name="Google Shape;280;p24"/>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84" name="Shape 284"/>
        <p:cNvGrpSpPr/>
        <p:nvPr/>
      </p:nvGrpSpPr>
      <p:grpSpPr>
        <a:xfrm>
          <a:off x="0" y="0"/>
          <a:ext cx="0" cy="0"/>
          <a:chOff x="0" y="0"/>
          <a:chExt cx="0" cy="0"/>
        </a:xfrm>
      </p:grpSpPr>
      <p:sp>
        <p:nvSpPr>
          <p:cNvPr id="285" name="Google Shape;285;p25"/>
          <p:cNvSpPr txBox="1"/>
          <p:nvPr/>
        </p:nvSpPr>
        <p:spPr>
          <a:xfrm>
            <a:off x="2185510" y="1028700"/>
            <a:ext cx="13917000" cy="84807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b="0" i="0" lang="en-US" sz="13774" u="none" cap="none" strike="noStrike">
                <a:solidFill>
                  <a:srgbClr val="3A3A3A"/>
                </a:solidFill>
                <a:latin typeface="Questrial"/>
                <a:ea typeface="Questrial"/>
                <a:cs typeface="Questrial"/>
                <a:sym typeface="Questrial"/>
              </a:rPr>
              <a:t>The Holy Spirit Moves Most Where Filters Are Removed</a:t>
            </a:r>
            <a:endParaRPr sz="700"/>
          </a:p>
        </p:txBody>
      </p:sp>
      <p:grpSp>
        <p:nvGrpSpPr>
          <p:cNvPr id="286" name="Google Shape;286;p25"/>
          <p:cNvGrpSpPr/>
          <p:nvPr/>
        </p:nvGrpSpPr>
        <p:grpSpPr>
          <a:xfrm>
            <a:off x="14744700" y="7829550"/>
            <a:ext cx="4846643" cy="1791955"/>
            <a:chOff x="0" y="0"/>
            <a:chExt cx="6462190" cy="2389273"/>
          </a:xfrm>
        </p:grpSpPr>
        <p:sp>
          <p:nvSpPr>
            <p:cNvPr id="287" name="Google Shape;287;p25"/>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88" name="Google Shape;288;p25"/>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89" name="Google Shape;289;p25"/>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293" name="Shape 293"/>
        <p:cNvGrpSpPr/>
        <p:nvPr/>
      </p:nvGrpSpPr>
      <p:grpSpPr>
        <a:xfrm>
          <a:off x="0" y="0"/>
          <a:ext cx="0" cy="0"/>
          <a:chOff x="0" y="0"/>
          <a:chExt cx="0" cy="0"/>
        </a:xfrm>
      </p:grpSpPr>
      <p:sp>
        <p:nvSpPr>
          <p:cNvPr id="294" name="Google Shape;294;p26"/>
          <p:cNvSpPr txBox="1"/>
          <p:nvPr/>
        </p:nvSpPr>
        <p:spPr>
          <a:xfrm>
            <a:off x="2185500" y="889026"/>
            <a:ext cx="13917000" cy="7803900"/>
          </a:xfrm>
          <a:prstGeom prst="rect">
            <a:avLst/>
          </a:prstGeom>
          <a:noFill/>
          <a:ln>
            <a:noFill/>
          </a:ln>
        </p:spPr>
        <p:txBody>
          <a:bodyPr anchorCtr="0" anchor="t" bIns="0" lIns="0" spcFirstLastPara="1" rIns="0" wrap="square" tIns="0">
            <a:spAutoFit/>
          </a:bodyPr>
          <a:lstStyle/>
          <a:p>
            <a:pPr indent="-848352" lvl="1" marL="1722105" marR="0" rtl="0" algn="l">
              <a:lnSpc>
                <a:spcPct val="138001"/>
              </a:lnSpc>
              <a:spcBef>
                <a:spcPts val="0"/>
              </a:spcBef>
              <a:spcAft>
                <a:spcPts val="0"/>
              </a:spcAft>
              <a:buClr>
                <a:srgbClr val="3A3A3A"/>
              </a:buClr>
              <a:buSzPts val="7776"/>
              <a:buFont typeface="Questrial"/>
              <a:buAutoNum type="arabicPeriod"/>
            </a:pPr>
            <a:r>
              <a:rPr b="0" i="0" lang="en-US" sz="7776" u="none" cap="none" strike="noStrike">
                <a:solidFill>
                  <a:srgbClr val="3A3A3A"/>
                </a:solidFill>
                <a:latin typeface="Questrial"/>
                <a:ea typeface="Questrial"/>
                <a:cs typeface="Questrial"/>
                <a:sym typeface="Questrial"/>
              </a:rPr>
              <a:t>Their authenticity led to rapid, organic growth.</a:t>
            </a:r>
            <a:endParaRPr sz="1200"/>
          </a:p>
          <a:p>
            <a:pPr indent="-848352" lvl="1" marL="1722105" marR="0" rtl="0" algn="l">
              <a:lnSpc>
                <a:spcPct val="138001"/>
              </a:lnSpc>
              <a:spcBef>
                <a:spcPts val="0"/>
              </a:spcBef>
              <a:spcAft>
                <a:spcPts val="0"/>
              </a:spcAft>
              <a:buClr>
                <a:srgbClr val="3A3A3A"/>
              </a:buClr>
              <a:buSzPts val="7776"/>
              <a:buFont typeface="Questrial"/>
              <a:buAutoNum type="arabicPeriod"/>
            </a:pPr>
            <a:r>
              <a:rPr b="0" i="0" lang="en-US" sz="7776" u="none" cap="none" strike="noStrike">
                <a:solidFill>
                  <a:srgbClr val="3A3A3A"/>
                </a:solidFill>
                <a:latin typeface="Questrial"/>
                <a:ea typeface="Questrial"/>
                <a:cs typeface="Questrial"/>
                <a:sym typeface="Questrial"/>
              </a:rPr>
              <a:t>The </a:t>
            </a:r>
            <a:r>
              <a:rPr b="1" i="0" lang="en-US" sz="7776" u="none" cap="none" strike="noStrike">
                <a:solidFill>
                  <a:srgbClr val="3A3A3A"/>
                </a:solidFill>
                <a:latin typeface="Questrial"/>
                <a:ea typeface="Questrial"/>
                <a:cs typeface="Questrial"/>
                <a:sym typeface="Questrial"/>
              </a:rPr>
              <a:t>Spirit</a:t>
            </a:r>
            <a:r>
              <a:rPr b="0" i="0" lang="en-US" sz="7776" u="none" cap="none" strike="noStrike">
                <a:solidFill>
                  <a:srgbClr val="3A3A3A"/>
                </a:solidFill>
                <a:latin typeface="Questrial"/>
                <a:ea typeface="Questrial"/>
                <a:cs typeface="Questrial"/>
                <a:sym typeface="Questrial"/>
              </a:rPr>
              <a:t> multiplies surrendered lives, not curated images.</a:t>
            </a:r>
            <a:endParaRPr sz="1200"/>
          </a:p>
        </p:txBody>
      </p:sp>
      <p:grpSp>
        <p:nvGrpSpPr>
          <p:cNvPr id="295" name="Google Shape;295;p26"/>
          <p:cNvGrpSpPr/>
          <p:nvPr/>
        </p:nvGrpSpPr>
        <p:grpSpPr>
          <a:xfrm>
            <a:off x="14744700" y="7829550"/>
            <a:ext cx="4846643" cy="1791955"/>
            <a:chOff x="0" y="0"/>
            <a:chExt cx="6462190" cy="2389273"/>
          </a:xfrm>
        </p:grpSpPr>
        <p:sp>
          <p:nvSpPr>
            <p:cNvPr id="296" name="Google Shape;296;p26"/>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97" name="Google Shape;297;p26"/>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298" name="Google Shape;298;p26"/>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27"/>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0" l="-222" r="-221" t="0"/>
            </a:stretch>
          </a:blip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98" name="Shape 98"/>
        <p:cNvGrpSpPr/>
        <p:nvPr/>
      </p:nvGrpSpPr>
      <p:grpSpPr>
        <a:xfrm>
          <a:off x="0" y="0"/>
          <a:ext cx="0" cy="0"/>
          <a:chOff x="0" y="0"/>
          <a:chExt cx="0" cy="0"/>
        </a:xfrm>
      </p:grpSpPr>
      <p:sp>
        <p:nvSpPr>
          <p:cNvPr id="99" name="Google Shape;99;p3"/>
          <p:cNvSpPr/>
          <p:nvPr/>
        </p:nvSpPr>
        <p:spPr>
          <a:xfrm>
            <a:off x="11868150" y="0"/>
            <a:ext cx="6419850" cy="10287000"/>
          </a:xfrm>
          <a:custGeom>
            <a:rect b="b" l="l" r="r" t="t"/>
            <a:pathLst>
              <a:path extrusionOk="0" h="1593725" w="994603">
                <a:moveTo>
                  <a:pt x="0" y="0"/>
                </a:moveTo>
                <a:lnTo>
                  <a:pt x="994603" y="0"/>
                </a:lnTo>
                <a:lnTo>
                  <a:pt x="994603" y="1593725"/>
                </a:lnTo>
                <a:lnTo>
                  <a:pt x="0" y="1593725"/>
                </a:lnTo>
                <a:close/>
              </a:path>
            </a:pathLst>
          </a:custGeom>
          <a:blipFill rotWithShape="1">
            <a:blip r:embed="rId3">
              <a:alphaModFix/>
            </a:blip>
            <a:stretch>
              <a:fillRect b="-125" l="0" r="0" t="-124"/>
            </a:stretch>
          </a:blipFill>
          <a:ln>
            <a:noFill/>
          </a:ln>
        </p:spPr>
      </p:sp>
      <p:sp>
        <p:nvSpPr>
          <p:cNvPr id="100" name="Google Shape;100;p3"/>
          <p:cNvSpPr txBox="1"/>
          <p:nvPr/>
        </p:nvSpPr>
        <p:spPr>
          <a:xfrm>
            <a:off x="666750" y="849825"/>
            <a:ext cx="9763200" cy="1539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999" u="none" cap="none" strike="noStrike">
                <a:solidFill>
                  <a:srgbClr val="3A3A3A"/>
                </a:solidFill>
                <a:latin typeface="Questrial"/>
                <a:ea typeface="Questrial"/>
                <a:cs typeface="Questrial"/>
                <a:sym typeface="Questrial"/>
              </a:rPr>
              <a:t>Unfiltered Faith:</a:t>
            </a:r>
            <a:endParaRPr/>
          </a:p>
        </p:txBody>
      </p:sp>
      <p:grpSp>
        <p:nvGrpSpPr>
          <p:cNvPr id="101" name="Google Shape;101;p3"/>
          <p:cNvGrpSpPr/>
          <p:nvPr/>
        </p:nvGrpSpPr>
        <p:grpSpPr>
          <a:xfrm>
            <a:off x="9444829" y="7829550"/>
            <a:ext cx="4846643" cy="1791955"/>
            <a:chOff x="0" y="0"/>
            <a:chExt cx="6462190" cy="2389273"/>
          </a:xfrm>
        </p:grpSpPr>
        <p:sp>
          <p:nvSpPr>
            <p:cNvPr id="102" name="Google Shape;102;p3"/>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4">
                <a:alphaModFix/>
              </a:blip>
              <a:stretch>
                <a:fillRect b="0" l="0" r="0" t="0"/>
              </a:stretch>
            </a:blipFill>
            <a:ln>
              <a:noFill/>
            </a:ln>
          </p:spPr>
        </p:sp>
        <p:sp>
          <p:nvSpPr>
            <p:cNvPr id="103" name="Google Shape;103;p3"/>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4">
                <a:alphaModFix/>
              </a:blip>
              <a:stretch>
                <a:fillRect b="0" l="0" r="0" t="0"/>
              </a:stretch>
            </a:blipFill>
            <a:ln>
              <a:noFill/>
            </a:ln>
          </p:spPr>
        </p:sp>
        <p:sp>
          <p:nvSpPr>
            <p:cNvPr id="104" name="Google Shape;104;p3"/>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4">
                <a:alphaModFix/>
              </a:blip>
              <a:stretch>
                <a:fillRect b="0" l="0" r="0" t="0"/>
              </a:stretch>
            </a:blipFill>
            <a:ln>
              <a:noFill/>
            </a:ln>
          </p:spPr>
        </p:sp>
      </p:grpSp>
      <p:sp>
        <p:nvSpPr>
          <p:cNvPr id="105" name="Google Shape;105;p3"/>
          <p:cNvSpPr txBox="1"/>
          <p:nvPr/>
        </p:nvSpPr>
        <p:spPr>
          <a:xfrm>
            <a:off x="666750" y="2731050"/>
            <a:ext cx="16592700" cy="55413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000" u="none" cap="none" strike="noStrike">
                <a:solidFill>
                  <a:srgbClr val="3A3A3A"/>
                </a:solidFill>
                <a:latin typeface="Arial"/>
                <a:ea typeface="Arial"/>
                <a:cs typeface="Arial"/>
                <a:sym typeface="Arial"/>
              </a:rPr>
              <a:t>Trusting God with your whole heart and responding with obedience, without hiding weakness, doubt, or failure.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09" name="Shape 109"/>
        <p:cNvGrpSpPr/>
        <p:nvPr/>
      </p:nvGrpSpPr>
      <p:grpSpPr>
        <a:xfrm>
          <a:off x="0" y="0"/>
          <a:ext cx="0" cy="0"/>
          <a:chOff x="0" y="0"/>
          <a:chExt cx="0" cy="0"/>
        </a:xfrm>
      </p:grpSpPr>
      <p:grpSp>
        <p:nvGrpSpPr>
          <p:cNvPr id="110" name="Google Shape;110;p4"/>
          <p:cNvGrpSpPr/>
          <p:nvPr/>
        </p:nvGrpSpPr>
        <p:grpSpPr>
          <a:xfrm>
            <a:off x="14744700" y="7829550"/>
            <a:ext cx="4846643" cy="1791955"/>
            <a:chOff x="0" y="0"/>
            <a:chExt cx="6462190" cy="2389273"/>
          </a:xfrm>
        </p:grpSpPr>
        <p:sp>
          <p:nvSpPr>
            <p:cNvPr id="111" name="Google Shape;111;p4"/>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12" name="Google Shape;112;p4"/>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13" name="Google Shape;113;p4"/>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
        <p:nvSpPr>
          <p:cNvPr id="114" name="Google Shape;114;p4"/>
          <p:cNvSpPr txBox="1"/>
          <p:nvPr/>
        </p:nvSpPr>
        <p:spPr>
          <a:xfrm>
            <a:off x="847725" y="1084650"/>
            <a:ext cx="16592700" cy="7900800"/>
          </a:xfrm>
          <a:prstGeom prst="rect">
            <a:avLst/>
          </a:prstGeom>
          <a:noFill/>
          <a:ln>
            <a:noFill/>
          </a:ln>
        </p:spPr>
        <p:txBody>
          <a:bodyPr anchorCtr="0" anchor="t" bIns="0" lIns="0" spcFirstLastPara="1" rIns="0" wrap="square" tIns="0">
            <a:spAutoFit/>
          </a:bodyPr>
          <a:lstStyle/>
          <a:p>
            <a:pPr indent="-636926" lvl="1" marL="1273851" marR="0" rtl="0" algn="l">
              <a:lnSpc>
                <a:spcPct val="154000"/>
              </a:lnSpc>
              <a:spcBef>
                <a:spcPts val="0"/>
              </a:spcBef>
              <a:spcAft>
                <a:spcPts val="0"/>
              </a:spcAft>
              <a:buClr>
                <a:srgbClr val="3A3A3A"/>
              </a:buClr>
              <a:buSzPts val="5900"/>
              <a:buFont typeface="Arial"/>
              <a:buChar char="•"/>
            </a:pPr>
            <a:r>
              <a:rPr b="1" i="0" lang="en-US" sz="5900" u="none" cap="none" strike="noStrike">
                <a:solidFill>
                  <a:srgbClr val="3A3A3A"/>
                </a:solidFill>
                <a:latin typeface="Questrial"/>
                <a:ea typeface="Questrial"/>
                <a:cs typeface="Questrial"/>
                <a:sym typeface="Questrial"/>
              </a:rPr>
              <a:t>Honest</a:t>
            </a:r>
            <a:r>
              <a:rPr b="0" i="0" lang="en-US" sz="5900" u="none" cap="none" strike="noStrike">
                <a:solidFill>
                  <a:srgbClr val="3A3A3A"/>
                </a:solidFill>
                <a:latin typeface="Questrial"/>
                <a:ea typeface="Questrial"/>
                <a:cs typeface="Questrial"/>
                <a:sym typeface="Questrial"/>
              </a:rPr>
              <a:t> – brings doubts, fears, and sin to God instead of covering them (</a:t>
            </a:r>
            <a:r>
              <a:rPr b="1" i="0" lang="en-US" sz="5900" u="none" cap="none" strike="noStrike">
                <a:solidFill>
                  <a:srgbClr val="3A3A3A"/>
                </a:solidFill>
                <a:latin typeface="Questrial"/>
                <a:ea typeface="Questrial"/>
                <a:cs typeface="Questrial"/>
                <a:sym typeface="Questrial"/>
              </a:rPr>
              <a:t>Psalm 51:6</a:t>
            </a:r>
            <a:r>
              <a:rPr b="0" i="0" lang="en-US" sz="5900" u="none" cap="none" strike="noStrike">
                <a:solidFill>
                  <a:srgbClr val="3A3A3A"/>
                </a:solidFill>
                <a:latin typeface="Questrial"/>
                <a:ea typeface="Questrial"/>
                <a:cs typeface="Questrial"/>
                <a:sym typeface="Questrial"/>
              </a:rPr>
              <a:t>)</a:t>
            </a:r>
            <a:endParaRPr/>
          </a:p>
          <a:p>
            <a:pPr indent="-636926" lvl="1" marL="1273851" marR="0" rtl="0" algn="l">
              <a:lnSpc>
                <a:spcPct val="154000"/>
              </a:lnSpc>
              <a:spcBef>
                <a:spcPts val="0"/>
              </a:spcBef>
              <a:spcAft>
                <a:spcPts val="0"/>
              </a:spcAft>
              <a:buClr>
                <a:srgbClr val="3A3A3A"/>
              </a:buClr>
              <a:buSzPts val="5900"/>
              <a:buFont typeface="Arial"/>
              <a:buChar char="•"/>
            </a:pPr>
            <a:r>
              <a:rPr b="1" i="0" lang="en-US" sz="5900" u="none" cap="none" strike="noStrike">
                <a:solidFill>
                  <a:srgbClr val="3A3A3A"/>
                </a:solidFill>
                <a:latin typeface="Questrial"/>
                <a:ea typeface="Questrial"/>
                <a:cs typeface="Questrial"/>
                <a:sym typeface="Questrial"/>
              </a:rPr>
              <a:t>Surrendered</a:t>
            </a:r>
            <a:r>
              <a:rPr b="0" i="0" lang="en-US" sz="5900" u="none" cap="none" strike="noStrike">
                <a:solidFill>
                  <a:srgbClr val="3A3A3A"/>
                </a:solidFill>
                <a:latin typeface="Questrial"/>
                <a:ea typeface="Questrial"/>
                <a:cs typeface="Questrial"/>
                <a:sym typeface="Questrial"/>
              </a:rPr>
              <a:t> – yields control, not just opinions (</a:t>
            </a:r>
            <a:r>
              <a:rPr b="1" i="0" lang="en-US" sz="5900" u="none" cap="none" strike="noStrike">
                <a:solidFill>
                  <a:srgbClr val="3A3A3A"/>
                </a:solidFill>
                <a:latin typeface="Questrial"/>
                <a:ea typeface="Questrial"/>
                <a:cs typeface="Questrial"/>
                <a:sym typeface="Questrial"/>
              </a:rPr>
              <a:t>Romans 12:1</a:t>
            </a:r>
            <a:r>
              <a:rPr b="0" i="0" lang="en-US" sz="5900" u="none" cap="none" strike="noStrike">
                <a:solidFill>
                  <a:srgbClr val="3A3A3A"/>
                </a:solidFill>
                <a:latin typeface="Questrial"/>
                <a:ea typeface="Questrial"/>
                <a:cs typeface="Questrial"/>
                <a:sym typeface="Questrial"/>
              </a:rPr>
              <a:t>)</a:t>
            </a:r>
            <a:endParaRPr/>
          </a:p>
          <a:p>
            <a:pPr indent="-636925" lvl="1" marL="1273850" marR="0" rtl="0" algn="l">
              <a:lnSpc>
                <a:spcPct val="154000"/>
              </a:lnSpc>
              <a:spcBef>
                <a:spcPts val="0"/>
              </a:spcBef>
              <a:spcAft>
                <a:spcPts val="0"/>
              </a:spcAft>
              <a:buClr>
                <a:srgbClr val="3A3A3A"/>
              </a:buClr>
              <a:buSzPts val="5900"/>
              <a:buFont typeface="Arial"/>
              <a:buChar char="•"/>
            </a:pPr>
            <a:r>
              <a:rPr b="1" i="0" lang="en-US" sz="5900" u="none" cap="none" strike="noStrike">
                <a:solidFill>
                  <a:srgbClr val="3A3A3A"/>
                </a:solidFill>
                <a:latin typeface="Questrial"/>
                <a:ea typeface="Questrial"/>
                <a:cs typeface="Questrial"/>
                <a:sym typeface="Questrial"/>
              </a:rPr>
              <a:t>Obedient</a:t>
            </a:r>
            <a:r>
              <a:rPr b="0" i="0" lang="en-US" sz="5900" u="none" cap="none" strike="noStrike">
                <a:solidFill>
                  <a:srgbClr val="3A3A3A"/>
                </a:solidFill>
                <a:latin typeface="Questrial"/>
                <a:ea typeface="Questrial"/>
                <a:cs typeface="Questrial"/>
                <a:sym typeface="Questrial"/>
              </a:rPr>
              <a:t> – follows God even when it’s uncomfortable (</a:t>
            </a:r>
            <a:r>
              <a:rPr b="1" i="0" lang="en-US" sz="5900" u="none" cap="none" strike="noStrike">
                <a:solidFill>
                  <a:srgbClr val="3A3A3A"/>
                </a:solidFill>
                <a:latin typeface="Questrial"/>
                <a:ea typeface="Questrial"/>
                <a:cs typeface="Questrial"/>
                <a:sym typeface="Questrial"/>
              </a:rPr>
              <a:t>James 1:22</a:t>
            </a:r>
            <a:r>
              <a:rPr b="0" i="0" lang="en-US" sz="5900" u="none" cap="none" strike="noStrike">
                <a:solidFill>
                  <a:srgbClr val="3A3A3A"/>
                </a:solidFill>
                <a:latin typeface="Questrial"/>
                <a:ea typeface="Questrial"/>
                <a:cs typeface="Questrial"/>
                <a:sym typeface="Questrial"/>
              </a:rPr>
              <a:t>)</a:t>
            </a:r>
            <a:endParaRPr b="0" i="0" sz="5900" u="none" cap="none" strike="noStrike">
              <a:solidFill>
                <a:srgbClr val="3A3A3A"/>
              </a:solidFill>
              <a:latin typeface="Questrial"/>
              <a:ea typeface="Questrial"/>
              <a:cs typeface="Questrial"/>
              <a:sym typeface="Quest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18" name="Shape 118"/>
        <p:cNvGrpSpPr/>
        <p:nvPr/>
      </p:nvGrpSpPr>
      <p:grpSpPr>
        <a:xfrm>
          <a:off x="0" y="0"/>
          <a:ext cx="0" cy="0"/>
          <a:chOff x="0" y="0"/>
          <a:chExt cx="0" cy="0"/>
        </a:xfrm>
      </p:grpSpPr>
      <p:grpSp>
        <p:nvGrpSpPr>
          <p:cNvPr id="119" name="Google Shape;119;p5"/>
          <p:cNvGrpSpPr/>
          <p:nvPr/>
        </p:nvGrpSpPr>
        <p:grpSpPr>
          <a:xfrm>
            <a:off x="14744700" y="7829550"/>
            <a:ext cx="4846643" cy="1791955"/>
            <a:chOff x="0" y="0"/>
            <a:chExt cx="6462190" cy="2389273"/>
          </a:xfrm>
        </p:grpSpPr>
        <p:sp>
          <p:nvSpPr>
            <p:cNvPr id="120" name="Google Shape;120;p5"/>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21" name="Google Shape;121;p5"/>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22" name="Google Shape;122;p5"/>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
        <p:nvSpPr>
          <p:cNvPr id="123" name="Google Shape;123;p5"/>
          <p:cNvSpPr txBox="1"/>
          <p:nvPr/>
        </p:nvSpPr>
        <p:spPr>
          <a:xfrm>
            <a:off x="847650" y="2591550"/>
            <a:ext cx="16592700" cy="5103900"/>
          </a:xfrm>
          <a:prstGeom prst="rect">
            <a:avLst/>
          </a:prstGeom>
          <a:noFill/>
          <a:ln>
            <a:noFill/>
          </a:ln>
        </p:spPr>
        <p:txBody>
          <a:bodyPr anchorCtr="0" anchor="t" bIns="0" lIns="0" spcFirstLastPara="1" rIns="0" wrap="square" tIns="0">
            <a:spAutoFit/>
          </a:bodyPr>
          <a:lstStyle/>
          <a:p>
            <a:pPr indent="-636926" lvl="1" marL="1273851" marR="0" rtl="0" algn="l">
              <a:lnSpc>
                <a:spcPct val="154000"/>
              </a:lnSpc>
              <a:spcBef>
                <a:spcPts val="0"/>
              </a:spcBef>
              <a:spcAft>
                <a:spcPts val="0"/>
              </a:spcAft>
              <a:buClr>
                <a:srgbClr val="3A3A3A"/>
              </a:buClr>
              <a:buSzPts val="5900"/>
              <a:buFont typeface="Arial"/>
              <a:buChar char="•"/>
            </a:pPr>
            <a:r>
              <a:rPr b="1" i="0" lang="en-US" sz="5900" u="none" cap="none" strike="noStrike">
                <a:solidFill>
                  <a:srgbClr val="3A3A3A"/>
                </a:solidFill>
                <a:latin typeface="Questrial"/>
                <a:ea typeface="Questrial"/>
                <a:cs typeface="Questrial"/>
                <a:sym typeface="Questrial"/>
              </a:rPr>
              <a:t>God-focused</a:t>
            </a:r>
            <a:r>
              <a:rPr b="0" i="0" lang="en-US" sz="5900" u="none" cap="none" strike="noStrike">
                <a:solidFill>
                  <a:srgbClr val="3A3A3A"/>
                </a:solidFill>
                <a:latin typeface="Questrial"/>
                <a:ea typeface="Questrial"/>
                <a:cs typeface="Questrial"/>
                <a:sym typeface="Questrial"/>
              </a:rPr>
              <a:t> – seeks God’s approval over people’s applause (</a:t>
            </a:r>
            <a:r>
              <a:rPr b="1" i="0" lang="en-US" sz="5900" u="none" cap="none" strike="noStrike">
                <a:solidFill>
                  <a:srgbClr val="3A3A3A"/>
                </a:solidFill>
                <a:latin typeface="Questrial"/>
                <a:ea typeface="Questrial"/>
                <a:cs typeface="Questrial"/>
                <a:sym typeface="Questrial"/>
              </a:rPr>
              <a:t>Galatians 1:10</a:t>
            </a:r>
            <a:r>
              <a:rPr b="0" i="0" lang="en-US" sz="5900" u="none" cap="none" strike="noStrike">
                <a:solidFill>
                  <a:srgbClr val="3A3A3A"/>
                </a:solidFill>
                <a:latin typeface="Questrial"/>
                <a:ea typeface="Questrial"/>
                <a:cs typeface="Questrial"/>
                <a:sym typeface="Questrial"/>
              </a:rPr>
              <a:t>)</a:t>
            </a:r>
            <a:endParaRPr/>
          </a:p>
          <a:p>
            <a:pPr indent="-636925" lvl="1" marL="1273850" marR="0" rtl="0" algn="l">
              <a:lnSpc>
                <a:spcPct val="154000"/>
              </a:lnSpc>
              <a:spcBef>
                <a:spcPts val="0"/>
              </a:spcBef>
              <a:spcAft>
                <a:spcPts val="0"/>
              </a:spcAft>
              <a:buClr>
                <a:srgbClr val="3A3A3A"/>
              </a:buClr>
              <a:buSzPts val="5900"/>
              <a:buFont typeface="Arial"/>
              <a:buChar char="•"/>
            </a:pPr>
            <a:r>
              <a:rPr b="1" i="0" lang="en-US" sz="5900" u="none" cap="none" strike="noStrike">
                <a:solidFill>
                  <a:srgbClr val="3A3A3A"/>
                </a:solidFill>
                <a:latin typeface="Questrial"/>
                <a:ea typeface="Questrial"/>
                <a:cs typeface="Questrial"/>
                <a:sym typeface="Questrial"/>
              </a:rPr>
              <a:t>Dependent</a:t>
            </a:r>
            <a:r>
              <a:rPr b="0" i="0" lang="en-US" sz="5900" u="none" cap="none" strike="noStrike">
                <a:solidFill>
                  <a:srgbClr val="3A3A3A"/>
                </a:solidFill>
                <a:latin typeface="Questrial"/>
                <a:ea typeface="Questrial"/>
                <a:cs typeface="Questrial"/>
                <a:sym typeface="Questrial"/>
              </a:rPr>
              <a:t> – relies on grace, not appearance or performance (</a:t>
            </a:r>
            <a:r>
              <a:rPr b="1" i="0" lang="en-US" sz="5900" u="none" cap="none" strike="noStrike">
                <a:solidFill>
                  <a:srgbClr val="3A3A3A"/>
                </a:solidFill>
                <a:latin typeface="Questrial"/>
                <a:ea typeface="Questrial"/>
                <a:cs typeface="Questrial"/>
                <a:sym typeface="Questrial"/>
              </a:rPr>
              <a:t>2 Corinthians 12:9</a:t>
            </a:r>
            <a:r>
              <a:rPr b="0" i="0" lang="en-US" sz="5900" u="none" cap="none" strike="noStrike">
                <a:solidFill>
                  <a:srgbClr val="3A3A3A"/>
                </a:solidFill>
                <a:latin typeface="Questrial"/>
                <a:ea typeface="Questrial"/>
                <a:cs typeface="Questrial"/>
                <a:sym typeface="Questrial"/>
              </a:rPr>
              <a:t>)</a:t>
            </a:r>
            <a:endParaRPr b="0" i="0" sz="5900" u="none" cap="none" strike="noStrike">
              <a:solidFill>
                <a:srgbClr val="3A3A3A"/>
              </a:solidFill>
              <a:latin typeface="Questrial"/>
              <a:ea typeface="Questrial"/>
              <a:cs typeface="Questrial"/>
              <a:sym typeface="Quest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27" name="Shape 127"/>
        <p:cNvGrpSpPr/>
        <p:nvPr/>
      </p:nvGrpSpPr>
      <p:grpSpPr>
        <a:xfrm>
          <a:off x="0" y="0"/>
          <a:ext cx="0" cy="0"/>
          <a:chOff x="0" y="0"/>
          <a:chExt cx="0" cy="0"/>
        </a:xfrm>
      </p:grpSpPr>
      <p:sp>
        <p:nvSpPr>
          <p:cNvPr id="128" name="Google Shape;128;p6"/>
          <p:cNvSpPr/>
          <p:nvPr/>
        </p:nvSpPr>
        <p:spPr>
          <a:xfrm>
            <a:off x="11868150" y="0"/>
            <a:ext cx="6419850" cy="10287000"/>
          </a:xfrm>
          <a:custGeom>
            <a:rect b="b" l="l" r="r" t="t"/>
            <a:pathLst>
              <a:path extrusionOk="0" h="1593725" w="994603">
                <a:moveTo>
                  <a:pt x="0" y="0"/>
                </a:moveTo>
                <a:lnTo>
                  <a:pt x="994603" y="0"/>
                </a:lnTo>
                <a:lnTo>
                  <a:pt x="994603" y="1593725"/>
                </a:lnTo>
                <a:lnTo>
                  <a:pt x="0" y="1593725"/>
                </a:lnTo>
                <a:close/>
              </a:path>
            </a:pathLst>
          </a:custGeom>
          <a:blipFill rotWithShape="1">
            <a:blip r:embed="rId3">
              <a:alphaModFix/>
            </a:blip>
            <a:stretch>
              <a:fillRect b="-125" l="0" r="0" t="-124"/>
            </a:stretch>
          </a:blipFill>
          <a:ln>
            <a:noFill/>
          </a:ln>
        </p:spPr>
      </p:sp>
      <p:sp>
        <p:nvSpPr>
          <p:cNvPr id="129" name="Google Shape;129;p6"/>
          <p:cNvSpPr txBox="1"/>
          <p:nvPr/>
        </p:nvSpPr>
        <p:spPr>
          <a:xfrm>
            <a:off x="666750" y="849850"/>
            <a:ext cx="16110900" cy="1539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999" u="none" cap="none" strike="noStrike">
                <a:solidFill>
                  <a:srgbClr val="3A3A3A"/>
                </a:solidFill>
                <a:latin typeface="Questrial"/>
                <a:ea typeface="Questrial"/>
                <a:cs typeface="Questrial"/>
                <a:sym typeface="Questrial"/>
              </a:rPr>
              <a:t>What Unfiltered Faith Is Not:</a:t>
            </a:r>
            <a:endParaRPr/>
          </a:p>
        </p:txBody>
      </p:sp>
      <p:grpSp>
        <p:nvGrpSpPr>
          <p:cNvPr id="130" name="Google Shape;130;p6"/>
          <p:cNvGrpSpPr/>
          <p:nvPr/>
        </p:nvGrpSpPr>
        <p:grpSpPr>
          <a:xfrm>
            <a:off x="9444829" y="7829550"/>
            <a:ext cx="4846643" cy="1791955"/>
            <a:chOff x="0" y="0"/>
            <a:chExt cx="6462190" cy="2389273"/>
          </a:xfrm>
        </p:grpSpPr>
        <p:sp>
          <p:nvSpPr>
            <p:cNvPr id="131" name="Google Shape;131;p6"/>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4">
                <a:alphaModFix/>
              </a:blip>
              <a:stretch>
                <a:fillRect b="0" l="0" r="0" t="0"/>
              </a:stretch>
            </a:blipFill>
            <a:ln>
              <a:noFill/>
            </a:ln>
          </p:spPr>
        </p:sp>
        <p:sp>
          <p:nvSpPr>
            <p:cNvPr id="132" name="Google Shape;132;p6"/>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4">
                <a:alphaModFix/>
              </a:blip>
              <a:stretch>
                <a:fillRect b="0" l="0" r="0" t="0"/>
              </a:stretch>
            </a:blipFill>
            <a:ln>
              <a:noFill/>
            </a:ln>
          </p:spPr>
        </p:sp>
        <p:sp>
          <p:nvSpPr>
            <p:cNvPr id="133" name="Google Shape;133;p6"/>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4">
                <a:alphaModFix/>
              </a:blip>
              <a:stretch>
                <a:fillRect b="0" l="0" r="0" t="0"/>
              </a:stretch>
            </a:blipFill>
            <a:ln>
              <a:noFill/>
            </a:ln>
          </p:spPr>
        </p:sp>
      </p:grpSp>
      <p:sp>
        <p:nvSpPr>
          <p:cNvPr id="134" name="Google Shape;134;p6"/>
          <p:cNvSpPr txBox="1"/>
          <p:nvPr/>
        </p:nvSpPr>
        <p:spPr>
          <a:xfrm>
            <a:off x="666750" y="2506774"/>
            <a:ext cx="16592700" cy="55413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000" u="none" cap="none" strike="noStrike">
                <a:solidFill>
                  <a:srgbClr val="3A3A3A"/>
                </a:solidFill>
                <a:latin typeface="Arial"/>
                <a:ea typeface="Arial"/>
                <a:cs typeface="Arial"/>
                <a:sym typeface="Arial"/>
              </a:rPr>
              <a:t>Not perfect faith</a:t>
            </a:r>
            <a:endParaRPr/>
          </a:p>
          <a:p>
            <a:pPr indent="0" lvl="0" marL="0" marR="0" rtl="0" algn="l">
              <a:lnSpc>
                <a:spcPct val="100000"/>
              </a:lnSpc>
              <a:spcBef>
                <a:spcPts val="0"/>
              </a:spcBef>
              <a:spcAft>
                <a:spcPts val="0"/>
              </a:spcAft>
              <a:buNone/>
            </a:pPr>
            <a:r>
              <a:rPr b="0" i="0" lang="en-US" sz="9000" u="none" cap="none" strike="noStrike">
                <a:solidFill>
                  <a:srgbClr val="3A3A3A"/>
                </a:solidFill>
                <a:latin typeface="Arial"/>
                <a:ea typeface="Arial"/>
                <a:cs typeface="Arial"/>
                <a:sym typeface="Arial"/>
              </a:rPr>
              <a:t>Not loud or dramatic faith</a:t>
            </a:r>
            <a:endParaRPr/>
          </a:p>
          <a:p>
            <a:pPr indent="0" lvl="0" marL="0" marR="0" rtl="0" algn="l">
              <a:lnSpc>
                <a:spcPct val="100000"/>
              </a:lnSpc>
              <a:spcBef>
                <a:spcPts val="0"/>
              </a:spcBef>
              <a:spcAft>
                <a:spcPts val="0"/>
              </a:spcAft>
              <a:buNone/>
            </a:pPr>
            <a:r>
              <a:rPr b="0" i="0" lang="en-US" sz="9000" u="none" cap="none" strike="noStrike">
                <a:solidFill>
                  <a:srgbClr val="3A3A3A"/>
                </a:solidFill>
                <a:latin typeface="Arial"/>
                <a:ea typeface="Arial"/>
                <a:cs typeface="Arial"/>
                <a:sym typeface="Arial"/>
              </a:rPr>
              <a:t>Not public-only faith</a:t>
            </a:r>
            <a:endParaRPr/>
          </a:p>
          <a:p>
            <a:pPr indent="0" lvl="0" marL="0" marR="0" rtl="0" algn="l">
              <a:lnSpc>
                <a:spcPct val="100000"/>
              </a:lnSpc>
              <a:spcBef>
                <a:spcPts val="0"/>
              </a:spcBef>
              <a:spcAft>
                <a:spcPts val="0"/>
              </a:spcAft>
              <a:buNone/>
            </a:pPr>
            <a:r>
              <a:rPr b="0" i="0" lang="en-US" sz="9000" u="none" cap="none" strike="noStrike">
                <a:solidFill>
                  <a:srgbClr val="3A3A3A"/>
                </a:solidFill>
                <a:latin typeface="Arial"/>
                <a:ea typeface="Arial"/>
                <a:cs typeface="Arial"/>
                <a:sym typeface="Arial"/>
              </a:rPr>
              <a:t>Not faith without questions</a:t>
            </a:r>
            <a:endParaRPr b="0" i="0" sz="9000" u="none" cap="none" strike="noStrike">
              <a:solidFill>
                <a:srgbClr val="3A3A3A"/>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38" name="Shape 138"/>
        <p:cNvGrpSpPr/>
        <p:nvPr/>
      </p:nvGrpSpPr>
      <p:grpSpPr>
        <a:xfrm>
          <a:off x="0" y="0"/>
          <a:ext cx="0" cy="0"/>
          <a:chOff x="0" y="0"/>
          <a:chExt cx="0" cy="0"/>
        </a:xfrm>
      </p:grpSpPr>
      <p:sp>
        <p:nvSpPr>
          <p:cNvPr id="139" name="Google Shape;139;p7"/>
          <p:cNvSpPr txBox="1"/>
          <p:nvPr/>
        </p:nvSpPr>
        <p:spPr>
          <a:xfrm>
            <a:off x="1044850" y="2940999"/>
            <a:ext cx="16214400" cy="6653700"/>
          </a:xfrm>
          <a:prstGeom prst="rect">
            <a:avLst/>
          </a:prstGeom>
          <a:noFill/>
          <a:ln>
            <a:noFill/>
          </a:ln>
        </p:spPr>
        <p:txBody>
          <a:bodyPr anchorCtr="0" anchor="t" bIns="0" lIns="0" spcFirstLastPara="1" rIns="0" wrap="square" tIns="0">
            <a:spAutoFit/>
          </a:bodyPr>
          <a:lstStyle/>
          <a:p>
            <a:pPr indent="0" lvl="0" marL="0" marR="0" rtl="0" algn="l">
              <a:lnSpc>
                <a:spcPct val="120010"/>
              </a:lnSpc>
              <a:spcBef>
                <a:spcPts val="0"/>
              </a:spcBef>
              <a:spcAft>
                <a:spcPts val="0"/>
              </a:spcAft>
              <a:buNone/>
            </a:pPr>
            <a:r>
              <a:rPr b="1" i="0" lang="en-US" sz="3663" u="none" cap="none" strike="noStrike">
                <a:solidFill>
                  <a:srgbClr val="5A5A5A"/>
                </a:solidFill>
                <a:latin typeface="Questrial"/>
                <a:ea typeface="Questrial"/>
                <a:cs typeface="Questrial"/>
                <a:sym typeface="Questrial"/>
              </a:rPr>
              <a:t>Matthew 15:7–8 NIV</a:t>
            </a:r>
            <a:r>
              <a:rPr b="0" i="0" lang="en-US" sz="3663" u="none" cap="none" strike="noStrike">
                <a:solidFill>
                  <a:srgbClr val="5A5A5A"/>
                </a:solidFill>
                <a:latin typeface="Questrial"/>
                <a:ea typeface="Questrial"/>
                <a:cs typeface="Questrial"/>
                <a:sym typeface="Questrial"/>
              </a:rPr>
              <a:t> 7 You hypocrites! Isaiah was right when he prophesied about you: 8 “‘These people honor me with their lips, but their hearts are far from me.</a:t>
            </a:r>
            <a:endParaRPr sz="1200"/>
          </a:p>
          <a:p>
            <a:pPr indent="0" lvl="0" marL="0" marR="0" rtl="0" algn="l">
              <a:lnSpc>
                <a:spcPct val="120010"/>
              </a:lnSpc>
              <a:spcBef>
                <a:spcPts val="0"/>
              </a:spcBef>
              <a:spcAft>
                <a:spcPts val="0"/>
              </a:spcAft>
              <a:buNone/>
            </a:pPr>
            <a:r>
              <a:t/>
            </a:r>
            <a:endParaRPr b="0" i="0" sz="3663" u="none" cap="none" strike="noStrike">
              <a:solidFill>
                <a:srgbClr val="5A5A5A"/>
              </a:solidFill>
              <a:latin typeface="Questrial"/>
              <a:ea typeface="Questrial"/>
              <a:cs typeface="Questrial"/>
              <a:sym typeface="Questrial"/>
            </a:endParaRPr>
          </a:p>
          <a:p>
            <a:pPr indent="0" lvl="0" marL="0" marR="0" rtl="0" algn="l">
              <a:lnSpc>
                <a:spcPct val="120010"/>
              </a:lnSpc>
              <a:spcBef>
                <a:spcPts val="0"/>
              </a:spcBef>
              <a:spcAft>
                <a:spcPts val="0"/>
              </a:spcAft>
              <a:buNone/>
            </a:pPr>
            <a:r>
              <a:rPr b="1" i="0" lang="en-US" sz="3663" u="none" cap="none" strike="noStrike">
                <a:solidFill>
                  <a:srgbClr val="5A5A5A"/>
                </a:solidFill>
                <a:latin typeface="Questrial"/>
                <a:ea typeface="Questrial"/>
                <a:cs typeface="Questrial"/>
                <a:sym typeface="Questrial"/>
              </a:rPr>
              <a:t>2 Timothy 3:5 NIV</a:t>
            </a:r>
            <a:r>
              <a:rPr b="0" i="0" lang="en-US" sz="3663" u="none" cap="none" strike="noStrike">
                <a:solidFill>
                  <a:srgbClr val="5A5A5A"/>
                </a:solidFill>
                <a:latin typeface="Questrial"/>
                <a:ea typeface="Questrial"/>
                <a:cs typeface="Questrial"/>
                <a:sym typeface="Questrial"/>
              </a:rPr>
              <a:t> “Having a form of godliness but denying its power.”</a:t>
            </a:r>
            <a:endParaRPr sz="1200"/>
          </a:p>
          <a:p>
            <a:pPr indent="-404361" lvl="1" marL="834123" marR="0" rtl="0" algn="l">
              <a:lnSpc>
                <a:spcPct val="120010"/>
              </a:lnSpc>
              <a:spcBef>
                <a:spcPts val="0"/>
              </a:spcBef>
              <a:spcAft>
                <a:spcPts val="0"/>
              </a:spcAft>
              <a:buClr>
                <a:srgbClr val="5A5A5A"/>
              </a:buClr>
              <a:buSzPts val="3663"/>
              <a:buFont typeface="Arial"/>
              <a:buChar char="•"/>
            </a:pPr>
            <a:r>
              <a:rPr b="0" i="0" lang="en-US" sz="3663" u="none" cap="none" strike="noStrike">
                <a:solidFill>
                  <a:srgbClr val="5A5A5A"/>
                </a:solidFill>
                <a:latin typeface="Questrial"/>
                <a:ea typeface="Questrial"/>
                <a:cs typeface="Questrial"/>
                <a:sym typeface="Questrial"/>
              </a:rPr>
              <a:t>Faith that looks spiritual but avoids transformation</a:t>
            </a:r>
            <a:endParaRPr sz="1200"/>
          </a:p>
          <a:p>
            <a:pPr indent="0" lvl="0" marL="0" marR="0" rtl="0" algn="l">
              <a:lnSpc>
                <a:spcPct val="120010"/>
              </a:lnSpc>
              <a:spcBef>
                <a:spcPts val="0"/>
              </a:spcBef>
              <a:spcAft>
                <a:spcPts val="0"/>
              </a:spcAft>
              <a:buNone/>
            </a:pPr>
            <a:r>
              <a:t/>
            </a:r>
            <a:endParaRPr b="0" i="0" sz="3663" u="none" cap="none" strike="noStrike">
              <a:solidFill>
                <a:srgbClr val="5A5A5A"/>
              </a:solidFill>
              <a:latin typeface="Questrial"/>
              <a:ea typeface="Questrial"/>
              <a:cs typeface="Questrial"/>
              <a:sym typeface="Questrial"/>
            </a:endParaRPr>
          </a:p>
          <a:p>
            <a:pPr indent="0" lvl="0" marL="0" marR="0" rtl="0" algn="l">
              <a:lnSpc>
                <a:spcPct val="120010"/>
              </a:lnSpc>
              <a:spcBef>
                <a:spcPts val="0"/>
              </a:spcBef>
              <a:spcAft>
                <a:spcPts val="0"/>
              </a:spcAft>
              <a:buNone/>
            </a:pPr>
            <a:r>
              <a:rPr b="1" i="0" lang="en-US" sz="3663" u="none" cap="none" strike="noStrike">
                <a:solidFill>
                  <a:srgbClr val="5A5A5A"/>
                </a:solidFill>
                <a:latin typeface="Questrial"/>
                <a:ea typeface="Questrial"/>
                <a:cs typeface="Questrial"/>
                <a:sym typeface="Questrial"/>
              </a:rPr>
              <a:t>James 2:17 NIV</a:t>
            </a:r>
            <a:r>
              <a:rPr b="0" i="0" lang="en-US" sz="3663" u="none" cap="none" strike="noStrike">
                <a:solidFill>
                  <a:srgbClr val="5A5A5A"/>
                </a:solidFill>
                <a:latin typeface="Questrial"/>
                <a:ea typeface="Questrial"/>
                <a:cs typeface="Questrial"/>
                <a:sym typeface="Questrial"/>
              </a:rPr>
              <a:t> In the same way, faith by itself, if it is not accompanied by action, is dead</a:t>
            </a:r>
            <a:endParaRPr sz="1200"/>
          </a:p>
          <a:p>
            <a:pPr indent="-404361" lvl="1" marL="834123" marR="0" rtl="0" algn="l">
              <a:lnSpc>
                <a:spcPct val="120010"/>
              </a:lnSpc>
              <a:spcBef>
                <a:spcPts val="0"/>
              </a:spcBef>
              <a:spcAft>
                <a:spcPts val="0"/>
              </a:spcAft>
              <a:buClr>
                <a:srgbClr val="5A5A5A"/>
              </a:buClr>
              <a:buSzPts val="3663"/>
              <a:buFont typeface="Arial"/>
              <a:buChar char="•"/>
            </a:pPr>
            <a:r>
              <a:rPr b="0" i="0" lang="en-US" sz="3663" u="none" cap="none" strike="noStrike">
                <a:solidFill>
                  <a:srgbClr val="5A5A5A"/>
                </a:solidFill>
                <a:latin typeface="Questrial"/>
                <a:ea typeface="Questrial"/>
                <a:cs typeface="Questrial"/>
                <a:sym typeface="Questrial"/>
              </a:rPr>
              <a:t>Filtered faith stays theoretical and safe</a:t>
            </a:r>
            <a:endParaRPr sz="1200"/>
          </a:p>
        </p:txBody>
      </p:sp>
      <p:sp>
        <p:nvSpPr>
          <p:cNvPr id="140" name="Google Shape;140;p7"/>
          <p:cNvSpPr txBox="1"/>
          <p:nvPr/>
        </p:nvSpPr>
        <p:spPr>
          <a:xfrm>
            <a:off x="1044788" y="1019175"/>
            <a:ext cx="16214512" cy="14359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408" u="none" cap="none" strike="noStrike">
                <a:solidFill>
                  <a:srgbClr val="3A3A3A"/>
                </a:solidFill>
                <a:latin typeface="Questrial"/>
                <a:ea typeface="Questrial"/>
                <a:cs typeface="Questrial"/>
                <a:sym typeface="Questrial"/>
              </a:rPr>
              <a:t>Filtered Faith In Scripture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44" name="Shape 144"/>
        <p:cNvGrpSpPr/>
        <p:nvPr/>
      </p:nvGrpSpPr>
      <p:grpSpPr>
        <a:xfrm>
          <a:off x="0" y="0"/>
          <a:ext cx="0" cy="0"/>
          <a:chOff x="0" y="0"/>
          <a:chExt cx="0" cy="0"/>
        </a:xfrm>
      </p:grpSpPr>
      <p:sp>
        <p:nvSpPr>
          <p:cNvPr id="145" name="Google Shape;145;p8"/>
          <p:cNvSpPr txBox="1"/>
          <p:nvPr/>
        </p:nvSpPr>
        <p:spPr>
          <a:xfrm>
            <a:off x="1044788" y="2986027"/>
            <a:ext cx="16214512" cy="6467475"/>
          </a:xfrm>
          <a:prstGeom prst="rect">
            <a:avLst/>
          </a:prstGeom>
          <a:noFill/>
          <a:ln>
            <a:noFill/>
          </a:ln>
        </p:spPr>
        <p:txBody>
          <a:bodyPr anchorCtr="0" anchor="t" bIns="0" lIns="0" spcFirstLastPara="1" rIns="0" wrap="square" tIns="0">
            <a:spAutoFit/>
          </a:bodyPr>
          <a:lstStyle/>
          <a:p>
            <a:pPr indent="0" lvl="0" marL="0" marR="0" rtl="0" algn="l">
              <a:lnSpc>
                <a:spcPct val="120010"/>
              </a:lnSpc>
              <a:spcBef>
                <a:spcPts val="0"/>
              </a:spcBef>
              <a:spcAft>
                <a:spcPts val="0"/>
              </a:spcAft>
              <a:buNone/>
            </a:pPr>
            <a:r>
              <a:rPr b="0" i="0" lang="en-US" sz="3863" u="none" cap="none" strike="noStrike">
                <a:solidFill>
                  <a:srgbClr val="5A5A5A"/>
                </a:solidFill>
                <a:latin typeface="Questrial"/>
                <a:ea typeface="Questrial"/>
                <a:cs typeface="Questrial"/>
                <a:sym typeface="Questrial"/>
              </a:rPr>
              <a:t>I</a:t>
            </a:r>
            <a:r>
              <a:rPr b="1" i="0" lang="en-US" sz="3863" u="none" cap="none" strike="noStrike">
                <a:solidFill>
                  <a:srgbClr val="5A5A5A"/>
                </a:solidFill>
                <a:latin typeface="Questrial"/>
                <a:ea typeface="Questrial"/>
                <a:cs typeface="Questrial"/>
                <a:sym typeface="Questrial"/>
              </a:rPr>
              <a:t>saiah 29:13 NIV </a:t>
            </a:r>
            <a:r>
              <a:rPr b="0" i="0" lang="en-US" sz="3863" u="none" cap="none" strike="noStrike">
                <a:solidFill>
                  <a:srgbClr val="5A5A5A"/>
                </a:solidFill>
                <a:latin typeface="Questrial"/>
                <a:ea typeface="Questrial"/>
                <a:cs typeface="Questrial"/>
                <a:sym typeface="Questrial"/>
              </a:rPr>
              <a:t>The Lord says: “These people come near to me with their mouth and honor me with their lips, but their hearts are far from me. Their worship of me is based on merely human rules they have been taught.</a:t>
            </a:r>
            <a:endParaRPr/>
          </a:p>
          <a:p>
            <a:pPr indent="-417061" lvl="1" marL="834123" marR="0" rtl="0" algn="l">
              <a:lnSpc>
                <a:spcPct val="120010"/>
              </a:lnSpc>
              <a:spcBef>
                <a:spcPts val="0"/>
              </a:spcBef>
              <a:spcAft>
                <a:spcPts val="0"/>
              </a:spcAft>
              <a:buClr>
                <a:srgbClr val="5A5A5A"/>
              </a:buClr>
              <a:buSzPts val="3863"/>
              <a:buFont typeface="Arial"/>
              <a:buChar char="•"/>
            </a:pPr>
            <a:r>
              <a:rPr b="0" i="0" lang="en-US" sz="3863" u="none" cap="none" strike="noStrike">
                <a:solidFill>
                  <a:srgbClr val="5A5A5A"/>
                </a:solidFill>
                <a:latin typeface="Questrial"/>
                <a:ea typeface="Questrial"/>
                <a:cs typeface="Questrial"/>
                <a:sym typeface="Questrial"/>
              </a:rPr>
              <a:t>Repetition without relationship.</a:t>
            </a:r>
            <a:endParaRPr/>
          </a:p>
          <a:p>
            <a:pPr indent="0" lvl="0" marL="0" marR="0" rtl="0" algn="l">
              <a:lnSpc>
                <a:spcPct val="120010"/>
              </a:lnSpc>
              <a:spcBef>
                <a:spcPts val="0"/>
              </a:spcBef>
              <a:spcAft>
                <a:spcPts val="0"/>
              </a:spcAft>
              <a:buNone/>
            </a:pPr>
            <a:r>
              <a:t/>
            </a:r>
            <a:endParaRPr b="0" i="0" sz="3863" u="none" cap="none" strike="noStrike">
              <a:solidFill>
                <a:srgbClr val="5A5A5A"/>
              </a:solidFill>
              <a:latin typeface="Questrial"/>
              <a:ea typeface="Questrial"/>
              <a:cs typeface="Questrial"/>
              <a:sym typeface="Questrial"/>
            </a:endParaRPr>
          </a:p>
          <a:p>
            <a:pPr indent="0" lvl="0" marL="0" marR="0" rtl="0" algn="l">
              <a:lnSpc>
                <a:spcPct val="120010"/>
              </a:lnSpc>
              <a:spcBef>
                <a:spcPts val="0"/>
              </a:spcBef>
              <a:spcAft>
                <a:spcPts val="0"/>
              </a:spcAft>
              <a:buNone/>
            </a:pPr>
            <a:r>
              <a:rPr b="1" i="0" lang="en-US" sz="3863" u="none" cap="none" strike="noStrike">
                <a:solidFill>
                  <a:srgbClr val="5A5A5A"/>
                </a:solidFill>
                <a:latin typeface="Questrial"/>
                <a:ea typeface="Questrial"/>
                <a:cs typeface="Questrial"/>
                <a:sym typeface="Questrial"/>
              </a:rPr>
              <a:t>Revelation 3:15–16 NIV</a:t>
            </a:r>
            <a:r>
              <a:rPr b="0" i="0" lang="en-US" sz="3863" u="none" cap="none" strike="noStrike">
                <a:solidFill>
                  <a:srgbClr val="5A5A5A"/>
                </a:solidFill>
                <a:latin typeface="Questrial"/>
                <a:ea typeface="Questrial"/>
                <a:cs typeface="Questrial"/>
                <a:sym typeface="Questrial"/>
              </a:rPr>
              <a:t> 15 I know your deeds, that you are neither cold nor hot. I wish you were either one or the other! 16 So, because you are lukewarm—neither hot nor cold—I am about to spit you out of my mouth.</a:t>
            </a:r>
            <a:endParaRPr/>
          </a:p>
          <a:p>
            <a:pPr indent="-417061" lvl="1" marL="834123" marR="0" rtl="0" algn="l">
              <a:lnSpc>
                <a:spcPct val="120010"/>
              </a:lnSpc>
              <a:spcBef>
                <a:spcPts val="0"/>
              </a:spcBef>
              <a:spcAft>
                <a:spcPts val="0"/>
              </a:spcAft>
              <a:buClr>
                <a:srgbClr val="5A5A5A"/>
              </a:buClr>
              <a:buSzPts val="3863"/>
              <a:buFont typeface="Arial"/>
              <a:buChar char="•"/>
            </a:pPr>
            <a:r>
              <a:rPr b="0" i="0" lang="en-US" sz="3863" u="none" cap="none" strike="noStrike">
                <a:solidFill>
                  <a:srgbClr val="5A5A5A"/>
                </a:solidFill>
                <a:latin typeface="Questrial"/>
                <a:ea typeface="Questrial"/>
                <a:cs typeface="Questrial"/>
                <a:sym typeface="Questrial"/>
              </a:rPr>
              <a:t>Lukewarm faith - comfort without conviction.</a:t>
            </a:r>
            <a:endParaRPr/>
          </a:p>
        </p:txBody>
      </p:sp>
      <p:sp>
        <p:nvSpPr>
          <p:cNvPr id="146" name="Google Shape;146;p8"/>
          <p:cNvSpPr txBox="1"/>
          <p:nvPr/>
        </p:nvSpPr>
        <p:spPr>
          <a:xfrm>
            <a:off x="1044788" y="1019175"/>
            <a:ext cx="16214512" cy="143594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9408" u="none" cap="none" strike="noStrike">
                <a:solidFill>
                  <a:srgbClr val="3A3A3A"/>
                </a:solidFill>
                <a:latin typeface="Questrial"/>
                <a:ea typeface="Questrial"/>
                <a:cs typeface="Questrial"/>
                <a:sym typeface="Questrial"/>
              </a:rPr>
              <a:t>Filtered Faith In Scripture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6"/>
        </a:solidFill>
      </p:bgPr>
    </p:bg>
    <p:spTree>
      <p:nvGrpSpPr>
        <p:cNvPr id="150" name="Shape 150"/>
        <p:cNvGrpSpPr/>
        <p:nvPr/>
      </p:nvGrpSpPr>
      <p:grpSpPr>
        <a:xfrm>
          <a:off x="0" y="0"/>
          <a:ext cx="0" cy="0"/>
          <a:chOff x="0" y="0"/>
          <a:chExt cx="0" cy="0"/>
        </a:xfrm>
      </p:grpSpPr>
      <p:sp>
        <p:nvSpPr>
          <p:cNvPr id="151" name="Google Shape;151;p9"/>
          <p:cNvSpPr txBox="1"/>
          <p:nvPr/>
        </p:nvSpPr>
        <p:spPr>
          <a:xfrm>
            <a:off x="666750" y="657225"/>
            <a:ext cx="13916979" cy="568670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0" i="0" lang="en-US" sz="20373" u="none" cap="none" strike="noStrike">
                <a:solidFill>
                  <a:srgbClr val="3A3A3A"/>
                </a:solidFill>
                <a:latin typeface="Questrial"/>
                <a:ea typeface="Questrial"/>
                <a:cs typeface="Questrial"/>
                <a:sym typeface="Questrial"/>
              </a:rPr>
              <a:t>The Difference</a:t>
            </a:r>
            <a:endParaRPr/>
          </a:p>
        </p:txBody>
      </p:sp>
      <p:grpSp>
        <p:nvGrpSpPr>
          <p:cNvPr id="152" name="Google Shape;152;p9"/>
          <p:cNvGrpSpPr/>
          <p:nvPr/>
        </p:nvGrpSpPr>
        <p:grpSpPr>
          <a:xfrm>
            <a:off x="14744700" y="7829550"/>
            <a:ext cx="4846643" cy="1791955"/>
            <a:chOff x="0" y="0"/>
            <a:chExt cx="6462190" cy="2389273"/>
          </a:xfrm>
        </p:grpSpPr>
        <p:sp>
          <p:nvSpPr>
            <p:cNvPr id="153" name="Google Shape;153;p9"/>
            <p:cNvSpPr/>
            <p:nvPr/>
          </p:nvSpPr>
          <p:spPr>
            <a:xfrm>
              <a:off x="0"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54" name="Google Shape;154;p9"/>
            <p:cNvSpPr/>
            <p:nvPr/>
          </p:nvSpPr>
          <p:spPr>
            <a:xfrm>
              <a:off x="2036459"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sp>
          <p:nvSpPr>
            <p:cNvPr id="155" name="Google Shape;155;p9"/>
            <p:cNvSpPr/>
            <p:nvPr/>
          </p:nvSpPr>
          <p:spPr>
            <a:xfrm>
              <a:off x="4072917" y="0"/>
              <a:ext cx="2389273" cy="2389273"/>
            </a:xfrm>
            <a:custGeom>
              <a:rect b="b" l="l" r="r" t="t"/>
              <a:pathLst>
                <a:path extrusionOk="0" h="2389273" w="2389273">
                  <a:moveTo>
                    <a:pt x="0" y="0"/>
                  </a:moveTo>
                  <a:lnTo>
                    <a:pt x="2389273" y="0"/>
                  </a:lnTo>
                  <a:lnTo>
                    <a:pt x="2389273" y="2389273"/>
                  </a:lnTo>
                  <a:lnTo>
                    <a:pt x="0" y="2389273"/>
                  </a:lnTo>
                  <a:lnTo>
                    <a:pt x="0" y="0"/>
                  </a:lnTo>
                  <a:close/>
                </a:path>
              </a:pathLst>
            </a:custGeom>
            <a:blipFill rotWithShape="1">
              <a:blip r:embed="rId3">
                <a:alphaModFix/>
              </a:blip>
              <a:stretch>
                <a:fillRect b="0" l="0" r="0" t="0"/>
              </a:stretch>
            </a:blipFill>
            <a:ln>
              <a:noFill/>
            </a:ln>
          </p:spPr>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