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7"/>
  </p:notesMasterIdLst>
  <p:handoutMasterIdLst>
    <p:handoutMasterId r:id="rId58"/>
  </p:handoutMasterIdLst>
  <p:sldIdLst>
    <p:sldId id="438" r:id="rId5"/>
    <p:sldId id="1100" r:id="rId6"/>
    <p:sldId id="1101" r:id="rId7"/>
    <p:sldId id="1082" r:id="rId8"/>
    <p:sldId id="1102" r:id="rId9"/>
    <p:sldId id="1103" r:id="rId10"/>
    <p:sldId id="1104" r:id="rId11"/>
    <p:sldId id="1105" r:id="rId12"/>
    <p:sldId id="1106" r:id="rId13"/>
    <p:sldId id="1107" r:id="rId14"/>
    <p:sldId id="1121" r:id="rId15"/>
    <p:sldId id="1122" r:id="rId16"/>
    <p:sldId id="1123" r:id="rId17"/>
    <p:sldId id="1124" r:id="rId18"/>
    <p:sldId id="1125" r:id="rId19"/>
    <p:sldId id="1194" r:id="rId20"/>
    <p:sldId id="1151" r:id="rId21"/>
    <p:sldId id="1154" r:id="rId22"/>
    <p:sldId id="1155" r:id="rId23"/>
    <p:sldId id="1156" r:id="rId24"/>
    <p:sldId id="1157" r:id="rId25"/>
    <p:sldId id="1192" r:id="rId26"/>
    <p:sldId id="1158" r:id="rId27"/>
    <p:sldId id="1076" r:id="rId28"/>
    <p:sldId id="1159" r:id="rId29"/>
    <p:sldId id="1191" r:id="rId30"/>
    <p:sldId id="1193" r:id="rId31"/>
    <p:sldId id="1077" r:id="rId32"/>
    <p:sldId id="1196" r:id="rId33"/>
    <p:sldId id="1161" r:id="rId34"/>
    <p:sldId id="1170" r:id="rId35"/>
    <p:sldId id="1163" r:id="rId36"/>
    <p:sldId id="1164" r:id="rId37"/>
    <p:sldId id="1174" r:id="rId38"/>
    <p:sldId id="1172" r:id="rId39"/>
    <p:sldId id="1197" r:id="rId40"/>
    <p:sldId id="1026" r:id="rId41"/>
    <p:sldId id="1027" r:id="rId42"/>
    <p:sldId id="1180" r:id="rId43"/>
    <p:sldId id="1080" r:id="rId44"/>
    <p:sldId id="1181" r:id="rId45"/>
    <p:sldId id="1182" r:id="rId46"/>
    <p:sldId id="1183" r:id="rId47"/>
    <p:sldId id="1149" r:id="rId48"/>
    <p:sldId id="1184" r:id="rId49"/>
    <p:sldId id="1185" r:id="rId50"/>
    <p:sldId id="1096" r:id="rId51"/>
    <p:sldId id="1186" r:id="rId52"/>
    <p:sldId id="1187" r:id="rId53"/>
    <p:sldId id="1188" r:id="rId54"/>
    <p:sldId id="1189" r:id="rId55"/>
    <p:sldId id="1190" r:id="rId56"/>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C2FC"/>
    <a:srgbClr val="C99504"/>
    <a:srgbClr val="CC3399"/>
    <a:srgbClr val="F5801F"/>
    <a:srgbClr val="F5B033"/>
    <a:srgbClr val="E3960B"/>
    <a:srgbClr val="00B050"/>
    <a:srgbClr val="A3F0C6"/>
    <a:srgbClr val="008EC0"/>
    <a:srgbClr val="007A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7C5CBA-E0DB-4A04-ADF6-086D5D6E64C9}" v="2" dt="2026-02-18T11:15:20.5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478"/>
    <p:restoredTop sz="94655"/>
  </p:normalViewPr>
  <p:slideViewPr>
    <p:cSldViewPr snapToGrid="0">
      <p:cViewPr varScale="1">
        <p:scale>
          <a:sx n="46" d="100"/>
          <a:sy n="46" d="100"/>
        </p:scale>
        <p:origin x="48" y="426"/>
      </p:cViewPr>
      <p:guideLst>
        <p:guide orient="horz" pos="2115"/>
        <p:guide pos="386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5693"/>
          </a:xfrm>
          <a:prstGeom prst="rect">
            <a:avLst/>
          </a:prstGeom>
        </p:spPr>
        <p:txBody>
          <a:bodyPr vert="horz" lIns="88410" tIns="44206" rIns="88410" bIns="44206" rtlCol="0"/>
          <a:lstStyle>
            <a:lvl1pPr algn="l">
              <a:defRPr sz="1100"/>
            </a:lvl1pPr>
          </a:lstStyle>
          <a:p>
            <a:endParaRPr lang="en-AU"/>
          </a:p>
        </p:txBody>
      </p:sp>
      <p:sp>
        <p:nvSpPr>
          <p:cNvPr id="3" name="Date Placeholder 2"/>
          <p:cNvSpPr>
            <a:spLocks noGrp="1"/>
          </p:cNvSpPr>
          <p:nvPr>
            <p:ph type="dt" sz="quarter" idx="1"/>
          </p:nvPr>
        </p:nvSpPr>
        <p:spPr>
          <a:xfrm>
            <a:off x="3884614" y="0"/>
            <a:ext cx="2971800" cy="465693"/>
          </a:xfrm>
          <a:prstGeom prst="rect">
            <a:avLst/>
          </a:prstGeom>
        </p:spPr>
        <p:txBody>
          <a:bodyPr vert="horz" lIns="88410" tIns="44206" rIns="88410" bIns="44206" rtlCol="0"/>
          <a:lstStyle>
            <a:lvl1pPr algn="r">
              <a:defRPr sz="1100"/>
            </a:lvl1pPr>
          </a:lstStyle>
          <a:p>
            <a:fld id="{FFEE4A6F-2ABE-42B1-9FDF-BCF81D1B941E}" type="datetimeFigureOut">
              <a:rPr lang="en-AU" smtClean="0"/>
              <a:t>18/02/2026</a:t>
            </a:fld>
            <a:endParaRPr lang="en-AU"/>
          </a:p>
        </p:txBody>
      </p:sp>
      <p:sp>
        <p:nvSpPr>
          <p:cNvPr id="4" name="Footer Placeholder 3"/>
          <p:cNvSpPr>
            <a:spLocks noGrp="1"/>
          </p:cNvSpPr>
          <p:nvPr>
            <p:ph type="ftr" sz="quarter" idx="2"/>
          </p:nvPr>
        </p:nvSpPr>
        <p:spPr>
          <a:xfrm>
            <a:off x="1" y="8846553"/>
            <a:ext cx="2971800" cy="465693"/>
          </a:xfrm>
          <a:prstGeom prst="rect">
            <a:avLst/>
          </a:prstGeom>
        </p:spPr>
        <p:txBody>
          <a:bodyPr vert="horz" lIns="88410" tIns="44206" rIns="88410" bIns="44206" rtlCol="0" anchor="b"/>
          <a:lstStyle>
            <a:lvl1pPr algn="l">
              <a:defRPr sz="1100"/>
            </a:lvl1pPr>
          </a:lstStyle>
          <a:p>
            <a:endParaRPr lang="en-AU"/>
          </a:p>
        </p:txBody>
      </p:sp>
      <p:sp>
        <p:nvSpPr>
          <p:cNvPr id="5" name="Slide Number Placeholder 4"/>
          <p:cNvSpPr>
            <a:spLocks noGrp="1"/>
          </p:cNvSpPr>
          <p:nvPr>
            <p:ph type="sldNum" sz="quarter" idx="3"/>
          </p:nvPr>
        </p:nvSpPr>
        <p:spPr>
          <a:xfrm>
            <a:off x="3884614" y="8846553"/>
            <a:ext cx="2971800" cy="465693"/>
          </a:xfrm>
          <a:prstGeom prst="rect">
            <a:avLst/>
          </a:prstGeom>
        </p:spPr>
        <p:txBody>
          <a:bodyPr vert="horz" lIns="88410" tIns="44206" rIns="88410" bIns="44206" rtlCol="0" anchor="b"/>
          <a:lstStyle>
            <a:lvl1pPr algn="r">
              <a:defRPr sz="1100"/>
            </a:lvl1pPr>
          </a:lstStyle>
          <a:p>
            <a:fld id="{EB742345-020E-4B9C-B64C-79CA4B135A1F}" type="slidenum">
              <a:rPr lang="en-AU" smtClean="0"/>
              <a:t>‹#›</a:t>
            </a:fld>
            <a:endParaRPr lang="en-AU"/>
          </a:p>
        </p:txBody>
      </p:sp>
    </p:spTree>
    <p:extLst>
      <p:ext uri="{BB962C8B-B14F-4D97-AF65-F5344CB8AC3E}">
        <p14:creationId xmlns:p14="http://schemas.microsoft.com/office/powerpoint/2010/main" val="37582701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5693"/>
          </a:xfrm>
          <a:prstGeom prst="rect">
            <a:avLst/>
          </a:prstGeom>
        </p:spPr>
        <p:txBody>
          <a:bodyPr vert="horz" lIns="88410" tIns="44206" rIns="88410" bIns="44206" rtlCol="0"/>
          <a:lstStyle>
            <a:lvl1pPr algn="l">
              <a:defRPr sz="1100"/>
            </a:lvl1pPr>
          </a:lstStyle>
          <a:p>
            <a:endParaRPr lang="en-AU"/>
          </a:p>
        </p:txBody>
      </p:sp>
      <p:sp>
        <p:nvSpPr>
          <p:cNvPr id="3" name="Date Placeholder 2"/>
          <p:cNvSpPr>
            <a:spLocks noGrp="1"/>
          </p:cNvSpPr>
          <p:nvPr>
            <p:ph type="dt" idx="1"/>
          </p:nvPr>
        </p:nvSpPr>
        <p:spPr>
          <a:xfrm>
            <a:off x="3884614" y="0"/>
            <a:ext cx="2971800" cy="465693"/>
          </a:xfrm>
          <a:prstGeom prst="rect">
            <a:avLst/>
          </a:prstGeom>
        </p:spPr>
        <p:txBody>
          <a:bodyPr vert="horz" lIns="88410" tIns="44206" rIns="88410" bIns="44206" rtlCol="0"/>
          <a:lstStyle>
            <a:lvl1pPr algn="r">
              <a:defRPr sz="1100"/>
            </a:lvl1pPr>
          </a:lstStyle>
          <a:p>
            <a:fld id="{B91D4E05-14D5-49F1-8F6E-B7CEC6E3B187}" type="datetimeFigureOut">
              <a:rPr lang="en-AU" smtClean="0"/>
              <a:t>18/02/2026</a:t>
            </a:fld>
            <a:endParaRPr lang="en-AU"/>
          </a:p>
        </p:txBody>
      </p:sp>
      <p:sp>
        <p:nvSpPr>
          <p:cNvPr id="4" name="Slide Image Placeholder 3"/>
          <p:cNvSpPr>
            <a:spLocks noGrp="1" noRot="1" noChangeAspect="1"/>
          </p:cNvSpPr>
          <p:nvPr>
            <p:ph type="sldImg" idx="2"/>
          </p:nvPr>
        </p:nvSpPr>
        <p:spPr>
          <a:xfrm>
            <a:off x="325438" y="698500"/>
            <a:ext cx="6207125" cy="3492500"/>
          </a:xfrm>
          <a:prstGeom prst="rect">
            <a:avLst/>
          </a:prstGeom>
          <a:noFill/>
          <a:ln w="12700">
            <a:solidFill>
              <a:prstClr val="black"/>
            </a:solidFill>
          </a:ln>
        </p:spPr>
        <p:txBody>
          <a:bodyPr vert="horz" lIns="88410" tIns="44206" rIns="88410" bIns="44206" rtlCol="0" anchor="ctr"/>
          <a:lstStyle/>
          <a:p>
            <a:endParaRPr lang="en-AU"/>
          </a:p>
        </p:txBody>
      </p:sp>
      <p:sp>
        <p:nvSpPr>
          <p:cNvPr id="5" name="Notes Placeholder 4"/>
          <p:cNvSpPr>
            <a:spLocks noGrp="1"/>
          </p:cNvSpPr>
          <p:nvPr>
            <p:ph type="body" sz="quarter" idx="3"/>
          </p:nvPr>
        </p:nvSpPr>
        <p:spPr>
          <a:xfrm>
            <a:off x="685801" y="4424086"/>
            <a:ext cx="5486400" cy="4191238"/>
          </a:xfrm>
          <a:prstGeom prst="rect">
            <a:avLst/>
          </a:prstGeom>
        </p:spPr>
        <p:txBody>
          <a:bodyPr vert="horz" lIns="88410" tIns="44206" rIns="88410" bIns="4420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8846553"/>
            <a:ext cx="2971800" cy="465693"/>
          </a:xfrm>
          <a:prstGeom prst="rect">
            <a:avLst/>
          </a:prstGeom>
        </p:spPr>
        <p:txBody>
          <a:bodyPr vert="horz" lIns="88410" tIns="44206" rIns="88410" bIns="44206" rtlCol="0" anchor="b"/>
          <a:lstStyle>
            <a:lvl1pPr algn="l">
              <a:defRPr sz="1100"/>
            </a:lvl1pPr>
          </a:lstStyle>
          <a:p>
            <a:endParaRPr lang="en-AU"/>
          </a:p>
        </p:txBody>
      </p:sp>
      <p:sp>
        <p:nvSpPr>
          <p:cNvPr id="7" name="Slide Number Placeholder 6"/>
          <p:cNvSpPr>
            <a:spLocks noGrp="1"/>
          </p:cNvSpPr>
          <p:nvPr>
            <p:ph type="sldNum" sz="quarter" idx="5"/>
          </p:nvPr>
        </p:nvSpPr>
        <p:spPr>
          <a:xfrm>
            <a:off x="3884614" y="8846553"/>
            <a:ext cx="2971800" cy="465693"/>
          </a:xfrm>
          <a:prstGeom prst="rect">
            <a:avLst/>
          </a:prstGeom>
        </p:spPr>
        <p:txBody>
          <a:bodyPr vert="horz" lIns="88410" tIns="44206" rIns="88410" bIns="44206" rtlCol="0" anchor="b"/>
          <a:lstStyle>
            <a:lvl1pPr algn="r">
              <a:defRPr sz="1100"/>
            </a:lvl1pPr>
          </a:lstStyle>
          <a:p>
            <a:fld id="{39BD0D58-009C-4B34-BD04-760FE23A9F8A}" type="slidenum">
              <a:rPr lang="en-AU" smtClean="0"/>
              <a:t>‹#›</a:t>
            </a:fld>
            <a:endParaRPr lang="en-AU"/>
          </a:p>
        </p:txBody>
      </p:sp>
    </p:spTree>
    <p:extLst>
      <p:ext uri="{BB962C8B-B14F-4D97-AF65-F5344CB8AC3E}">
        <p14:creationId xmlns:p14="http://schemas.microsoft.com/office/powerpoint/2010/main" val="2164608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US"/>
              <a:t>Used Lent 2022</a:t>
            </a:r>
          </a:p>
        </p:txBody>
      </p:sp>
      <p:sp>
        <p:nvSpPr>
          <p:cNvPr id="4" name="Slide Number Placeholder 3"/>
          <p:cNvSpPr>
            <a:spLocks noGrp="1"/>
          </p:cNvSpPr>
          <p:nvPr>
            <p:ph type="sldNum" sz="quarter" idx="5"/>
          </p:nvPr>
        </p:nvSpPr>
        <p:spPr/>
        <p:txBody>
          <a:bodyPr/>
          <a:lstStyle/>
          <a:p>
            <a:fld id="{39BD0D58-009C-4B34-BD04-760FE23A9F8A}" type="slidenum">
              <a:rPr lang="en-AU" smtClean="0"/>
              <a:t>2</a:t>
            </a:fld>
            <a:endParaRPr lang="en-AU"/>
          </a:p>
        </p:txBody>
      </p:sp>
    </p:spTree>
    <p:extLst>
      <p:ext uri="{BB962C8B-B14F-4D97-AF65-F5344CB8AC3E}">
        <p14:creationId xmlns:p14="http://schemas.microsoft.com/office/powerpoint/2010/main" val="1355111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46</a:t>
            </a:fld>
            <a:endParaRPr lang="en-AU"/>
          </a:p>
        </p:txBody>
      </p:sp>
    </p:spTree>
    <p:extLst>
      <p:ext uri="{BB962C8B-B14F-4D97-AF65-F5344CB8AC3E}">
        <p14:creationId xmlns:p14="http://schemas.microsoft.com/office/powerpoint/2010/main" val="3182565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50</a:t>
            </a:fld>
            <a:endParaRPr lang="en-AU"/>
          </a:p>
        </p:txBody>
      </p:sp>
    </p:spTree>
    <p:extLst>
      <p:ext uri="{BB962C8B-B14F-4D97-AF65-F5344CB8AC3E}">
        <p14:creationId xmlns:p14="http://schemas.microsoft.com/office/powerpoint/2010/main" val="2997522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52</a:t>
            </a:fld>
            <a:endParaRPr lang="en-AU"/>
          </a:p>
        </p:txBody>
      </p:sp>
    </p:spTree>
    <p:extLst>
      <p:ext uri="{BB962C8B-B14F-4D97-AF65-F5344CB8AC3E}">
        <p14:creationId xmlns:p14="http://schemas.microsoft.com/office/powerpoint/2010/main" val="734595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10</a:t>
            </a:fld>
            <a:endParaRPr lang="en-AU"/>
          </a:p>
        </p:txBody>
      </p:sp>
    </p:spTree>
    <p:extLst>
      <p:ext uri="{BB962C8B-B14F-4D97-AF65-F5344CB8AC3E}">
        <p14:creationId xmlns:p14="http://schemas.microsoft.com/office/powerpoint/2010/main" val="3882450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29</a:t>
            </a:fld>
            <a:endParaRPr lang="en-AU"/>
          </a:p>
        </p:txBody>
      </p:sp>
    </p:spTree>
    <p:extLst>
      <p:ext uri="{BB962C8B-B14F-4D97-AF65-F5344CB8AC3E}">
        <p14:creationId xmlns:p14="http://schemas.microsoft.com/office/powerpoint/2010/main" val="2143647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9BD0D58-009C-4B34-BD04-760FE23A9F8A}" type="slidenum">
              <a:rPr lang="en-AU" smtClean="0"/>
              <a:t>31</a:t>
            </a:fld>
            <a:endParaRPr lang="en-AU"/>
          </a:p>
        </p:txBody>
      </p:sp>
    </p:spTree>
    <p:extLst>
      <p:ext uri="{BB962C8B-B14F-4D97-AF65-F5344CB8AC3E}">
        <p14:creationId xmlns:p14="http://schemas.microsoft.com/office/powerpoint/2010/main" val="1387832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32</a:t>
            </a:fld>
            <a:endParaRPr lang="en-AU"/>
          </a:p>
        </p:txBody>
      </p:sp>
    </p:spTree>
    <p:extLst>
      <p:ext uri="{BB962C8B-B14F-4D97-AF65-F5344CB8AC3E}">
        <p14:creationId xmlns:p14="http://schemas.microsoft.com/office/powerpoint/2010/main" val="3255743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9BD0D58-009C-4B34-BD04-760FE23A9F8A}" type="slidenum">
              <a:rPr lang="en-AU" smtClean="0"/>
              <a:t>38</a:t>
            </a:fld>
            <a:endParaRPr lang="en-AU"/>
          </a:p>
        </p:txBody>
      </p:sp>
    </p:spTree>
    <p:extLst>
      <p:ext uri="{BB962C8B-B14F-4D97-AF65-F5344CB8AC3E}">
        <p14:creationId xmlns:p14="http://schemas.microsoft.com/office/powerpoint/2010/main" val="3321845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ED7850-BC1E-48CF-AB47-13CB67CCDFA7}" type="slidenum">
              <a:rPr lang="en-AU" smtClean="0"/>
              <a:pPr/>
              <a:t>39</a:t>
            </a:fld>
            <a:endParaRPr lang="en-AU"/>
          </a:p>
        </p:txBody>
      </p:sp>
    </p:spTree>
    <p:extLst>
      <p:ext uri="{BB962C8B-B14F-4D97-AF65-F5344CB8AC3E}">
        <p14:creationId xmlns:p14="http://schemas.microsoft.com/office/powerpoint/2010/main" val="2684991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41</a:t>
            </a:fld>
            <a:endParaRPr lang="en-AU"/>
          </a:p>
        </p:txBody>
      </p:sp>
    </p:spTree>
    <p:extLst>
      <p:ext uri="{BB962C8B-B14F-4D97-AF65-F5344CB8AC3E}">
        <p14:creationId xmlns:p14="http://schemas.microsoft.com/office/powerpoint/2010/main" val="1674807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9BD0D58-009C-4B34-BD04-760FE23A9F8A}" type="slidenum">
              <a:rPr lang="en-AU" smtClean="0"/>
              <a:t>44</a:t>
            </a:fld>
            <a:endParaRPr lang="en-AU"/>
          </a:p>
        </p:txBody>
      </p:sp>
    </p:spTree>
    <p:extLst>
      <p:ext uri="{BB962C8B-B14F-4D97-AF65-F5344CB8AC3E}">
        <p14:creationId xmlns:p14="http://schemas.microsoft.com/office/powerpoint/2010/main" val="37452023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11DEB7D2-BC1D-4ED6-83B3-A069ABD4C6C8}" type="datetime1">
              <a:rPr lang="en-AU" smtClean="0"/>
              <a:t>18/02/2026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4050639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91DBF993-715E-42EA-B7DD-311503B1CC79}" type="datetime1">
              <a:rPr lang="en-AU" smtClean="0"/>
              <a:t>18/02/2026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10889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2D9757C-DA17-4466-8A7C-AC1A9B366AA7}" type="datetime1">
              <a:rPr lang="en-AU" smtClean="0"/>
              <a:t>18/02/2026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76415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6BA3209-8532-45C5-A75D-19C2F22A7C67}" type="datetime1">
              <a:rPr lang="en-AU" smtClean="0"/>
              <a:t>18/02/2026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52291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F47067-3DDE-4F0F-B84A-224D82052008}" type="datetime1">
              <a:rPr lang="en-AU" smtClean="0"/>
              <a:t>18/02/2026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3288425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20E9ABCB-CE9C-4A72-A0FF-D1D1530210BB}" type="datetime1">
              <a:rPr lang="en-AU" smtClean="0"/>
              <a:t>18/02/2026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743082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4489FB4B-ECBF-4725-9A1D-D98E41B076CA}" type="datetime1">
              <a:rPr lang="en-AU" smtClean="0"/>
              <a:t>18/02/2026</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402617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B1B67CCD-9942-46D0-A69D-0FAB2F317F24}" type="datetime1">
              <a:rPr lang="en-AU" smtClean="0"/>
              <a:t>18/02/2026</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1771964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2CBFC8-00BE-4796-8D42-7BD3F438998E}" type="datetime1">
              <a:rPr lang="en-AU" smtClean="0"/>
              <a:t>18/02/2026</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D6BAAE04-8869-45BD-9FC4-571BC1F4B92A}" type="slidenum">
              <a:rPr lang="en-AU" smtClean="0"/>
              <a:t>‹#›</a:t>
            </a:fld>
            <a:endParaRPr lang="en-AU"/>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604906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B3EB60-CAB5-4678-B649-BE46521CE30F}" type="datetime1">
              <a:rPr lang="en-AU" smtClean="0"/>
              <a:t>18/02/2026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10321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854D8F-69FE-432F-BBDC-0FF4875597DA}" type="datetime1">
              <a:rPr lang="en-AU" smtClean="0"/>
              <a:t>18/02/2026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511668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66"/>
            <a:lum/>
          </a:blip>
          <a:srcRect/>
          <a:stretch>
            <a:fillRect t="-39000" b="-3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4CDEB8-F001-4609-86F8-4C1C1243880A}" type="datetime1">
              <a:rPr lang="en-AU" smtClean="0"/>
              <a:t>18/02/2026</a:t>
            </a:fld>
            <a:endParaRPr lang="en-AU"/>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BAAE04-8869-45BD-9FC4-571BC1F4B92A}" type="slidenum">
              <a:rPr lang="en-AU" smtClean="0"/>
              <a:t>‹#›</a:t>
            </a:fld>
            <a:endParaRPr lang="en-AU"/>
          </a:p>
        </p:txBody>
      </p:sp>
    </p:spTree>
    <p:extLst>
      <p:ext uri="{BB962C8B-B14F-4D97-AF65-F5344CB8AC3E}">
        <p14:creationId xmlns:p14="http://schemas.microsoft.com/office/powerpoint/2010/main" val="2573750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9N29ZnwU4LM"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holyhermits.com.au/collections/help" TargetMode="External"/><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youtu.be/J3Ip04fWZ8k"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hyperlink" Target="https://www.youtube.com/watch?v=Ezq7fKWP42A"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youtu.be/uhkBwPKHNXw?si=WwSOZUNb3P8SiEm7"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40XnnmvaQ2I" TargetMode="External"/><Relationship Id="rId2" Type="http://schemas.openxmlformats.org/officeDocument/2006/relationships/hyperlink" Target="https://www.youtube.com/watch?v=QC86e11jmow"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hyperlink" Target="https://www.youtube.com/watch?v=fAEEc-y1WqE" TargetMode="Externa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s://holyhermits.com.au/events" TargetMode="External"/><Relationship Id="rId2" Type="http://schemas.openxmlformats.org/officeDocument/2006/relationships/hyperlink" Target="mailto:jgrant@stjohnscathedral.com.au"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holyhermits.com.au/give"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mailto:holyhermits@anglicanchurchsq.org.au"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1797" y="211721"/>
            <a:ext cx="9471547" cy="2862771"/>
          </a:xfrm>
          <a:prstGeom prst="rect">
            <a:avLst/>
          </a:prstGeom>
          <a:noFill/>
        </p:spPr>
        <p:txBody>
          <a:bodyPr wrap="square" lIns="91440" tIns="45720" rIns="91440" bIns="45720" rtlCol="0" anchor="t">
            <a:spAutoFit/>
          </a:bodyPr>
          <a:lstStyle/>
          <a:p>
            <a:pPr algn="ctr"/>
            <a:r>
              <a:rPr lang="en-AU" sz="2400" b="1" dirty="0">
                <a:solidFill>
                  <a:srgbClr val="7030A0"/>
                </a:solidFill>
                <a:latin typeface="Comic Sans MS"/>
                <a:cs typeface="MV Boli"/>
              </a:rPr>
              <a:t>Leader: Welcome to Holy Hermits Online Worship </a:t>
            </a:r>
          </a:p>
          <a:p>
            <a:pPr algn="ctr">
              <a:lnSpc>
                <a:spcPct val="150000"/>
              </a:lnSpc>
            </a:pPr>
            <a:r>
              <a:rPr lang="en-AU" sz="3600" b="1" dirty="0">
                <a:solidFill>
                  <a:srgbClr val="7030A0"/>
                </a:solidFill>
                <a:latin typeface="Comic Sans MS"/>
                <a:cs typeface="MV Boli"/>
              </a:rPr>
              <a:t>The 1</a:t>
            </a:r>
            <a:r>
              <a:rPr lang="en-AU" sz="3600" b="1" baseline="30000" dirty="0">
                <a:solidFill>
                  <a:srgbClr val="7030A0"/>
                </a:solidFill>
                <a:latin typeface="Comic Sans MS"/>
                <a:cs typeface="MV Boli"/>
              </a:rPr>
              <a:t>st</a:t>
            </a:r>
            <a:r>
              <a:rPr lang="en-AU" sz="3600" b="1" dirty="0">
                <a:solidFill>
                  <a:srgbClr val="7030A0"/>
                </a:solidFill>
                <a:latin typeface="Comic Sans MS"/>
                <a:cs typeface="MV Boli"/>
              </a:rPr>
              <a:t> Sunday in Lent</a:t>
            </a:r>
          </a:p>
          <a:p>
            <a:pPr algn="ctr">
              <a:lnSpc>
                <a:spcPct val="150000"/>
              </a:lnSpc>
            </a:pPr>
            <a:r>
              <a:rPr lang="en-AU" sz="3600" b="1" dirty="0">
                <a:solidFill>
                  <a:srgbClr val="7030A0"/>
                </a:solidFill>
                <a:latin typeface="Comic Sans MS"/>
                <a:cs typeface="MV Boli"/>
              </a:rPr>
              <a:t>Today we are remembering </a:t>
            </a:r>
          </a:p>
          <a:p>
            <a:pPr algn="ctr">
              <a:lnSpc>
                <a:spcPct val="150000"/>
              </a:lnSpc>
            </a:pPr>
            <a:r>
              <a:rPr lang="en-AU" sz="3600" b="1" dirty="0">
                <a:solidFill>
                  <a:srgbClr val="7030A0"/>
                </a:solidFill>
                <a:latin typeface="Comic Sans MS"/>
                <a:cs typeface="MV Boli"/>
              </a:rPr>
              <a:t>Holy Hermit Richard Rolle de Hampole</a:t>
            </a:r>
          </a:p>
        </p:txBody>
      </p:sp>
      <p:sp>
        <p:nvSpPr>
          <p:cNvPr id="7" name="TextBox 6">
            <a:extLst>
              <a:ext uri="{FF2B5EF4-FFF2-40B4-BE49-F238E27FC236}">
                <a16:creationId xmlns:a16="http://schemas.microsoft.com/office/drawing/2014/main" id="{69862248-D4FC-A4D3-ED9D-2108CC3F6118}"/>
              </a:ext>
            </a:extLst>
          </p:cNvPr>
          <p:cNvSpPr txBox="1"/>
          <p:nvPr/>
        </p:nvSpPr>
        <p:spPr>
          <a:xfrm rot="16200000">
            <a:off x="-1035006" y="4795881"/>
            <a:ext cx="3174267" cy="276999"/>
          </a:xfrm>
          <a:prstGeom prst="rect">
            <a:avLst/>
          </a:prstGeom>
          <a:noFill/>
        </p:spPr>
        <p:txBody>
          <a:bodyPr wrap="none" lIns="91440" tIns="45720" rIns="91440" bIns="45720" rtlCol="0" anchor="t">
            <a:spAutoFit/>
          </a:bodyPr>
          <a:lstStyle/>
          <a:p>
            <a:r>
              <a:rPr lang="en-US" sz="1200" dirty="0">
                <a:solidFill>
                  <a:srgbClr val="7030A0"/>
                </a:solidFill>
                <a:latin typeface="Comic Sans MS"/>
              </a:rPr>
              <a:t>Prep: 13/02/2026  Proofed:14/02/2026 </a:t>
            </a:r>
            <a:endParaRPr lang="en-US" sz="1200" dirty="0">
              <a:solidFill>
                <a:schemeClr val="accent3"/>
              </a:solidFill>
              <a:latin typeface="Comic Sans MS"/>
              <a:cs typeface="Times New Roman"/>
            </a:endParaRPr>
          </a:p>
        </p:txBody>
      </p:sp>
      <p:graphicFrame>
        <p:nvGraphicFramePr>
          <p:cNvPr id="2" name="Table 1">
            <a:extLst>
              <a:ext uri="{FF2B5EF4-FFF2-40B4-BE49-F238E27FC236}">
                <a16:creationId xmlns:a16="http://schemas.microsoft.com/office/drawing/2014/main" id="{A3F0CAFF-F721-9681-D8AE-D9560DD1F677}"/>
              </a:ext>
            </a:extLst>
          </p:cNvPr>
          <p:cNvGraphicFramePr>
            <a:graphicFrameLocks noGrp="1"/>
          </p:cNvGraphicFramePr>
          <p:nvPr>
            <p:extLst>
              <p:ext uri="{D42A27DB-BD31-4B8C-83A1-F6EECF244321}">
                <p14:modId xmlns:p14="http://schemas.microsoft.com/office/powerpoint/2010/main" val="2357674223"/>
              </p:ext>
            </p:extLst>
          </p:nvPr>
        </p:nvGraphicFramePr>
        <p:xfrm>
          <a:off x="1291797" y="3637476"/>
          <a:ext cx="10699560" cy="2593807"/>
        </p:xfrm>
        <a:graphic>
          <a:graphicData uri="http://schemas.openxmlformats.org/drawingml/2006/table">
            <a:tbl>
              <a:tblPr firstRow="1" bandRow="1">
                <a:tableStyleId>{2D5ABB26-0587-4C30-8999-92F81FD0307C}</a:tableStyleId>
              </a:tblPr>
              <a:tblGrid>
                <a:gridCol w="3566520">
                  <a:extLst>
                    <a:ext uri="{9D8B030D-6E8A-4147-A177-3AD203B41FA5}">
                      <a16:colId xmlns:a16="http://schemas.microsoft.com/office/drawing/2014/main" val="1738739509"/>
                    </a:ext>
                  </a:extLst>
                </a:gridCol>
                <a:gridCol w="3566520">
                  <a:extLst>
                    <a:ext uri="{9D8B030D-6E8A-4147-A177-3AD203B41FA5}">
                      <a16:colId xmlns:a16="http://schemas.microsoft.com/office/drawing/2014/main" val="4139255324"/>
                    </a:ext>
                  </a:extLst>
                </a:gridCol>
                <a:gridCol w="3566520">
                  <a:extLst>
                    <a:ext uri="{9D8B030D-6E8A-4147-A177-3AD203B41FA5}">
                      <a16:colId xmlns:a16="http://schemas.microsoft.com/office/drawing/2014/main" val="1978999015"/>
                    </a:ext>
                  </a:extLst>
                </a:gridCol>
              </a:tblGrid>
              <a:tr h="459947">
                <a:tc>
                  <a:txBody>
                    <a:bodyPr/>
                    <a:lstStyle/>
                    <a:p>
                      <a:r>
                        <a:rPr lang="en-AU" sz="1800" b="0" i="0" dirty="0">
                          <a:solidFill>
                            <a:srgbClr val="7030A0"/>
                          </a:solidFill>
                          <a:latin typeface="Comic Sans MS"/>
                        </a:rPr>
                        <a:t>Service Prep: Leonie</a:t>
                      </a:r>
                    </a:p>
                  </a:txBody>
                  <a:tcPr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7030A0"/>
                          </a:solidFill>
                          <a:latin typeface="Comic Sans MS"/>
                        </a:rPr>
                        <a:t>Chat Host: Rachel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dirty="0">
                          <a:solidFill>
                            <a:srgbClr val="7030A0"/>
                          </a:solidFill>
                          <a:latin typeface="Comic Sans MS"/>
                        </a:rPr>
                        <a:t>First Reader: Phil</a:t>
                      </a:r>
                    </a:p>
                  </a:txBody>
                  <a:tcPr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9183721"/>
                  </a:ext>
                </a:extLst>
              </a:tr>
              <a:tr h="426772">
                <a:tc>
                  <a:txBody>
                    <a:bodyPr/>
                    <a:lstStyle/>
                    <a:p>
                      <a:r>
                        <a:rPr lang="en-AU" sz="1800" b="0" i="0" dirty="0">
                          <a:solidFill>
                            <a:srgbClr val="7030A0"/>
                          </a:solidFill>
                          <a:latin typeface="Comic Sans MS"/>
                        </a:rPr>
                        <a:t>Music: Wiggles </a:t>
                      </a:r>
                      <a:r>
                        <a:rPr lang="en-AU" sz="1800" b="0" i="0" u="none" strike="noStrike" kern="1200" dirty="0">
                          <a:solidFill>
                            <a:schemeClr val="tx1"/>
                          </a:solidFill>
                          <a:effectLst/>
                          <a:latin typeface="+mn-lt"/>
                          <a:ea typeface="+mn-ea"/>
                          <a:cs typeface="+mn-cs"/>
                        </a:rPr>
                        <a:t>🐶</a:t>
                      </a:r>
                      <a:endParaRPr lang="en-AU" sz="1800" b="0" i="0" dirty="0">
                        <a:solidFill>
                          <a:srgbClr val="7030A0"/>
                        </a:solidFill>
                        <a:latin typeface="Comic Sans MS"/>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7030A0"/>
                          </a:solidFill>
                          <a:latin typeface="Comic Sans MS"/>
                        </a:rPr>
                        <a:t>Welcomer: Julie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dirty="0">
                          <a:solidFill>
                            <a:srgbClr val="7030A0"/>
                          </a:solidFill>
                          <a:latin typeface="Comic Sans MS"/>
                        </a:rPr>
                        <a:t>Second Reader: Vanessa</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8120621"/>
                  </a:ext>
                </a:extLst>
              </a:tr>
              <a:tr h="426772">
                <a:tc>
                  <a:txBody>
                    <a:bodyPr/>
                    <a:lstStyle/>
                    <a:p>
                      <a:r>
                        <a:rPr lang="en-AU" sz="1800" b="0" i="0" dirty="0">
                          <a:solidFill>
                            <a:srgbClr val="7030A0"/>
                          </a:solidFill>
                          <a:latin typeface="Comic Sans MS"/>
                        </a:rPr>
                        <a:t>Proof-reader: Kristine</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7030A0"/>
                          </a:solidFill>
                          <a:latin typeface="Comic Sans MS"/>
                        </a:rPr>
                        <a:t>Priest: 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dirty="0">
                          <a:solidFill>
                            <a:srgbClr val="7030A0"/>
                          </a:solidFill>
                          <a:latin typeface="Comic Sans MS"/>
                        </a:rPr>
                        <a:t>Preacher: Lauren (recorded)</a:t>
                      </a:r>
                      <a:endParaRPr lang="en-US" dirty="0">
                        <a:solidFill>
                          <a:srgbClr val="7030A0"/>
                        </a:solidFill>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8393146"/>
                  </a:ext>
                </a:extLst>
              </a:tr>
              <a:tr h="426772">
                <a:tc>
                  <a:txBody>
                    <a:bodyPr/>
                    <a:lstStyle/>
                    <a:p>
                      <a:r>
                        <a:rPr lang="en-AU" sz="1800" b="0" i="0" dirty="0">
                          <a:solidFill>
                            <a:srgbClr val="7030A0"/>
                          </a:solidFill>
                          <a:latin typeface="Comic Sans MS"/>
                        </a:rPr>
                        <a:t>Broadcaster: Kieron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7030A0"/>
                          </a:solidFill>
                          <a:latin typeface="Comic Sans MS"/>
                        </a:rPr>
                        <a:t>Deacon: 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dirty="0">
                          <a:solidFill>
                            <a:srgbClr val="7030A0"/>
                          </a:solidFill>
                          <a:latin typeface="Comic Sans MS"/>
                        </a:rPr>
                        <a:t>Fellowship: Leonie</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2151207"/>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7030A0"/>
                          </a:solidFill>
                          <a:latin typeface="Comic Sans MS"/>
                        </a:rPr>
                        <a:t>Backup Broadcaster: Barry</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7030A0"/>
                          </a:solidFill>
                          <a:latin typeface="Comic Sans MS"/>
                        </a:rPr>
                        <a:t>Leader: Jeremy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dirty="0">
                          <a:solidFill>
                            <a:srgbClr val="7030A0"/>
                          </a:solidFill>
                          <a:latin typeface="Comic Sans MS"/>
                        </a:rPr>
                        <a:t>Safety Officer: Leonie</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7275158"/>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7030A0"/>
                          </a:solidFill>
                          <a:latin typeface="Comic Sans MS"/>
                        </a:rPr>
                        <a:t>Zoom Buttons: Viki</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7030A0"/>
                          </a:solidFill>
                          <a:latin typeface="Comic Sans MS"/>
                        </a:rPr>
                        <a:t>Cantor: Julie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AU" sz="1800" b="0" i="0" dirty="0">
                          <a:solidFill>
                            <a:srgbClr val="7030A0"/>
                          </a:solidFill>
                          <a:latin typeface="Comic Sans MS"/>
                        </a:rPr>
                        <a:t>Attendance: Rachel</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84328052"/>
                  </a:ext>
                </a:extLst>
              </a:tr>
            </a:tbl>
          </a:graphicData>
        </a:graphic>
      </p:graphicFrame>
    </p:spTree>
    <p:extLst>
      <p:ext uri="{BB962C8B-B14F-4D97-AF65-F5344CB8AC3E}">
        <p14:creationId xmlns:p14="http://schemas.microsoft.com/office/powerpoint/2010/main" val="3567630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91544" y="1484784"/>
            <a:ext cx="7632848" cy="707886"/>
          </a:xfrm>
          <a:prstGeom prst="rect">
            <a:avLst/>
          </a:prstGeom>
          <a:noFill/>
        </p:spPr>
        <p:txBody>
          <a:bodyPr wrap="square" lIns="91440" tIns="45720" rIns="91440" bIns="45720" rtlCol="0" anchor="t">
            <a:spAutoFit/>
          </a:bodyPr>
          <a:lstStyle/>
          <a:p>
            <a:pPr algn="ctr"/>
            <a:endParaRPr lang="en-US" sz="4000">
              <a:solidFill>
                <a:srgbClr val="00B050"/>
              </a:solidFill>
              <a:latin typeface="Comic Sans MS"/>
              <a:cs typeface="Times New Roman"/>
            </a:endParaRPr>
          </a:p>
        </p:txBody>
      </p:sp>
      <p:sp>
        <p:nvSpPr>
          <p:cNvPr id="2" name="TextBox 1">
            <a:extLst>
              <a:ext uri="{FF2B5EF4-FFF2-40B4-BE49-F238E27FC236}">
                <a16:creationId xmlns:a16="http://schemas.microsoft.com/office/drawing/2014/main" id="{9B656D89-6AA7-4266-B4E3-FA4060DF645D}"/>
              </a:ext>
            </a:extLst>
          </p:cNvPr>
          <p:cNvSpPr txBox="1"/>
          <p:nvPr/>
        </p:nvSpPr>
        <p:spPr>
          <a:xfrm>
            <a:off x="760636" y="967097"/>
            <a:ext cx="10785371" cy="50991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endParaRPr lang="en-US" sz="2800" dirty="0">
              <a:solidFill>
                <a:srgbClr val="7030A0"/>
              </a:solidFill>
              <a:latin typeface="Comic Sans MS" panose="030F0902030302020204" pitchFamily="66" charset="0"/>
              <a:cs typeface="Segoe UI"/>
            </a:endParaRPr>
          </a:p>
          <a:p>
            <a:pPr algn="ctr">
              <a:lnSpc>
                <a:spcPct val="150000"/>
              </a:lnSpc>
            </a:pPr>
            <a:r>
              <a:rPr lang="en-GB" sz="4000" dirty="0">
                <a:solidFill>
                  <a:srgbClr val="7030A0"/>
                </a:solidFill>
                <a:latin typeface="Comic Sans MS"/>
              </a:rPr>
              <a:t>Our First Hymn is</a:t>
            </a:r>
          </a:p>
          <a:p>
            <a:pPr algn="ctr">
              <a:lnSpc>
                <a:spcPct val="150000"/>
              </a:lnSpc>
            </a:pPr>
            <a:r>
              <a:rPr lang="en-GB" sz="4000" dirty="0">
                <a:solidFill>
                  <a:srgbClr val="7030A0"/>
                </a:solidFill>
                <a:latin typeface="Comic Sans MS"/>
                <a:cs typeface="Segoe UI"/>
              </a:rPr>
              <a:t>Forty Days and Forty Nights</a:t>
            </a:r>
          </a:p>
          <a:p>
            <a:pPr algn="ctr">
              <a:lnSpc>
                <a:spcPct val="150000"/>
              </a:lnSpc>
            </a:pPr>
            <a:r>
              <a:rPr lang="en-GB" sz="2800" dirty="0">
                <a:solidFill>
                  <a:srgbClr val="7030A0"/>
                </a:solidFill>
                <a:ea typeface="+mn-lt"/>
                <a:cs typeface="+mn-lt"/>
                <a:hlinkClick r:id="rId3"/>
              </a:rPr>
              <a:t>https://www.youtube.com/watch?v=9N29ZnwU4LM</a:t>
            </a:r>
            <a:endParaRPr lang="en-GB" sz="2800"/>
          </a:p>
          <a:p>
            <a:pPr algn="ctr">
              <a:lnSpc>
                <a:spcPct val="150000"/>
              </a:lnSpc>
            </a:pPr>
            <a:endParaRPr lang="en-US" sz="2800" dirty="0">
              <a:solidFill>
                <a:srgbClr val="7030A0"/>
              </a:solidFill>
              <a:latin typeface="Comic Sans MS"/>
            </a:endParaRPr>
          </a:p>
          <a:p>
            <a:pPr algn="ctr">
              <a:lnSpc>
                <a:spcPct val="150000"/>
              </a:lnSpc>
            </a:pPr>
            <a:r>
              <a:rPr lang="en-US" sz="2800" i="0" u="none" strike="noStrike" dirty="0">
                <a:solidFill>
                  <a:srgbClr val="7030A0"/>
                </a:solidFill>
                <a:effectLst/>
                <a:latin typeface="Comic Sans MS"/>
              </a:rPr>
              <a:t>We stay on mute</a:t>
            </a:r>
            <a:endParaRPr lang="en-US" sz="2800" dirty="0">
              <a:solidFill>
                <a:srgbClr val="7030A0"/>
              </a:solidFill>
              <a:latin typeface="Comic Sans MS"/>
              <a:cs typeface="Times New Roman"/>
            </a:endParaRPr>
          </a:p>
          <a:p>
            <a:pPr algn="ctr">
              <a:lnSpc>
                <a:spcPct val="150000"/>
              </a:lnSpc>
            </a:pPr>
            <a:r>
              <a:rPr lang="en-US" sz="2800" dirty="0">
                <a:solidFill>
                  <a:srgbClr val="7030A0"/>
                </a:solidFill>
                <a:latin typeface="Comic Sans MS"/>
                <a:cs typeface="Segoe UI"/>
              </a:rPr>
              <a:t>Leader and Cantor mute</a:t>
            </a:r>
          </a:p>
        </p:txBody>
      </p:sp>
    </p:spTree>
    <p:extLst>
      <p:ext uri="{BB962C8B-B14F-4D97-AF65-F5344CB8AC3E}">
        <p14:creationId xmlns:p14="http://schemas.microsoft.com/office/powerpoint/2010/main" val="1801436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11</a:t>
            </a:fld>
            <a:endParaRPr lang="en-AU" altLang="en-US">
              <a:solidFill>
                <a:prstClr val="black">
                  <a:tint val="75000"/>
                </a:prstClr>
              </a:solidFill>
            </a:endParaRPr>
          </a:p>
        </p:txBody>
      </p:sp>
      <p:sp>
        <p:nvSpPr>
          <p:cNvPr id="3" name="Rectangle 2"/>
          <p:cNvSpPr/>
          <p:nvPr/>
        </p:nvSpPr>
        <p:spPr>
          <a:xfrm>
            <a:off x="840465" y="660176"/>
            <a:ext cx="10511069" cy="5201745"/>
          </a:xfrm>
          <a:prstGeom prst="rect">
            <a:avLst/>
          </a:prstGeom>
        </p:spPr>
        <p:txBody>
          <a:bodyPr wrap="square" lIns="91440" tIns="45720" rIns="91440" bIns="45720" anchor="t">
            <a:spAutoFit/>
          </a:bodyPr>
          <a:lstStyle/>
          <a:p>
            <a:pPr algn="ctr">
              <a:lnSpc>
                <a:spcPct val="150000"/>
              </a:lnSpc>
            </a:pPr>
            <a:r>
              <a:rPr lang="en-AU" sz="3200" i="1" dirty="0">
                <a:solidFill>
                  <a:srgbClr val="7030A0"/>
                </a:solidFill>
                <a:latin typeface="Comic Sans MS"/>
              </a:rPr>
              <a:t>The LA Introduces Confession</a:t>
            </a:r>
            <a:r>
              <a:rPr lang="en-US" sz="3200" i="1" dirty="0">
                <a:solidFill>
                  <a:srgbClr val="7030A0"/>
                </a:solidFill>
                <a:latin typeface="Comic Sans MS"/>
              </a:rPr>
              <a:t>​</a:t>
            </a:r>
            <a:endParaRPr lang="en-US" sz="3200" i="1" dirty="0">
              <a:solidFill>
                <a:srgbClr val="7030A0"/>
              </a:solidFill>
              <a:cs typeface="Times New Roman"/>
            </a:endParaRPr>
          </a:p>
          <a:p>
            <a:pPr algn="ctr">
              <a:lnSpc>
                <a:spcPct val="150000"/>
              </a:lnSpc>
            </a:pPr>
            <a:endParaRPr lang="en-US" sz="2400" dirty="0">
              <a:solidFill>
                <a:srgbClr val="F5801F"/>
              </a:solidFill>
              <a:latin typeface="Comic Sans MS"/>
              <a:ea typeface="Tahoma"/>
              <a:cs typeface="Tahoma"/>
            </a:endParaRPr>
          </a:p>
          <a:p>
            <a:pPr>
              <a:lnSpc>
                <a:spcPct val="150000"/>
              </a:lnSpc>
            </a:pPr>
            <a:r>
              <a:rPr lang="en-AU" sz="2400" dirty="0">
                <a:latin typeface="Comic Sans MS"/>
                <a:ea typeface="Tahoma"/>
                <a:cs typeface="Tahoma"/>
              </a:rPr>
              <a:t>The Lord comes, bringing to light things now hidden in darkness, and disclosing the purposes of the heart.</a:t>
            </a:r>
            <a:endParaRPr lang="en-AU" sz="2400" dirty="0">
              <a:latin typeface="Comic Sans MS"/>
            </a:endParaRPr>
          </a:p>
          <a:p>
            <a:pPr>
              <a:lnSpc>
                <a:spcPct val="150000"/>
              </a:lnSpc>
            </a:pPr>
            <a:r>
              <a:rPr lang="en-AU" sz="2400" dirty="0">
                <a:latin typeface="Times New Roman"/>
                <a:cs typeface="Times New Roman"/>
              </a:rPr>
              <a:t>​​</a:t>
            </a:r>
          </a:p>
          <a:p>
            <a:pPr fontAlgn="base">
              <a:lnSpc>
                <a:spcPct val="150000"/>
              </a:lnSpc>
            </a:pPr>
            <a:r>
              <a:rPr lang="en-US" sz="2400" dirty="0">
                <a:solidFill>
                  <a:srgbClr val="7030A0"/>
                </a:solidFill>
                <a:latin typeface="Comic Sans MS"/>
              </a:rPr>
              <a:t>Silence may be kept.​..</a:t>
            </a:r>
          </a:p>
          <a:p>
            <a:pPr fontAlgn="base">
              <a:lnSpc>
                <a:spcPct val="150000"/>
              </a:lnSpc>
            </a:pPr>
            <a:r>
              <a:rPr lang="en-AU" sz="2400" dirty="0">
                <a:latin typeface="Times New Roman"/>
                <a:cs typeface="Times New Roman"/>
              </a:rPr>
              <a:t>​</a:t>
            </a:r>
          </a:p>
          <a:p>
            <a:pPr>
              <a:lnSpc>
                <a:spcPct val="150000"/>
              </a:lnSpc>
            </a:pPr>
            <a:r>
              <a:rPr lang="en-AU" sz="2400" dirty="0">
                <a:latin typeface="Comic Sans MS"/>
                <a:ea typeface="Tahoma"/>
                <a:cs typeface="Tahoma"/>
              </a:rPr>
              <a:t>Let us open our hearts and prepare for his coming, confessing our sins in penitence and faith.</a:t>
            </a:r>
          </a:p>
        </p:txBody>
      </p:sp>
    </p:spTree>
    <p:extLst>
      <p:ext uri="{BB962C8B-B14F-4D97-AF65-F5344CB8AC3E}">
        <p14:creationId xmlns:p14="http://schemas.microsoft.com/office/powerpoint/2010/main" val="3810468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12</a:t>
            </a:fld>
            <a:endParaRPr lang="en-AU" altLang="en-US">
              <a:solidFill>
                <a:prstClr val="black">
                  <a:tint val="75000"/>
                </a:prstClr>
              </a:solidFill>
            </a:endParaRPr>
          </a:p>
        </p:txBody>
      </p:sp>
      <p:sp>
        <p:nvSpPr>
          <p:cNvPr id="3" name="Rectangle 2"/>
          <p:cNvSpPr/>
          <p:nvPr/>
        </p:nvSpPr>
        <p:spPr>
          <a:xfrm>
            <a:off x="994228" y="510701"/>
            <a:ext cx="10203543" cy="5836598"/>
          </a:xfrm>
          <a:prstGeom prst="rect">
            <a:avLst/>
          </a:prstGeom>
        </p:spPr>
        <p:txBody>
          <a:bodyPr wrap="square" lIns="91440" tIns="45720" rIns="91440" bIns="45720" anchor="t">
            <a:spAutoFit/>
          </a:bodyPr>
          <a:lstStyle/>
          <a:p>
            <a:pPr>
              <a:lnSpc>
                <a:spcPct val="150000"/>
              </a:lnSpc>
            </a:pPr>
            <a:r>
              <a:rPr lang="en-AU" sz="2800" b="1" dirty="0">
                <a:solidFill>
                  <a:srgbClr val="7030A0"/>
                </a:solidFill>
                <a:latin typeface="Comic Sans MS"/>
              </a:rPr>
              <a:t>All: </a:t>
            </a:r>
            <a:r>
              <a:rPr lang="en-AU" sz="2400" b="1" dirty="0">
                <a:solidFill>
                  <a:srgbClr val="7030A0"/>
                </a:solidFill>
                <a:latin typeface="Comic Sans MS"/>
              </a:rPr>
              <a:t>​</a:t>
            </a:r>
            <a:r>
              <a:rPr lang="en-AU" sz="2800" b="1" dirty="0">
                <a:solidFill>
                  <a:srgbClr val="000000"/>
                </a:solidFill>
                <a:latin typeface="Comic Sans MS"/>
              </a:rPr>
              <a:t>Merciful God, our maker and our judge, </a:t>
            </a:r>
            <a:r>
              <a:rPr lang="en-US" sz="2800" dirty="0">
                <a:solidFill>
                  <a:srgbClr val="000000"/>
                </a:solidFill>
                <a:latin typeface="Comic Sans MS"/>
              </a:rPr>
              <a:t>​</a:t>
            </a:r>
          </a:p>
          <a:p>
            <a:pPr fontAlgn="base">
              <a:lnSpc>
                <a:spcPct val="150000"/>
              </a:lnSpc>
            </a:pPr>
            <a:r>
              <a:rPr lang="en-AU" sz="2800" b="1" dirty="0">
                <a:solidFill>
                  <a:srgbClr val="000000"/>
                </a:solidFill>
                <a:latin typeface="Comic Sans MS"/>
              </a:rPr>
              <a:t>we have sinned against you </a:t>
            </a:r>
            <a:r>
              <a:rPr lang="en-AU" sz="2800" dirty="0">
                <a:solidFill>
                  <a:srgbClr val="000000"/>
                </a:solidFill>
                <a:latin typeface="Comic Sans MS"/>
              </a:rPr>
              <a:t>​</a:t>
            </a:r>
            <a:r>
              <a:rPr lang="en-AU" sz="2800" b="1" dirty="0">
                <a:solidFill>
                  <a:srgbClr val="000000"/>
                </a:solidFill>
                <a:latin typeface="Comic Sans MS"/>
              </a:rPr>
              <a:t>in thought, word, and deed, </a:t>
            </a:r>
            <a:r>
              <a:rPr lang="en-AU" sz="2800" dirty="0">
                <a:solidFill>
                  <a:srgbClr val="000000"/>
                </a:solidFill>
                <a:latin typeface="Comic Sans MS"/>
              </a:rPr>
              <a:t>​</a:t>
            </a:r>
          </a:p>
          <a:p>
            <a:pPr fontAlgn="base">
              <a:lnSpc>
                <a:spcPct val="150000"/>
              </a:lnSpc>
            </a:pPr>
            <a:r>
              <a:rPr lang="en-AU" sz="2800" b="1" dirty="0">
                <a:solidFill>
                  <a:srgbClr val="000000"/>
                </a:solidFill>
                <a:latin typeface="Comic Sans MS"/>
              </a:rPr>
              <a:t>and in what we have failed to do: </a:t>
            </a:r>
            <a:r>
              <a:rPr lang="en-AU" sz="2800" dirty="0">
                <a:solidFill>
                  <a:srgbClr val="000000"/>
                </a:solidFill>
                <a:latin typeface="Comic Sans MS"/>
              </a:rPr>
              <a:t>​</a:t>
            </a:r>
          </a:p>
          <a:p>
            <a:pPr fontAlgn="base">
              <a:lnSpc>
                <a:spcPct val="150000"/>
              </a:lnSpc>
            </a:pPr>
            <a:r>
              <a:rPr lang="en-AU" sz="2800" b="1" dirty="0">
                <a:solidFill>
                  <a:srgbClr val="000000"/>
                </a:solidFill>
                <a:latin typeface="Comic Sans MS"/>
              </a:rPr>
              <a:t>we have not loved you with our whole heart; </a:t>
            </a:r>
            <a:r>
              <a:rPr lang="en-AU" sz="2800" dirty="0">
                <a:solidFill>
                  <a:srgbClr val="000000"/>
                </a:solidFill>
                <a:latin typeface="Comic Sans MS"/>
              </a:rPr>
              <a:t>​</a:t>
            </a:r>
          </a:p>
          <a:p>
            <a:pPr fontAlgn="base">
              <a:lnSpc>
                <a:spcPct val="150000"/>
              </a:lnSpc>
            </a:pPr>
            <a:r>
              <a:rPr lang="en-AU" sz="2800" b="1" dirty="0">
                <a:solidFill>
                  <a:srgbClr val="000000"/>
                </a:solidFill>
                <a:latin typeface="Comic Sans MS"/>
              </a:rPr>
              <a:t>we have not loved our neighbours as ourselves; </a:t>
            </a:r>
            <a:r>
              <a:rPr lang="en-AU" sz="2800" dirty="0">
                <a:solidFill>
                  <a:srgbClr val="000000"/>
                </a:solidFill>
                <a:latin typeface="Comic Sans MS"/>
              </a:rPr>
              <a:t>​</a:t>
            </a:r>
          </a:p>
          <a:p>
            <a:pPr fontAlgn="base">
              <a:lnSpc>
                <a:spcPct val="150000"/>
              </a:lnSpc>
            </a:pPr>
            <a:r>
              <a:rPr lang="en-AU" sz="2800" b="1" dirty="0">
                <a:solidFill>
                  <a:srgbClr val="000000"/>
                </a:solidFill>
                <a:latin typeface="Comic Sans MS"/>
              </a:rPr>
              <a:t>we repent, and are sorry for all our sins.</a:t>
            </a:r>
            <a:r>
              <a:rPr lang="en-AU" sz="2800" dirty="0">
                <a:solidFill>
                  <a:srgbClr val="000000"/>
                </a:solidFill>
                <a:latin typeface="Comic Sans MS"/>
              </a:rPr>
              <a:t>​</a:t>
            </a:r>
          </a:p>
          <a:p>
            <a:pPr fontAlgn="base">
              <a:lnSpc>
                <a:spcPct val="150000"/>
              </a:lnSpc>
            </a:pPr>
            <a:r>
              <a:rPr lang="en-AU" sz="2800" b="1" dirty="0">
                <a:solidFill>
                  <a:srgbClr val="000000"/>
                </a:solidFill>
                <a:latin typeface="Comic Sans MS"/>
              </a:rPr>
              <a:t>Father, forgive us. Strengthen us to love and obey you </a:t>
            </a:r>
          </a:p>
          <a:p>
            <a:pPr fontAlgn="base">
              <a:lnSpc>
                <a:spcPct val="150000"/>
              </a:lnSpc>
            </a:pPr>
            <a:r>
              <a:rPr lang="en-AU" sz="2800" b="1" dirty="0">
                <a:solidFill>
                  <a:srgbClr val="000000"/>
                </a:solidFill>
                <a:latin typeface="Comic Sans MS"/>
              </a:rPr>
              <a:t>in newness of life; </a:t>
            </a:r>
            <a:r>
              <a:rPr lang="en-AU" sz="2800" dirty="0">
                <a:solidFill>
                  <a:srgbClr val="000000"/>
                </a:solidFill>
                <a:latin typeface="Comic Sans MS"/>
              </a:rPr>
              <a:t>​</a:t>
            </a:r>
            <a:r>
              <a:rPr lang="en-AU" sz="2800" b="1" dirty="0">
                <a:solidFill>
                  <a:srgbClr val="000000"/>
                </a:solidFill>
                <a:latin typeface="Comic Sans MS"/>
              </a:rPr>
              <a:t>through Jesus Christ our Lord. </a:t>
            </a:r>
            <a:r>
              <a:rPr lang="en-AU" sz="2800" dirty="0">
                <a:solidFill>
                  <a:srgbClr val="000000"/>
                </a:solidFill>
                <a:latin typeface="Comic Sans MS"/>
              </a:rPr>
              <a:t>​</a:t>
            </a:r>
          </a:p>
          <a:p>
            <a:pPr fontAlgn="base">
              <a:lnSpc>
                <a:spcPct val="150000"/>
              </a:lnSpc>
            </a:pPr>
            <a:r>
              <a:rPr lang="en-AU" sz="2800" b="1" dirty="0">
                <a:solidFill>
                  <a:srgbClr val="000000"/>
                </a:solidFill>
                <a:latin typeface="Comic Sans MS"/>
              </a:rPr>
              <a:t>Amen.</a:t>
            </a:r>
            <a:r>
              <a:rPr lang="en-AU" sz="2800" dirty="0">
                <a:solidFill>
                  <a:srgbClr val="000000"/>
                </a:solidFill>
                <a:latin typeface="Comic Sans MS"/>
              </a:rPr>
              <a:t>​</a:t>
            </a:r>
            <a:endParaRPr lang="en-AU" sz="2800" b="0" i="0" dirty="0">
              <a:solidFill>
                <a:srgbClr val="000000"/>
              </a:solidFill>
              <a:effectLst/>
              <a:latin typeface="Comic Sans MS"/>
            </a:endParaRPr>
          </a:p>
        </p:txBody>
      </p:sp>
    </p:spTree>
    <p:extLst>
      <p:ext uri="{BB962C8B-B14F-4D97-AF65-F5344CB8AC3E}">
        <p14:creationId xmlns:p14="http://schemas.microsoft.com/office/powerpoint/2010/main" val="239481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13</a:t>
            </a:fld>
            <a:endParaRPr lang="en-AU" altLang="en-US">
              <a:solidFill>
                <a:prstClr val="black">
                  <a:tint val="75000"/>
                </a:prstClr>
              </a:solidFill>
            </a:endParaRPr>
          </a:p>
        </p:txBody>
      </p:sp>
      <p:sp>
        <p:nvSpPr>
          <p:cNvPr id="3" name="Rectangle 2"/>
          <p:cNvSpPr/>
          <p:nvPr/>
        </p:nvSpPr>
        <p:spPr>
          <a:xfrm>
            <a:off x="693683" y="297758"/>
            <a:ext cx="10804634" cy="6262484"/>
          </a:xfrm>
          <a:prstGeom prst="rect">
            <a:avLst/>
          </a:prstGeom>
        </p:spPr>
        <p:txBody>
          <a:bodyPr wrap="square" lIns="91440" tIns="45720" rIns="91440" bIns="45720" anchor="t">
            <a:spAutoFit/>
          </a:bodyPr>
          <a:lstStyle/>
          <a:p>
            <a:pPr algn="ctr">
              <a:lnSpc>
                <a:spcPct val="150000"/>
              </a:lnSpc>
            </a:pPr>
            <a:r>
              <a:rPr lang="en-AU" sz="3200" dirty="0">
                <a:solidFill>
                  <a:srgbClr val="7030A0"/>
                </a:solidFill>
                <a:latin typeface="Comic Sans MS"/>
              </a:rPr>
              <a:t>Words of Assurance offered by the LA</a:t>
            </a:r>
            <a:endParaRPr lang="en-US" dirty="0">
              <a:solidFill>
                <a:srgbClr val="7030A0"/>
              </a:solidFill>
              <a:cs typeface="Times New Roman"/>
            </a:endParaRPr>
          </a:p>
          <a:p>
            <a:pPr algn="ctr">
              <a:lnSpc>
                <a:spcPct val="150000"/>
              </a:lnSpc>
            </a:pPr>
            <a:endParaRPr lang="en-AU" dirty="0">
              <a:cs typeface="Times New Roman"/>
            </a:endParaRPr>
          </a:p>
          <a:p>
            <a:pPr>
              <a:lnSpc>
                <a:spcPct val="150000"/>
              </a:lnSpc>
            </a:pPr>
            <a:r>
              <a:rPr lang="en-AU" sz="2400" dirty="0">
                <a:latin typeface="Comic Sans MS"/>
              </a:rPr>
              <a:t>These words of assurance from the First Letter of John declare that: </a:t>
            </a:r>
            <a:endParaRPr lang="en-AU" sz="2400" dirty="0">
              <a:latin typeface="Times New Roman"/>
              <a:cs typeface="Times New Roman"/>
            </a:endParaRPr>
          </a:p>
          <a:p>
            <a:pPr>
              <a:lnSpc>
                <a:spcPct val="150000"/>
              </a:lnSpc>
            </a:pPr>
            <a:endParaRPr lang="en-AU" sz="1600" dirty="0">
              <a:latin typeface="Comic Sans MS"/>
            </a:endParaRPr>
          </a:p>
          <a:p>
            <a:pPr>
              <a:lnSpc>
                <a:spcPct val="150000"/>
              </a:lnSpc>
            </a:pPr>
            <a:r>
              <a:rPr lang="en-AU" sz="2400" dirty="0">
                <a:latin typeface="Comic Sans MS"/>
              </a:rPr>
              <a:t>If anyone sins, we have an advocate with the Father, Jesus Christ the righteous. He is the perfect offering for our sin, and not for ours only, but for the sins of the whole world. </a:t>
            </a:r>
            <a:endParaRPr lang="en-AU" sz="2400" dirty="0">
              <a:solidFill>
                <a:srgbClr val="7030A0"/>
              </a:solidFill>
              <a:latin typeface="Times New Roman"/>
              <a:cs typeface="Times New Roman"/>
            </a:endParaRPr>
          </a:p>
          <a:p>
            <a:pPr algn="r">
              <a:lnSpc>
                <a:spcPct val="150000"/>
              </a:lnSpc>
            </a:pPr>
            <a:r>
              <a:rPr lang="en-AU" sz="2400" dirty="0">
                <a:solidFill>
                  <a:srgbClr val="7030A0"/>
                </a:solidFill>
                <a:latin typeface="Comic Sans MS"/>
              </a:rPr>
              <a:t>(1 John 2: 1-2)</a:t>
            </a:r>
            <a:endParaRPr lang="en-AU" sz="2400" dirty="0">
              <a:solidFill>
                <a:srgbClr val="7030A0"/>
              </a:solidFill>
              <a:cs typeface="Times New Roman"/>
            </a:endParaRPr>
          </a:p>
          <a:p>
            <a:pPr algn="r">
              <a:lnSpc>
                <a:spcPct val="150000"/>
              </a:lnSpc>
            </a:pPr>
            <a:endParaRPr lang="en-AU" sz="1050" dirty="0">
              <a:solidFill>
                <a:srgbClr val="7030A0"/>
              </a:solidFill>
              <a:latin typeface="Comic Sans MS"/>
            </a:endParaRPr>
          </a:p>
          <a:p>
            <a:pPr>
              <a:lnSpc>
                <a:spcPct val="150000"/>
              </a:lnSpc>
            </a:pPr>
            <a:r>
              <a:rPr lang="en-AU" sz="2400" dirty="0">
                <a:latin typeface="Comic Sans MS"/>
              </a:rPr>
              <a:t>In this is love, not that we loved God, but that he loved us and sent his Son to be the perfect offering for our sins. </a:t>
            </a:r>
          </a:p>
          <a:p>
            <a:pPr algn="r">
              <a:lnSpc>
                <a:spcPct val="150000"/>
              </a:lnSpc>
            </a:pPr>
            <a:r>
              <a:rPr lang="en-AU" sz="2400" dirty="0">
                <a:solidFill>
                  <a:srgbClr val="7030A0"/>
                </a:solidFill>
                <a:latin typeface="Comic Sans MS"/>
              </a:rPr>
              <a:t>(1 John 4:10)</a:t>
            </a:r>
            <a:endParaRPr lang="en-AU" sz="2400" dirty="0">
              <a:solidFill>
                <a:srgbClr val="7030A0"/>
              </a:solidFill>
              <a:cs typeface="Times New Roman"/>
            </a:endParaRPr>
          </a:p>
        </p:txBody>
      </p:sp>
    </p:spTree>
    <p:extLst>
      <p:ext uri="{BB962C8B-B14F-4D97-AF65-F5344CB8AC3E}">
        <p14:creationId xmlns:p14="http://schemas.microsoft.com/office/powerpoint/2010/main" val="15232525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76501" y="162821"/>
            <a:ext cx="5638998" cy="584775"/>
          </a:xfrm>
          <a:prstGeom prst="rect">
            <a:avLst/>
          </a:prstGeom>
        </p:spPr>
        <p:txBody>
          <a:bodyPr wrap="square" lIns="91440" tIns="45720" rIns="91440" bIns="45720" anchor="t">
            <a:spAutoFit/>
          </a:bodyPr>
          <a:lstStyle/>
          <a:p>
            <a:pPr algn="ctr"/>
            <a:r>
              <a:rPr lang="en-US" sz="3200" i="1" kern="0" dirty="0">
                <a:solidFill>
                  <a:srgbClr val="7030A0"/>
                </a:solidFill>
                <a:latin typeface="Comic Sans MS"/>
              </a:rPr>
              <a:t>Collect</a:t>
            </a:r>
          </a:p>
        </p:txBody>
      </p:sp>
      <p:sp>
        <p:nvSpPr>
          <p:cNvPr id="2" name="Rectangle 1"/>
          <p:cNvSpPr/>
          <p:nvPr/>
        </p:nvSpPr>
        <p:spPr>
          <a:xfrm>
            <a:off x="1685364" y="747596"/>
            <a:ext cx="8821271" cy="5837817"/>
          </a:xfrm>
          <a:prstGeom prst="rect">
            <a:avLst/>
          </a:prstGeom>
        </p:spPr>
        <p:txBody>
          <a:bodyPr wrap="square" lIns="91440" tIns="45720" rIns="91440" bIns="45720" anchor="t">
            <a:spAutoFit/>
          </a:bodyPr>
          <a:lstStyle/>
          <a:p>
            <a:pPr lvl="0" eaLnBrk="0" fontAlgn="base" hangingPunct="0">
              <a:lnSpc>
                <a:spcPct val="150000"/>
              </a:lnSpc>
              <a:spcBef>
                <a:spcPct val="0"/>
              </a:spcBef>
              <a:spcAft>
                <a:spcPct val="0"/>
              </a:spcAft>
            </a:pPr>
            <a:r>
              <a:rPr lang="en-US" sz="2800" dirty="0">
                <a:solidFill>
                  <a:srgbClr val="7030A0"/>
                </a:solidFill>
                <a:latin typeface="Comic Sans MS" panose="030F0902030302020204" pitchFamily="66" charset="0"/>
                <a:ea typeface="+mn-lt"/>
                <a:cs typeface="+mn-lt"/>
              </a:rPr>
              <a:t>Leader: </a:t>
            </a:r>
            <a:r>
              <a:rPr lang="en-US" altLang="en-US" sz="2800" dirty="0">
                <a:solidFill>
                  <a:srgbClr val="333333"/>
                </a:solidFill>
                <a:latin typeface="Comic Sans MS" panose="030F0902030302020204" pitchFamily="66" charset="0"/>
              </a:rPr>
              <a:t>Almighty God,</a:t>
            </a:r>
            <a:r>
              <a:rPr lang="en-US" altLang="en-US" sz="2800" dirty="0">
                <a:latin typeface="Comic Sans MS" panose="030F0902030302020204" pitchFamily="66" charset="0"/>
              </a:rPr>
              <a:t> </a:t>
            </a:r>
            <a:r>
              <a:rPr lang="en-US" altLang="en-US" sz="2800" dirty="0">
                <a:solidFill>
                  <a:srgbClr val="333333"/>
                </a:solidFill>
                <a:latin typeface="Comic Sans MS" panose="030F0902030302020204" pitchFamily="66" charset="0"/>
              </a:rPr>
              <a:t>whose Son fasted forty days in the wilderness,</a:t>
            </a:r>
            <a:r>
              <a:rPr lang="en-US" altLang="en-US" sz="2800" dirty="0">
                <a:latin typeface="Comic Sans MS" panose="030F0902030302020204" pitchFamily="66" charset="0"/>
              </a:rPr>
              <a:t> </a:t>
            </a:r>
            <a:r>
              <a:rPr lang="en-US" altLang="en-US" sz="2800" dirty="0">
                <a:solidFill>
                  <a:srgbClr val="333333"/>
                </a:solidFill>
                <a:latin typeface="Comic Sans MS" panose="030F0902030302020204" pitchFamily="66" charset="0"/>
              </a:rPr>
              <a:t>and was tempted as we are, yet did not sin:</a:t>
            </a:r>
            <a:r>
              <a:rPr lang="en-US" altLang="en-US" sz="2800" dirty="0">
                <a:latin typeface="Comic Sans MS" panose="030F0902030302020204" pitchFamily="66" charset="0"/>
              </a:rPr>
              <a:t> </a:t>
            </a:r>
            <a:r>
              <a:rPr lang="en-US" altLang="en-US" sz="2800" dirty="0">
                <a:solidFill>
                  <a:srgbClr val="333333"/>
                </a:solidFill>
                <a:latin typeface="Comic Sans MS" panose="030F0902030302020204" pitchFamily="66" charset="0"/>
              </a:rPr>
              <a:t>give us grace to direct our lives in obedience to your will, that, as you know our weakness,</a:t>
            </a:r>
            <a:r>
              <a:rPr lang="en-US" altLang="en-US" sz="2800" dirty="0">
                <a:latin typeface="Comic Sans MS" panose="030F0902030302020204" pitchFamily="66" charset="0"/>
              </a:rPr>
              <a:t> </a:t>
            </a:r>
            <a:r>
              <a:rPr lang="en-US" altLang="en-US" sz="2800" dirty="0">
                <a:solidFill>
                  <a:srgbClr val="333333"/>
                </a:solidFill>
                <a:latin typeface="Comic Sans MS" panose="030F0902030302020204" pitchFamily="66" charset="0"/>
              </a:rPr>
              <a:t>so we may know your power to save;</a:t>
            </a:r>
            <a:endParaRPr lang="en-US" altLang="en-US" sz="2800" dirty="0">
              <a:latin typeface="Comic Sans MS" panose="030F0902030302020204" pitchFamily="66" charset="0"/>
            </a:endParaRPr>
          </a:p>
          <a:p>
            <a:pPr lvl="0" eaLnBrk="0" fontAlgn="base" hangingPunct="0">
              <a:lnSpc>
                <a:spcPct val="150000"/>
              </a:lnSpc>
              <a:spcBef>
                <a:spcPct val="0"/>
              </a:spcBef>
              <a:spcAft>
                <a:spcPct val="0"/>
              </a:spcAft>
            </a:pPr>
            <a:r>
              <a:rPr lang="en-US" altLang="en-US" sz="2800" dirty="0">
                <a:solidFill>
                  <a:srgbClr val="333333"/>
                </a:solidFill>
                <a:latin typeface="Comic Sans MS" panose="030F0902030302020204" pitchFamily="66" charset="0"/>
              </a:rPr>
              <a:t>through Jesus Christ our Redeemer,</a:t>
            </a:r>
            <a:endParaRPr lang="en-US" altLang="en-US" sz="2800" dirty="0">
              <a:latin typeface="Comic Sans MS" panose="030F0902030302020204" pitchFamily="66" charset="0"/>
            </a:endParaRPr>
          </a:p>
          <a:p>
            <a:pPr lvl="0" eaLnBrk="0" fontAlgn="base" hangingPunct="0">
              <a:lnSpc>
                <a:spcPct val="150000"/>
              </a:lnSpc>
              <a:spcBef>
                <a:spcPct val="0"/>
              </a:spcBef>
              <a:spcAft>
                <a:spcPct val="0"/>
              </a:spcAft>
            </a:pPr>
            <a:r>
              <a:rPr lang="en-US" altLang="en-US" sz="2800" dirty="0">
                <a:solidFill>
                  <a:srgbClr val="333333"/>
                </a:solidFill>
                <a:latin typeface="Comic Sans MS" panose="030F0902030302020204" pitchFamily="66" charset="0"/>
              </a:rPr>
              <a:t>who lives and reigns with you and the Holy Spirit,</a:t>
            </a:r>
            <a:endParaRPr lang="en-US" altLang="en-US" sz="2800" dirty="0">
              <a:latin typeface="Comic Sans MS" panose="030F0902030302020204" pitchFamily="66" charset="0"/>
            </a:endParaRPr>
          </a:p>
          <a:p>
            <a:pPr lvl="0" eaLnBrk="0" fontAlgn="base" hangingPunct="0">
              <a:lnSpc>
                <a:spcPct val="150000"/>
              </a:lnSpc>
              <a:spcBef>
                <a:spcPct val="0"/>
              </a:spcBef>
              <a:spcAft>
                <a:spcPct val="0"/>
              </a:spcAft>
            </a:pPr>
            <a:r>
              <a:rPr lang="en-US" altLang="en-US" sz="2800" dirty="0">
                <a:solidFill>
                  <a:srgbClr val="333333"/>
                </a:solidFill>
                <a:latin typeface="Comic Sans MS" panose="030F0902030302020204" pitchFamily="66" charset="0"/>
              </a:rPr>
              <a:t>one God, now and for ever.</a:t>
            </a:r>
            <a:endParaRPr lang="en-US" sz="2800" dirty="0">
              <a:solidFill>
                <a:srgbClr val="E68422"/>
              </a:solidFill>
              <a:latin typeface="Comic Sans MS" panose="030F0902030302020204" pitchFamily="66" charset="0"/>
              <a:cs typeface="Times New Roman"/>
            </a:endParaRPr>
          </a:p>
          <a:p>
            <a:pPr fontAlgn="base">
              <a:lnSpc>
                <a:spcPct val="150000"/>
              </a:lnSpc>
            </a:pPr>
            <a:r>
              <a:rPr lang="en-AU" sz="2800" b="1" dirty="0">
                <a:latin typeface="Comic Sans MS" panose="030F0902030302020204" pitchFamily="66" charset="0"/>
              </a:rPr>
              <a:t>Amen.</a:t>
            </a:r>
          </a:p>
        </p:txBody>
      </p:sp>
    </p:spTree>
    <p:extLst>
      <p:ext uri="{BB962C8B-B14F-4D97-AF65-F5344CB8AC3E}">
        <p14:creationId xmlns:p14="http://schemas.microsoft.com/office/powerpoint/2010/main" val="1323974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0394" y="1521471"/>
            <a:ext cx="10604238" cy="461665"/>
          </a:xfrm>
          <a:prstGeom prst="rect">
            <a:avLst/>
          </a:prstGeom>
        </p:spPr>
        <p:txBody>
          <a:bodyPr wrap="square" lIns="91440" tIns="45720" rIns="91440" bIns="45720" anchor="t">
            <a:spAutoFit/>
          </a:bodyPr>
          <a:lstStyle/>
          <a:p>
            <a:pPr>
              <a:spcBef>
                <a:spcPts val="450"/>
              </a:spcBef>
              <a:spcAft>
                <a:spcPts val="450"/>
              </a:spcAft>
            </a:pPr>
            <a:r>
              <a:rPr lang="en-US" sz="2400" dirty="0">
                <a:solidFill>
                  <a:srgbClr val="7030A0"/>
                </a:solidFill>
                <a:latin typeface="Comic Sans MS"/>
                <a:ea typeface="Tahoma"/>
                <a:cs typeface="Tahoma"/>
              </a:rPr>
              <a:t>Reader 1</a:t>
            </a:r>
            <a:r>
              <a:rPr lang="en-US" sz="2400" b="1" dirty="0">
                <a:solidFill>
                  <a:srgbClr val="7030A0"/>
                </a:solidFill>
                <a:latin typeface="Comic Sans MS"/>
                <a:ea typeface="Tahoma"/>
                <a:cs typeface="Tahoma"/>
              </a:rPr>
              <a:t>: </a:t>
            </a:r>
            <a:r>
              <a:rPr lang="en-US" sz="2400" dirty="0">
                <a:latin typeface="Comic Sans MS"/>
                <a:ea typeface="Tahoma"/>
                <a:cs typeface="Tahoma"/>
              </a:rPr>
              <a:t>The 1</a:t>
            </a:r>
            <a:r>
              <a:rPr lang="en-US" sz="2400" baseline="30000" dirty="0">
                <a:latin typeface="Comic Sans MS"/>
                <a:ea typeface="Tahoma"/>
                <a:cs typeface="Tahoma"/>
              </a:rPr>
              <a:t>st</a:t>
            </a:r>
            <a:r>
              <a:rPr lang="en-US" sz="2400" dirty="0">
                <a:latin typeface="Comic Sans MS"/>
                <a:ea typeface="Tahoma"/>
                <a:cs typeface="Tahoma"/>
              </a:rPr>
              <a:t> Reading is from </a:t>
            </a:r>
            <a:r>
              <a:rPr lang="en-US" altLang="en-US" sz="2400" dirty="0">
                <a:solidFill>
                  <a:srgbClr val="333333"/>
                </a:solidFill>
                <a:latin typeface="Comic Sans MS" panose="030F0902030302020204" pitchFamily="66" charset="0"/>
              </a:rPr>
              <a:t>Genesis 2.15-17; 3.1-7</a:t>
            </a:r>
            <a:endParaRPr lang="en-US" altLang="en-US" sz="1600" dirty="0">
              <a:latin typeface="Comic Sans MS" panose="030F0902030302020204" pitchFamily="66" charset="0"/>
            </a:endParaRPr>
          </a:p>
        </p:txBody>
      </p:sp>
      <p:sp>
        <p:nvSpPr>
          <p:cNvPr id="5" name="Title 1">
            <a:extLst>
              <a:ext uri="{FF2B5EF4-FFF2-40B4-BE49-F238E27FC236}">
                <a16:creationId xmlns:a16="http://schemas.microsoft.com/office/drawing/2014/main" id="{39EFAB09-BEBC-BB31-952F-32608A882C6A}"/>
              </a:ext>
            </a:extLst>
          </p:cNvPr>
          <p:cNvSpPr txBox="1">
            <a:spLocks/>
          </p:cNvSpPr>
          <p:nvPr/>
        </p:nvSpPr>
        <p:spPr>
          <a:xfrm>
            <a:off x="731412" y="215153"/>
            <a:ext cx="10703220" cy="1147657"/>
          </a:xfrm>
          <a:prstGeom prst="rect">
            <a:avLst/>
          </a:prstGeom>
        </p:spPr>
        <p:txBody>
          <a:bodyPr lIns="91440" tIns="45720" rIns="91440" bIns="45720" anchor="t"/>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400" dirty="0">
                <a:solidFill>
                  <a:srgbClr val="7030A0"/>
                </a:solidFill>
                <a:latin typeface="Comic Sans MS"/>
              </a:rPr>
              <a:t>The 1st reader unmutes </a:t>
            </a:r>
            <a:endParaRPr lang="en-GB" sz="2200" dirty="0">
              <a:solidFill>
                <a:srgbClr val="7030A0"/>
              </a:solidFill>
              <a:latin typeface="Comic Sans MS"/>
            </a:endParaRPr>
          </a:p>
          <a:p>
            <a:pPr algn="l"/>
            <a:r>
              <a:rPr lang="en-GB" sz="2400" dirty="0">
                <a:solidFill>
                  <a:srgbClr val="7030A0"/>
                </a:solidFill>
                <a:latin typeface="Comic Sans MS"/>
              </a:rPr>
              <a:t>Leader:</a:t>
            </a:r>
            <a:r>
              <a:rPr lang="en-GB" sz="2400" b="1" dirty="0">
                <a:solidFill>
                  <a:srgbClr val="7030A0"/>
                </a:solidFill>
                <a:latin typeface="Comic Sans MS"/>
              </a:rPr>
              <a:t> </a:t>
            </a:r>
            <a:r>
              <a:rPr lang="en-GB" sz="2400" dirty="0">
                <a:latin typeface="Comic Sans MS"/>
              </a:rPr>
              <a:t>I invite the 1st reader  to unmute and offer the 1st lesson when ready.</a:t>
            </a:r>
            <a:endParaRPr lang="en-US" sz="2400" dirty="0"/>
          </a:p>
        </p:txBody>
      </p:sp>
      <p:sp>
        <p:nvSpPr>
          <p:cNvPr id="7" name="Rectangle 6">
            <a:extLst>
              <a:ext uri="{FF2B5EF4-FFF2-40B4-BE49-F238E27FC236}">
                <a16:creationId xmlns:a16="http://schemas.microsoft.com/office/drawing/2014/main" id="{CA70304C-57F4-DF05-4EBA-736F2E392A20}"/>
              </a:ext>
            </a:extLst>
          </p:cNvPr>
          <p:cNvSpPr/>
          <p:nvPr/>
        </p:nvSpPr>
        <p:spPr>
          <a:xfrm>
            <a:off x="7533814" y="6097835"/>
            <a:ext cx="2035498" cy="400110"/>
          </a:xfrm>
          <a:prstGeom prst="rect">
            <a:avLst/>
          </a:prstGeom>
        </p:spPr>
        <p:txBody>
          <a:bodyPr wrap="square">
            <a:spAutoFit/>
          </a:bodyPr>
          <a:lstStyle/>
          <a:p>
            <a:r>
              <a:rPr lang="en-GB" sz="2000" dirty="0">
                <a:solidFill>
                  <a:srgbClr val="7030A0"/>
                </a:solidFill>
                <a:latin typeface="Comic Sans MS"/>
              </a:rPr>
              <a:t>Continue…</a:t>
            </a:r>
            <a:endParaRPr lang="en-AU" sz="2000" dirty="0">
              <a:solidFill>
                <a:srgbClr val="7030A0"/>
              </a:solidFill>
            </a:endParaRPr>
          </a:p>
        </p:txBody>
      </p:sp>
      <p:sp>
        <p:nvSpPr>
          <p:cNvPr id="4" name="Rectangle 1">
            <a:extLst>
              <a:ext uri="{FF2B5EF4-FFF2-40B4-BE49-F238E27FC236}">
                <a16:creationId xmlns:a16="http://schemas.microsoft.com/office/drawing/2014/main" id="{546F7BE0-2977-DE9B-A590-C431DA4F55FB}"/>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41499C82-7C47-0208-1C7E-E0BFAF5273EF}"/>
              </a:ext>
            </a:extLst>
          </p:cNvPr>
          <p:cNvSpPr>
            <a:spLocks noChangeArrowheads="1"/>
          </p:cNvSpPr>
          <p:nvPr/>
        </p:nvSpPr>
        <p:spPr bwMode="auto">
          <a:xfrm>
            <a:off x="0" y="89794"/>
            <a:ext cx="126638" cy="27761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333333"/>
                </a:solidFill>
                <a:effectLst/>
                <a:latin typeface="Tahoma" panose="020B060403050404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2">
            <a:extLst>
              <a:ext uri="{FF2B5EF4-FFF2-40B4-BE49-F238E27FC236}">
                <a16:creationId xmlns:a16="http://schemas.microsoft.com/office/drawing/2014/main" id="{EBA96C7E-AD79-2643-C38F-9E3BB66776A9}"/>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TextBox 9">
            <a:extLst>
              <a:ext uri="{FF2B5EF4-FFF2-40B4-BE49-F238E27FC236}">
                <a16:creationId xmlns:a16="http://schemas.microsoft.com/office/drawing/2014/main" id="{0168700B-AE31-C5F6-FFCA-C6FC452B328A}"/>
              </a:ext>
            </a:extLst>
          </p:cNvPr>
          <p:cNvSpPr txBox="1"/>
          <p:nvPr/>
        </p:nvSpPr>
        <p:spPr>
          <a:xfrm>
            <a:off x="1405719" y="2361063"/>
            <a:ext cx="9430603" cy="2513802"/>
          </a:xfrm>
          <a:prstGeom prst="rect">
            <a:avLst/>
          </a:prstGeom>
          <a:noFill/>
        </p:spPr>
        <p:txBody>
          <a:bodyPr wrap="square" rtlCol="0">
            <a:spAutoFit/>
          </a:bodyPr>
          <a:lstStyle/>
          <a:p>
            <a:endParaRPr lang="en-AU" dirty="0"/>
          </a:p>
        </p:txBody>
      </p:sp>
      <p:sp>
        <p:nvSpPr>
          <p:cNvPr id="11" name="Rectangle 3">
            <a:extLst>
              <a:ext uri="{FF2B5EF4-FFF2-40B4-BE49-F238E27FC236}">
                <a16:creationId xmlns:a16="http://schemas.microsoft.com/office/drawing/2014/main" id="{305D7E19-066E-F0BF-5917-1EEF525D7B4C}"/>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TextBox 11">
            <a:extLst>
              <a:ext uri="{FF2B5EF4-FFF2-40B4-BE49-F238E27FC236}">
                <a16:creationId xmlns:a16="http://schemas.microsoft.com/office/drawing/2014/main" id="{1D58B506-78DE-CE1D-0B26-C6F7DCE2E833}"/>
              </a:ext>
            </a:extLst>
          </p:cNvPr>
          <p:cNvSpPr txBox="1"/>
          <p:nvPr/>
        </p:nvSpPr>
        <p:spPr>
          <a:xfrm>
            <a:off x="1417211" y="2141797"/>
            <a:ext cx="9430603" cy="3909083"/>
          </a:xfrm>
          <a:prstGeom prst="rect">
            <a:avLst/>
          </a:prstGeom>
          <a:noFill/>
        </p:spPr>
        <p:txBody>
          <a:bodyPr wrap="square" lIns="91440" tIns="45720" rIns="91440" bIns="45720" rtlCol="0" anchor="t">
            <a:spAutoFit/>
          </a:bodyPr>
          <a:lstStyle/>
          <a:p>
            <a:pPr lvl="0" eaLnBrk="0" fontAlgn="base" hangingPunct="0">
              <a:lnSpc>
                <a:spcPct val="150000"/>
              </a:lnSpc>
              <a:spcBef>
                <a:spcPct val="0"/>
              </a:spcBef>
              <a:spcAft>
                <a:spcPct val="0"/>
              </a:spcAft>
            </a:pPr>
            <a:r>
              <a:rPr lang="en-US" altLang="en-US" sz="2400" dirty="0">
                <a:solidFill>
                  <a:srgbClr val="000000"/>
                </a:solidFill>
                <a:latin typeface="Comic Sans MS"/>
              </a:rPr>
              <a:t>2 </a:t>
            </a:r>
            <a:r>
              <a:rPr lang="en-US" altLang="en-US" sz="2400" baseline="30000" dirty="0">
                <a:solidFill>
                  <a:srgbClr val="000000"/>
                </a:solidFill>
                <a:latin typeface="Comic Sans MS"/>
              </a:rPr>
              <a:t>15</a:t>
            </a:r>
            <a:r>
              <a:rPr lang="en-US" altLang="en-US" sz="2400" dirty="0">
                <a:solidFill>
                  <a:srgbClr val="000000"/>
                </a:solidFill>
                <a:latin typeface="Comic Sans MS"/>
              </a:rPr>
              <a:t> The Lord God took the man and put him in the garden of Eden to till it and keep it. </a:t>
            </a:r>
            <a:r>
              <a:rPr lang="en-US" altLang="en-US" sz="2400" baseline="30000" dirty="0">
                <a:solidFill>
                  <a:srgbClr val="000000"/>
                </a:solidFill>
                <a:latin typeface="Comic Sans MS"/>
              </a:rPr>
              <a:t>16</a:t>
            </a:r>
            <a:r>
              <a:rPr lang="en-US" altLang="en-US" sz="2400" dirty="0">
                <a:solidFill>
                  <a:srgbClr val="000000"/>
                </a:solidFill>
                <a:latin typeface="Comic Sans MS"/>
              </a:rPr>
              <a:t> And the Lord God commanded the man, ‘You may freely eat of every tree of the garden; </a:t>
            </a:r>
            <a:r>
              <a:rPr lang="en-US" altLang="en-US" sz="2400" baseline="30000" dirty="0">
                <a:solidFill>
                  <a:srgbClr val="000000"/>
                </a:solidFill>
                <a:latin typeface="Comic Sans MS"/>
              </a:rPr>
              <a:t>17</a:t>
            </a:r>
            <a:r>
              <a:rPr lang="en-US" altLang="en-US" sz="2400" dirty="0">
                <a:solidFill>
                  <a:srgbClr val="000000"/>
                </a:solidFill>
                <a:latin typeface="Comic Sans MS"/>
              </a:rPr>
              <a:t> but of the tree of the knowledge of good and evil you shall not eat, for in the day that you eat of it you shall die.’ 3 </a:t>
            </a:r>
            <a:r>
              <a:rPr lang="en-US" altLang="en-US" sz="2400" baseline="30000" dirty="0">
                <a:solidFill>
                  <a:srgbClr val="000000"/>
                </a:solidFill>
                <a:latin typeface="Comic Sans MS"/>
              </a:rPr>
              <a:t>1</a:t>
            </a:r>
            <a:r>
              <a:rPr lang="en-US" altLang="en-US" sz="2400" dirty="0">
                <a:solidFill>
                  <a:srgbClr val="000000"/>
                </a:solidFill>
                <a:latin typeface="Comic Sans MS"/>
              </a:rPr>
              <a:t> Now the serpent was more crafty than any other wild animal that the Lord God had made. </a:t>
            </a:r>
            <a:endParaRPr lang="en-US" altLang="en-US" sz="2400" dirty="0">
              <a:latin typeface="Comic Sans MS"/>
            </a:endParaRPr>
          </a:p>
        </p:txBody>
      </p:sp>
      <p:sp>
        <p:nvSpPr>
          <p:cNvPr id="14" name="Rectangle 4">
            <a:extLst>
              <a:ext uri="{FF2B5EF4-FFF2-40B4-BE49-F238E27FC236}">
                <a16:creationId xmlns:a16="http://schemas.microsoft.com/office/drawing/2014/main" id="{025DD2F3-AC5E-ECBD-4788-D3166A1FB253}"/>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72737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95CB5-AA81-789A-7201-2BB8FED5DA3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E1DBE79F-AB90-2B36-33AD-CB3DBB913117}"/>
              </a:ext>
            </a:extLst>
          </p:cNvPr>
          <p:cNvSpPr/>
          <p:nvPr/>
        </p:nvSpPr>
        <p:spPr>
          <a:xfrm>
            <a:off x="7533814" y="6097835"/>
            <a:ext cx="2035498" cy="400110"/>
          </a:xfrm>
          <a:prstGeom prst="rect">
            <a:avLst/>
          </a:prstGeom>
        </p:spPr>
        <p:txBody>
          <a:bodyPr wrap="square">
            <a:spAutoFit/>
          </a:bodyPr>
          <a:lstStyle/>
          <a:p>
            <a:r>
              <a:rPr lang="en-GB" sz="2000" dirty="0">
                <a:solidFill>
                  <a:srgbClr val="7030A0"/>
                </a:solidFill>
                <a:latin typeface="Comic Sans MS"/>
              </a:rPr>
              <a:t>Continue…</a:t>
            </a:r>
            <a:endParaRPr lang="en-AU" sz="2000" dirty="0">
              <a:solidFill>
                <a:srgbClr val="7030A0"/>
              </a:solidFill>
            </a:endParaRPr>
          </a:p>
        </p:txBody>
      </p:sp>
      <p:sp>
        <p:nvSpPr>
          <p:cNvPr id="4" name="Rectangle 1">
            <a:extLst>
              <a:ext uri="{FF2B5EF4-FFF2-40B4-BE49-F238E27FC236}">
                <a16:creationId xmlns:a16="http://schemas.microsoft.com/office/drawing/2014/main" id="{F82EEC1A-B8A1-6CCF-9346-2F6B839C98B3}"/>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D937663B-48CF-5453-3FA6-BD727D3C4EFA}"/>
              </a:ext>
            </a:extLst>
          </p:cNvPr>
          <p:cNvSpPr>
            <a:spLocks noChangeArrowheads="1"/>
          </p:cNvSpPr>
          <p:nvPr/>
        </p:nvSpPr>
        <p:spPr bwMode="auto">
          <a:xfrm>
            <a:off x="0" y="89794"/>
            <a:ext cx="126638" cy="27761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333333"/>
                </a:solidFill>
                <a:effectLst/>
                <a:latin typeface="Tahoma" panose="020B060403050404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2">
            <a:extLst>
              <a:ext uri="{FF2B5EF4-FFF2-40B4-BE49-F238E27FC236}">
                <a16:creationId xmlns:a16="http://schemas.microsoft.com/office/drawing/2014/main" id="{3F862D29-B8B0-97D4-48DF-A240B0EE12B5}"/>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TextBox 9">
            <a:extLst>
              <a:ext uri="{FF2B5EF4-FFF2-40B4-BE49-F238E27FC236}">
                <a16:creationId xmlns:a16="http://schemas.microsoft.com/office/drawing/2014/main" id="{A07FFDB6-47AB-920A-FA82-737676B7E989}"/>
              </a:ext>
            </a:extLst>
          </p:cNvPr>
          <p:cNvSpPr txBox="1"/>
          <p:nvPr/>
        </p:nvSpPr>
        <p:spPr>
          <a:xfrm>
            <a:off x="1405719" y="2361063"/>
            <a:ext cx="9430603" cy="2513802"/>
          </a:xfrm>
          <a:prstGeom prst="rect">
            <a:avLst/>
          </a:prstGeom>
          <a:noFill/>
        </p:spPr>
        <p:txBody>
          <a:bodyPr wrap="square" rtlCol="0">
            <a:spAutoFit/>
          </a:bodyPr>
          <a:lstStyle/>
          <a:p>
            <a:endParaRPr lang="en-AU" dirty="0"/>
          </a:p>
        </p:txBody>
      </p:sp>
      <p:sp>
        <p:nvSpPr>
          <p:cNvPr id="11" name="Rectangle 3">
            <a:extLst>
              <a:ext uri="{FF2B5EF4-FFF2-40B4-BE49-F238E27FC236}">
                <a16:creationId xmlns:a16="http://schemas.microsoft.com/office/drawing/2014/main" id="{B9B0A7A2-84D7-B3B1-F9DE-1F333C3A8A65}"/>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TextBox 11">
            <a:extLst>
              <a:ext uri="{FF2B5EF4-FFF2-40B4-BE49-F238E27FC236}">
                <a16:creationId xmlns:a16="http://schemas.microsoft.com/office/drawing/2014/main" id="{5697B103-20A4-C1F4-E689-DAAC0AAA2D83}"/>
              </a:ext>
            </a:extLst>
          </p:cNvPr>
          <p:cNvSpPr txBox="1"/>
          <p:nvPr/>
        </p:nvSpPr>
        <p:spPr>
          <a:xfrm>
            <a:off x="1380698" y="635782"/>
            <a:ext cx="9430603" cy="5017079"/>
          </a:xfrm>
          <a:prstGeom prst="rect">
            <a:avLst/>
          </a:prstGeom>
          <a:noFill/>
        </p:spPr>
        <p:txBody>
          <a:bodyPr wrap="square" rtlCol="0">
            <a:spAutoFit/>
          </a:bodyPr>
          <a:lstStyle/>
          <a:p>
            <a:pPr lvl="0" eaLnBrk="0" fontAlgn="base" hangingPunct="0">
              <a:lnSpc>
                <a:spcPct val="150000"/>
              </a:lnSpc>
              <a:spcBef>
                <a:spcPct val="0"/>
              </a:spcBef>
              <a:spcAft>
                <a:spcPct val="0"/>
              </a:spcAft>
            </a:pPr>
            <a:r>
              <a:rPr lang="en-US" altLang="en-US" sz="2400" dirty="0">
                <a:solidFill>
                  <a:srgbClr val="000000"/>
                </a:solidFill>
                <a:latin typeface="Comic Sans MS" panose="030F0902030302020204" pitchFamily="66" charset="0"/>
              </a:rPr>
              <a:t>He said to the woman, ‘Did God say, “You shall not eat from any tree in the garden”?’ </a:t>
            </a:r>
            <a:r>
              <a:rPr lang="en-US" altLang="en-US" sz="2400" baseline="30000" dirty="0">
                <a:solidFill>
                  <a:srgbClr val="000000"/>
                </a:solidFill>
                <a:latin typeface="Comic Sans MS" panose="030F0902030302020204" pitchFamily="66" charset="0"/>
              </a:rPr>
              <a:t>2</a:t>
            </a:r>
            <a:r>
              <a:rPr lang="en-US" altLang="en-US" sz="2400" dirty="0">
                <a:solidFill>
                  <a:srgbClr val="000000"/>
                </a:solidFill>
                <a:latin typeface="Comic Sans MS" panose="030F0902030302020204" pitchFamily="66" charset="0"/>
              </a:rPr>
              <a:t> The woman said to the serpent, ‘We may eat of the fruit of the trees in the garden; </a:t>
            </a:r>
            <a:r>
              <a:rPr lang="en-US" altLang="en-US" sz="2400" baseline="30000" dirty="0">
                <a:solidFill>
                  <a:srgbClr val="000000"/>
                </a:solidFill>
                <a:latin typeface="Comic Sans MS" panose="030F0902030302020204" pitchFamily="66" charset="0"/>
              </a:rPr>
              <a:t>3</a:t>
            </a:r>
            <a:r>
              <a:rPr lang="en-US" altLang="en-US" sz="2400" dirty="0">
                <a:solidFill>
                  <a:srgbClr val="000000"/>
                </a:solidFill>
                <a:latin typeface="Comic Sans MS" panose="030F0902030302020204" pitchFamily="66" charset="0"/>
              </a:rPr>
              <a:t> but God said, “You shall not eat of the fruit of the tree that is in the middle of the garden, nor shall you touch it, or you shall die.” ’</a:t>
            </a:r>
            <a:r>
              <a:rPr lang="en-US" altLang="en-US" sz="2400" baseline="30000" dirty="0">
                <a:solidFill>
                  <a:srgbClr val="000000"/>
                </a:solidFill>
                <a:latin typeface="Comic Sans MS" panose="030F0902030302020204" pitchFamily="66" charset="0"/>
              </a:rPr>
              <a:t>4</a:t>
            </a:r>
            <a:r>
              <a:rPr lang="en-US" altLang="en-US" sz="2400" dirty="0">
                <a:solidFill>
                  <a:srgbClr val="000000"/>
                </a:solidFill>
                <a:latin typeface="Comic Sans MS" panose="030F0902030302020204" pitchFamily="66" charset="0"/>
              </a:rPr>
              <a:t> But the serpent said to the woman, ‘You will not die; </a:t>
            </a:r>
            <a:r>
              <a:rPr lang="en-US" altLang="en-US" sz="2400" baseline="30000" dirty="0">
                <a:solidFill>
                  <a:srgbClr val="000000"/>
                </a:solidFill>
                <a:latin typeface="Comic Sans MS" panose="030F0902030302020204" pitchFamily="66" charset="0"/>
              </a:rPr>
              <a:t>5</a:t>
            </a:r>
            <a:r>
              <a:rPr lang="en-US" altLang="en-US" sz="2400" dirty="0">
                <a:solidFill>
                  <a:srgbClr val="000000"/>
                </a:solidFill>
                <a:latin typeface="Comic Sans MS" panose="030F0902030302020204" pitchFamily="66" charset="0"/>
              </a:rPr>
              <a:t> for God knows that when you eat of it your eyes will be opened, and you will be like God, knowing good and evil.’ </a:t>
            </a:r>
            <a:r>
              <a:rPr lang="en-US" altLang="en-US" sz="2400" baseline="30000" dirty="0">
                <a:solidFill>
                  <a:srgbClr val="000000"/>
                </a:solidFill>
                <a:latin typeface="Comic Sans MS" panose="030F0902030302020204" pitchFamily="66" charset="0"/>
              </a:rPr>
              <a:t>6</a:t>
            </a:r>
            <a:r>
              <a:rPr lang="en-US" altLang="en-US" sz="2400" dirty="0">
                <a:solidFill>
                  <a:srgbClr val="000000"/>
                </a:solidFill>
                <a:latin typeface="Comic Sans MS" panose="030F0902030302020204" pitchFamily="66" charset="0"/>
              </a:rPr>
              <a:t> So when the woman saw that the tree was good for food, </a:t>
            </a:r>
            <a:endParaRPr lang="en-US" altLang="en-US" sz="2400" dirty="0">
              <a:latin typeface="Comic Sans MS" panose="030F0902030302020204" pitchFamily="66" charset="0"/>
            </a:endParaRPr>
          </a:p>
        </p:txBody>
      </p:sp>
      <p:sp>
        <p:nvSpPr>
          <p:cNvPr id="14" name="Rectangle 4">
            <a:extLst>
              <a:ext uri="{FF2B5EF4-FFF2-40B4-BE49-F238E27FC236}">
                <a16:creationId xmlns:a16="http://schemas.microsoft.com/office/drawing/2014/main" id="{9A44B360-A53F-0D4E-7B85-2196B6343AD6}"/>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67348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11D5C-39BB-4016-9689-13666CC78D0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674F9F2-957F-74DE-E866-C41F471170D5}"/>
              </a:ext>
            </a:extLst>
          </p:cNvPr>
          <p:cNvSpPr txBox="1"/>
          <p:nvPr/>
        </p:nvSpPr>
        <p:spPr>
          <a:xfrm>
            <a:off x="1486553" y="1131890"/>
            <a:ext cx="9291918" cy="3355086"/>
          </a:xfrm>
          <a:prstGeom prst="rect">
            <a:avLst/>
          </a:prstGeom>
          <a:noFill/>
        </p:spPr>
        <p:txBody>
          <a:bodyPr wrap="square" rtlCol="0">
            <a:spAutoFit/>
          </a:bodyPr>
          <a:lstStyle/>
          <a:p>
            <a:pPr lvl="0" eaLnBrk="0" fontAlgn="base" hangingPunct="0">
              <a:lnSpc>
                <a:spcPct val="150000"/>
              </a:lnSpc>
              <a:spcBef>
                <a:spcPct val="0"/>
              </a:spcBef>
              <a:spcAft>
                <a:spcPct val="0"/>
              </a:spcAft>
            </a:pPr>
            <a:r>
              <a:rPr lang="en-US" altLang="en-US" sz="2400" dirty="0">
                <a:solidFill>
                  <a:srgbClr val="000000"/>
                </a:solidFill>
                <a:latin typeface="Comic Sans MS" panose="030F0902030302020204" pitchFamily="66" charset="0"/>
              </a:rPr>
              <a:t>and that it was a delight to the eyes, and that the tree was to be desired to make one wise, she took of its fruit and ate; and she also gave some to her husband, who was with her, and he ate. </a:t>
            </a:r>
            <a:r>
              <a:rPr lang="en-US" altLang="en-US" sz="2400" baseline="30000" dirty="0">
                <a:solidFill>
                  <a:srgbClr val="000000"/>
                </a:solidFill>
                <a:latin typeface="Comic Sans MS" panose="030F0902030302020204" pitchFamily="66" charset="0"/>
              </a:rPr>
              <a:t>7</a:t>
            </a:r>
            <a:r>
              <a:rPr lang="en-US" altLang="en-US" sz="2400" dirty="0">
                <a:solidFill>
                  <a:srgbClr val="000000"/>
                </a:solidFill>
                <a:latin typeface="Comic Sans MS" panose="030F0902030302020204" pitchFamily="66" charset="0"/>
              </a:rPr>
              <a:t> Then the eyes of both were opened, and they knew that they were naked; and they sewed fig leaves together and made loincloths for themselves.  </a:t>
            </a:r>
            <a:endParaRPr lang="en-US" altLang="en-US" sz="2400" dirty="0">
              <a:latin typeface="Comic Sans MS" panose="030F0902030302020204" pitchFamily="66" charset="0"/>
            </a:endParaRPr>
          </a:p>
        </p:txBody>
      </p:sp>
      <p:sp>
        <p:nvSpPr>
          <p:cNvPr id="4" name="Rectangle 1">
            <a:extLst>
              <a:ext uri="{FF2B5EF4-FFF2-40B4-BE49-F238E27FC236}">
                <a16:creationId xmlns:a16="http://schemas.microsoft.com/office/drawing/2014/main" id="{BEC9E4D7-986E-FE75-68CC-88F316D7A0F8}"/>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BBC6AC75-8C95-B435-483C-52C3F2F9FA99}"/>
              </a:ext>
            </a:extLst>
          </p:cNvPr>
          <p:cNvSpPr txBox="1"/>
          <p:nvPr/>
        </p:nvSpPr>
        <p:spPr>
          <a:xfrm>
            <a:off x="2609235" y="5566727"/>
            <a:ext cx="6973529" cy="461665"/>
          </a:xfrm>
          <a:prstGeom prst="rect">
            <a:avLst/>
          </a:prstGeom>
          <a:noFill/>
        </p:spPr>
        <p:txBody>
          <a:bodyPr wrap="square">
            <a:spAutoFit/>
          </a:bodyPr>
          <a:lstStyle/>
          <a:p>
            <a:pPr algn="ctr"/>
            <a:r>
              <a:rPr lang="en-US" sz="2400" dirty="0">
                <a:latin typeface="Comic Sans MS"/>
                <a:cs typeface="Segoe UI"/>
              </a:rPr>
              <a:t>For the word of the Lord. </a:t>
            </a:r>
            <a:r>
              <a:rPr lang="en-US" sz="2400" b="1" dirty="0">
                <a:latin typeface="Comic Sans MS"/>
                <a:cs typeface="Segoe UI"/>
              </a:rPr>
              <a:t>Thanks be to God.</a:t>
            </a:r>
            <a:r>
              <a:rPr lang="en-US" sz="2400" dirty="0">
                <a:latin typeface="Comic Sans MS"/>
                <a:cs typeface="Segoe UI"/>
              </a:rPr>
              <a:t>​</a:t>
            </a:r>
          </a:p>
        </p:txBody>
      </p:sp>
    </p:spTree>
    <p:extLst>
      <p:ext uri="{BB962C8B-B14F-4D97-AF65-F5344CB8AC3E}">
        <p14:creationId xmlns:p14="http://schemas.microsoft.com/office/powerpoint/2010/main" val="36538456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0646" y="176847"/>
            <a:ext cx="11349319" cy="1139094"/>
          </a:xfrm>
          <a:prstGeom prst="rect">
            <a:avLst/>
          </a:prstGeom>
        </p:spPr>
        <p:txBody>
          <a:bodyPr wrap="square" lIns="91440" tIns="45720" rIns="91440" bIns="45720" anchor="t">
            <a:spAutoFit/>
          </a:bodyPr>
          <a:lstStyle/>
          <a:p>
            <a:pPr>
              <a:lnSpc>
                <a:spcPct val="150000"/>
              </a:lnSpc>
            </a:pPr>
            <a:r>
              <a:rPr lang="en-GB" sz="2400" dirty="0">
                <a:solidFill>
                  <a:srgbClr val="7030A0"/>
                </a:solidFill>
                <a:latin typeface="Comic Sans MS"/>
              </a:rPr>
              <a:t>Leader: </a:t>
            </a:r>
            <a:r>
              <a:rPr lang="en-US" sz="2400" dirty="0">
                <a:latin typeface="Comic Sans MS"/>
              </a:rPr>
              <a:t>We now say the psalm antiphonally, I invite the first reader to lead, and we will all respond with our cantor as our voice. </a:t>
            </a:r>
            <a:endParaRPr lang="en-GB" sz="2400" dirty="0">
              <a:solidFill>
                <a:srgbClr val="E68422"/>
              </a:solidFill>
              <a:latin typeface="Comic Sans MS"/>
            </a:endParaRPr>
          </a:p>
        </p:txBody>
      </p:sp>
      <p:sp>
        <p:nvSpPr>
          <p:cNvPr id="7" name="Rectangle 6"/>
          <p:cNvSpPr/>
          <p:nvPr/>
        </p:nvSpPr>
        <p:spPr>
          <a:xfrm>
            <a:off x="7997142" y="6457890"/>
            <a:ext cx="2035498" cy="400110"/>
          </a:xfrm>
          <a:prstGeom prst="rect">
            <a:avLst/>
          </a:prstGeom>
        </p:spPr>
        <p:txBody>
          <a:bodyPr wrap="square" lIns="91440" tIns="45720" rIns="91440" bIns="45720" anchor="t">
            <a:spAutoFit/>
          </a:bodyPr>
          <a:lstStyle/>
          <a:p>
            <a:endParaRPr lang="en-GB" sz="2000" b="1">
              <a:solidFill>
                <a:srgbClr val="E3960B"/>
              </a:solidFill>
              <a:latin typeface="Comic Sans MS"/>
            </a:endParaRPr>
          </a:p>
        </p:txBody>
      </p:sp>
      <p:sp>
        <p:nvSpPr>
          <p:cNvPr id="3" name="TextBox 2">
            <a:extLst>
              <a:ext uri="{FF2B5EF4-FFF2-40B4-BE49-F238E27FC236}">
                <a16:creationId xmlns:a16="http://schemas.microsoft.com/office/drawing/2014/main" id="{F3ABC77F-A785-653E-F132-EC54274C3CC6}"/>
              </a:ext>
            </a:extLst>
          </p:cNvPr>
          <p:cNvSpPr txBox="1"/>
          <p:nvPr/>
        </p:nvSpPr>
        <p:spPr>
          <a:xfrm>
            <a:off x="244930" y="1536588"/>
            <a:ext cx="1986455" cy="461665"/>
          </a:xfrm>
          <a:prstGeom prst="rect">
            <a:avLst/>
          </a:prstGeom>
          <a:noFill/>
          <a:ln>
            <a:noFill/>
          </a:ln>
        </p:spPr>
        <p:txBody>
          <a:bodyPr wrap="square" lIns="91440" tIns="45720" rIns="91440" bIns="45720" rtlCol="0" anchor="t">
            <a:spAutoFit/>
          </a:bodyPr>
          <a:lstStyle/>
          <a:p>
            <a:pPr algn="ctr">
              <a:spcBef>
                <a:spcPts val="450"/>
              </a:spcBef>
              <a:spcAft>
                <a:spcPts val="450"/>
              </a:spcAft>
            </a:pPr>
            <a:r>
              <a:rPr lang="en-AU" sz="2400" b="1" u="none" strike="noStrike" dirty="0">
                <a:solidFill>
                  <a:srgbClr val="333333"/>
                </a:solidFill>
                <a:effectLst/>
                <a:latin typeface="Comic Sans MS"/>
              </a:rPr>
              <a:t>Psalm 32  </a:t>
            </a:r>
          </a:p>
        </p:txBody>
      </p:sp>
      <p:sp>
        <p:nvSpPr>
          <p:cNvPr id="6" name="TextBox 5">
            <a:extLst>
              <a:ext uri="{FF2B5EF4-FFF2-40B4-BE49-F238E27FC236}">
                <a16:creationId xmlns:a16="http://schemas.microsoft.com/office/drawing/2014/main" id="{53CB43A4-9631-3E5E-C41F-421A9F968E0F}"/>
              </a:ext>
            </a:extLst>
          </p:cNvPr>
          <p:cNvSpPr txBox="1"/>
          <p:nvPr/>
        </p:nvSpPr>
        <p:spPr>
          <a:xfrm>
            <a:off x="2231385" y="1524294"/>
            <a:ext cx="9032428" cy="4463081"/>
          </a:xfrm>
          <a:prstGeom prst="rect">
            <a:avLst/>
          </a:prstGeom>
          <a:noFill/>
        </p:spPr>
        <p:txBody>
          <a:bodyPr wrap="square" lIns="91440" tIns="45720" rIns="91440" bIns="45720" rtlCol="0" anchor="t">
            <a:spAutoFit/>
          </a:bodyPr>
          <a:lstStyle/>
          <a:p>
            <a:pPr lvl="0" eaLnBrk="0" fontAlgn="base" hangingPunct="0">
              <a:lnSpc>
                <a:spcPct val="150000"/>
              </a:lnSpc>
              <a:spcBef>
                <a:spcPct val="0"/>
              </a:spcBef>
              <a:spcAft>
                <a:spcPct val="0"/>
              </a:spcAft>
            </a:pPr>
            <a:r>
              <a:rPr lang="en-US" altLang="en-US" sz="2400" b="1" baseline="30000" dirty="0">
                <a:solidFill>
                  <a:srgbClr val="000000"/>
                </a:solidFill>
                <a:latin typeface="Comic Sans MS" panose="030F0902030302020204" pitchFamily="66" charset="0"/>
              </a:rPr>
              <a:t>1</a:t>
            </a:r>
            <a:r>
              <a:rPr lang="en-US" altLang="en-US" sz="2400" dirty="0">
                <a:solidFill>
                  <a:srgbClr val="000000"/>
                </a:solidFill>
                <a:latin typeface="Comic Sans MS" panose="030F0902030302020204" pitchFamily="66" charset="0"/>
              </a:rPr>
              <a:t> Blessed are those whose sin is forgiven:</a:t>
            </a:r>
            <a:endParaRPr lang="en-US" altLang="en-US" sz="2400" dirty="0"/>
          </a:p>
          <a:p>
            <a:pPr lvl="0" eaLnBrk="0" fontAlgn="base" hangingPunct="0">
              <a:lnSpc>
                <a:spcPct val="150000"/>
              </a:lnSpc>
              <a:spcBef>
                <a:spcPct val="0"/>
              </a:spcBef>
              <a:spcAft>
                <a:spcPct val="0"/>
              </a:spcAft>
            </a:pPr>
            <a:r>
              <a:rPr lang="en-US" altLang="en-US" sz="2400" dirty="0">
                <a:solidFill>
                  <a:srgbClr val="000000"/>
                </a:solidFill>
                <a:latin typeface="Comic Sans MS" panose="030F0902030302020204" pitchFamily="66" charset="0"/>
              </a:rPr>
              <a:t>   whose iniquity is put away.</a:t>
            </a:r>
          </a:p>
          <a:p>
            <a:pPr eaLnBrk="0" fontAlgn="base" hangingPunct="0">
              <a:lnSpc>
                <a:spcPct val="150000"/>
              </a:lnSpc>
              <a:spcBef>
                <a:spcPct val="0"/>
              </a:spcBef>
              <a:spcAft>
                <a:spcPct val="0"/>
              </a:spcAft>
            </a:pPr>
            <a:r>
              <a:rPr lang="en-US" altLang="en-US" sz="2400" b="1" baseline="30000" dirty="0">
                <a:solidFill>
                  <a:srgbClr val="000000"/>
                </a:solidFill>
                <a:latin typeface="Comic Sans MS"/>
              </a:rPr>
              <a:t>2</a:t>
            </a:r>
            <a:r>
              <a:rPr lang="en-US" altLang="en-US" sz="2400" b="1" dirty="0">
                <a:solidFill>
                  <a:srgbClr val="000000"/>
                </a:solidFill>
                <a:latin typeface="Comic Sans MS"/>
              </a:rPr>
              <a:t> Blessed are those to whom the Lord imputes no blame:</a:t>
            </a:r>
          </a:p>
          <a:p>
            <a:pPr eaLnBrk="0" fontAlgn="base" hangingPunct="0">
              <a:lnSpc>
                <a:spcPct val="150000"/>
              </a:lnSpc>
              <a:spcBef>
                <a:spcPct val="0"/>
              </a:spcBef>
              <a:spcAft>
                <a:spcPct val="0"/>
              </a:spcAft>
            </a:pPr>
            <a:r>
              <a:rPr lang="en-US" altLang="en-US" sz="2400" b="1" dirty="0">
                <a:solidFill>
                  <a:srgbClr val="000000"/>
                </a:solidFill>
                <a:latin typeface="Comic Sans MS"/>
              </a:rPr>
              <a:t>  and in whose spirit there is no guile.</a:t>
            </a:r>
          </a:p>
          <a:p>
            <a:pPr lvl="0" eaLnBrk="0" fontAlgn="base" hangingPunct="0">
              <a:lnSpc>
                <a:spcPct val="150000"/>
              </a:lnSpc>
              <a:spcBef>
                <a:spcPct val="0"/>
              </a:spcBef>
              <a:spcAft>
                <a:spcPct val="0"/>
              </a:spcAft>
            </a:pPr>
            <a:r>
              <a:rPr lang="en-US" altLang="en-US" sz="2400" b="1" baseline="30000" dirty="0">
                <a:solidFill>
                  <a:srgbClr val="000000"/>
                </a:solidFill>
                <a:latin typeface="Comic Sans MS" panose="030F0902030302020204" pitchFamily="66" charset="0"/>
              </a:rPr>
              <a:t>3</a:t>
            </a:r>
            <a:r>
              <a:rPr lang="en-US" altLang="en-US" sz="2400" dirty="0">
                <a:solidFill>
                  <a:srgbClr val="000000"/>
                </a:solidFill>
                <a:latin typeface="Comic Sans MS" panose="030F0902030302020204" pitchFamily="66" charset="0"/>
              </a:rPr>
              <a:t> For whilst I held my tongue:</a:t>
            </a:r>
          </a:p>
          <a:p>
            <a:pPr lvl="0" eaLnBrk="0" fontAlgn="base" hangingPunct="0">
              <a:lnSpc>
                <a:spcPct val="150000"/>
              </a:lnSpc>
              <a:spcBef>
                <a:spcPct val="0"/>
              </a:spcBef>
              <a:spcAft>
                <a:spcPct val="0"/>
              </a:spcAft>
            </a:pPr>
            <a:r>
              <a:rPr lang="en-US" altLang="en-US" sz="2400" dirty="0">
                <a:solidFill>
                  <a:srgbClr val="000000"/>
                </a:solidFill>
                <a:latin typeface="Comic Sans MS" panose="030F0902030302020204" pitchFamily="66" charset="0"/>
              </a:rPr>
              <a:t>   my bones wasted away with my daily complaining.</a:t>
            </a:r>
          </a:p>
          <a:p>
            <a:pPr lvl="0" eaLnBrk="0" fontAlgn="base" hangingPunct="0">
              <a:lnSpc>
                <a:spcPct val="150000"/>
              </a:lnSpc>
              <a:spcBef>
                <a:spcPct val="0"/>
              </a:spcBef>
              <a:spcAft>
                <a:spcPct val="0"/>
              </a:spcAft>
            </a:pPr>
            <a:r>
              <a:rPr lang="en-US" altLang="en-US" sz="2400" b="1" baseline="30000" dirty="0">
                <a:solidFill>
                  <a:srgbClr val="000000"/>
                </a:solidFill>
                <a:latin typeface="Comic Sans MS" panose="030F0902030302020204" pitchFamily="66" charset="0"/>
              </a:rPr>
              <a:t>4</a:t>
            </a:r>
            <a:r>
              <a:rPr lang="en-US" altLang="en-US" sz="2400" b="1" dirty="0">
                <a:solidFill>
                  <a:srgbClr val="000000"/>
                </a:solidFill>
                <a:latin typeface="Comic Sans MS" panose="030F0902030302020204" pitchFamily="66" charset="0"/>
              </a:rPr>
              <a:t> Your hand was heavy upon me day and night:</a:t>
            </a:r>
          </a:p>
          <a:p>
            <a:pPr lvl="0" indent="337820" eaLnBrk="0" fontAlgn="base" hangingPunct="0">
              <a:lnSpc>
                <a:spcPct val="150000"/>
              </a:lnSpc>
              <a:spcBef>
                <a:spcPct val="0"/>
              </a:spcBef>
              <a:spcAft>
                <a:spcPct val="0"/>
              </a:spcAft>
            </a:pPr>
            <a:r>
              <a:rPr lang="en-US" altLang="en-US" sz="2400" b="1" dirty="0">
                <a:solidFill>
                  <a:srgbClr val="000000"/>
                </a:solidFill>
                <a:latin typeface="Comic Sans MS" panose="030F0902030302020204" pitchFamily="66" charset="0"/>
              </a:rPr>
              <a:t>and my moisture was dried up like a drought in summer.</a:t>
            </a:r>
          </a:p>
        </p:txBody>
      </p:sp>
      <p:sp>
        <p:nvSpPr>
          <p:cNvPr id="4" name="Rectangle 1">
            <a:extLst>
              <a:ext uri="{FF2B5EF4-FFF2-40B4-BE49-F238E27FC236}">
                <a16:creationId xmlns:a16="http://schemas.microsoft.com/office/drawing/2014/main" id="{ABF55019-BF12-740C-2641-793D25D9EDE6}"/>
              </a:ext>
            </a:extLst>
          </p:cNvPr>
          <p:cNvSpPr>
            <a:spLocks noChangeArrowheads="1"/>
          </p:cNvSpPr>
          <p:nvPr/>
        </p:nvSpPr>
        <p:spPr bwMode="auto">
          <a:xfrm>
            <a:off x="0" y="43628"/>
            <a:ext cx="341760"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indent="338138"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338138"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E60F2B9F-6597-A773-5BD4-19EF56B66A2E}"/>
              </a:ext>
            </a:extLst>
          </p:cNvPr>
          <p:cNvSpPr/>
          <p:nvPr/>
        </p:nvSpPr>
        <p:spPr>
          <a:xfrm>
            <a:off x="7496578" y="6331861"/>
            <a:ext cx="2035498" cy="400110"/>
          </a:xfrm>
          <a:prstGeom prst="rect">
            <a:avLst/>
          </a:prstGeom>
        </p:spPr>
        <p:txBody>
          <a:bodyPr wrap="square" lIns="91440" tIns="45720" rIns="91440" bIns="45720" anchor="t">
            <a:spAutoFit/>
          </a:bodyPr>
          <a:lstStyle/>
          <a:p>
            <a:r>
              <a:rPr lang="en-GB" sz="2000" dirty="0">
                <a:solidFill>
                  <a:srgbClr val="7030A0"/>
                </a:solidFill>
                <a:latin typeface="Comic Sans MS"/>
              </a:rPr>
              <a:t>Continue…</a:t>
            </a:r>
            <a:endParaRPr lang="en-AU" sz="2000" dirty="0">
              <a:solidFill>
                <a:srgbClr val="7030A0"/>
              </a:solidFill>
              <a:cs typeface="Times New Roman"/>
            </a:endParaRPr>
          </a:p>
        </p:txBody>
      </p:sp>
    </p:spTree>
    <p:extLst>
      <p:ext uri="{BB962C8B-B14F-4D97-AF65-F5344CB8AC3E}">
        <p14:creationId xmlns:p14="http://schemas.microsoft.com/office/powerpoint/2010/main" val="1062179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1FABC-BFEB-C04A-E5FC-142F5A4D144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2F961240-51EE-A018-328C-F0C9EAAE13AC}"/>
              </a:ext>
            </a:extLst>
          </p:cNvPr>
          <p:cNvSpPr/>
          <p:nvPr/>
        </p:nvSpPr>
        <p:spPr>
          <a:xfrm>
            <a:off x="7997142" y="6457890"/>
            <a:ext cx="2035498" cy="400110"/>
          </a:xfrm>
          <a:prstGeom prst="rect">
            <a:avLst/>
          </a:prstGeom>
        </p:spPr>
        <p:txBody>
          <a:bodyPr wrap="square" lIns="91440" tIns="45720" rIns="91440" bIns="45720" anchor="t">
            <a:spAutoFit/>
          </a:bodyPr>
          <a:lstStyle/>
          <a:p>
            <a:endParaRPr lang="en-GB" sz="2000" b="1">
              <a:solidFill>
                <a:srgbClr val="E3960B"/>
              </a:solidFill>
              <a:latin typeface="Comic Sans MS"/>
            </a:endParaRPr>
          </a:p>
        </p:txBody>
      </p:sp>
      <p:sp>
        <p:nvSpPr>
          <p:cNvPr id="6" name="TextBox 5">
            <a:extLst>
              <a:ext uri="{FF2B5EF4-FFF2-40B4-BE49-F238E27FC236}">
                <a16:creationId xmlns:a16="http://schemas.microsoft.com/office/drawing/2014/main" id="{0576575F-29A8-CE5F-5EF7-CCD174289F6B}"/>
              </a:ext>
            </a:extLst>
          </p:cNvPr>
          <p:cNvSpPr txBox="1"/>
          <p:nvPr/>
        </p:nvSpPr>
        <p:spPr>
          <a:xfrm>
            <a:off x="2334609" y="126029"/>
            <a:ext cx="8557731" cy="6125075"/>
          </a:xfrm>
          <a:prstGeom prst="rect">
            <a:avLst/>
          </a:prstGeom>
          <a:noFill/>
        </p:spPr>
        <p:txBody>
          <a:bodyPr wrap="square" lIns="91440" tIns="45720" rIns="91440" bIns="45720" rtlCol="0" anchor="t">
            <a:spAutoFit/>
          </a:bodyPr>
          <a:lstStyle/>
          <a:p>
            <a:pPr lvl="0" eaLnBrk="0" fontAlgn="base" hangingPunct="0">
              <a:lnSpc>
                <a:spcPct val="150000"/>
              </a:lnSpc>
              <a:spcBef>
                <a:spcPct val="0"/>
              </a:spcBef>
              <a:spcAft>
                <a:spcPct val="0"/>
              </a:spcAft>
            </a:pPr>
            <a:r>
              <a:rPr lang="en-US" altLang="en-US" sz="2400" b="1" baseline="30000" dirty="0">
                <a:solidFill>
                  <a:srgbClr val="000000"/>
                </a:solidFill>
                <a:latin typeface="Comic Sans MS" panose="030F0902030302020204" pitchFamily="66" charset="0"/>
              </a:rPr>
              <a:t>5</a:t>
            </a:r>
            <a:r>
              <a:rPr lang="en-US" altLang="en-US" sz="2400" dirty="0">
                <a:solidFill>
                  <a:srgbClr val="000000"/>
                </a:solidFill>
                <a:latin typeface="Comic Sans MS" panose="030F0902030302020204" pitchFamily="66" charset="0"/>
              </a:rPr>
              <a:t> Then I acknowledged my sin to you:</a:t>
            </a:r>
          </a:p>
          <a:p>
            <a:pPr lvl="0" indent="337820" eaLnBrk="0" fontAlgn="base" hangingPunct="0">
              <a:lnSpc>
                <a:spcPct val="150000"/>
              </a:lnSpc>
              <a:spcBef>
                <a:spcPct val="0"/>
              </a:spcBef>
              <a:spcAft>
                <a:spcPct val="0"/>
              </a:spcAft>
            </a:pPr>
            <a:r>
              <a:rPr lang="en-US" altLang="en-US" sz="2400" dirty="0">
                <a:solidFill>
                  <a:srgbClr val="000000"/>
                </a:solidFill>
                <a:latin typeface="Comic Sans MS" panose="030F0902030302020204" pitchFamily="66" charset="0"/>
              </a:rPr>
              <a:t>and my iniquity I did not hide;</a:t>
            </a:r>
          </a:p>
          <a:p>
            <a:pPr eaLnBrk="0" fontAlgn="base" hangingPunct="0">
              <a:lnSpc>
                <a:spcPct val="150000"/>
              </a:lnSpc>
              <a:spcBef>
                <a:spcPct val="0"/>
              </a:spcBef>
              <a:spcAft>
                <a:spcPct val="0"/>
              </a:spcAft>
            </a:pPr>
            <a:r>
              <a:rPr lang="en-US" altLang="en-US" sz="2400" b="1" baseline="30000" dirty="0">
                <a:solidFill>
                  <a:srgbClr val="000000"/>
                </a:solidFill>
                <a:latin typeface="Comic Sans MS"/>
              </a:rPr>
              <a:t>6</a:t>
            </a:r>
            <a:r>
              <a:rPr lang="en-US" altLang="en-US" sz="2400" b="1" dirty="0">
                <a:solidFill>
                  <a:srgbClr val="000000"/>
                </a:solidFill>
                <a:latin typeface="Comic Sans MS"/>
              </a:rPr>
              <a:t> I said ‘I will confess my transgressions to the Lord’: </a:t>
            </a:r>
          </a:p>
          <a:p>
            <a:pPr eaLnBrk="0" fontAlgn="base" hangingPunct="0">
              <a:lnSpc>
                <a:spcPct val="150000"/>
              </a:lnSpc>
              <a:spcBef>
                <a:spcPct val="0"/>
              </a:spcBef>
              <a:spcAft>
                <a:spcPct val="0"/>
              </a:spcAft>
            </a:pPr>
            <a:r>
              <a:rPr lang="en-US" altLang="en-US" sz="2400" b="1" dirty="0">
                <a:solidFill>
                  <a:srgbClr val="000000"/>
                </a:solidFill>
                <a:latin typeface="Comic Sans MS"/>
              </a:rPr>
              <a:t>  and so you forgave the wickedness of my sin.</a:t>
            </a:r>
          </a:p>
          <a:p>
            <a:pPr lvl="0" eaLnBrk="0" fontAlgn="base" hangingPunct="0">
              <a:lnSpc>
                <a:spcPct val="150000"/>
              </a:lnSpc>
              <a:spcBef>
                <a:spcPct val="0"/>
              </a:spcBef>
              <a:spcAft>
                <a:spcPct val="0"/>
              </a:spcAft>
            </a:pPr>
            <a:r>
              <a:rPr lang="en-US" altLang="en-US" sz="2400" b="1" baseline="30000" dirty="0">
                <a:solidFill>
                  <a:srgbClr val="000000"/>
                </a:solidFill>
                <a:latin typeface="Comic Sans MS" panose="030F0902030302020204" pitchFamily="66" charset="0"/>
              </a:rPr>
              <a:t>7</a:t>
            </a:r>
            <a:r>
              <a:rPr lang="en-US" altLang="en-US" sz="2400" dirty="0">
                <a:solidFill>
                  <a:srgbClr val="000000"/>
                </a:solidFill>
                <a:latin typeface="Comic Sans MS" panose="030F0902030302020204" pitchFamily="66" charset="0"/>
              </a:rPr>
              <a:t> For this cause shall everyone that is faithful</a:t>
            </a:r>
          </a:p>
          <a:p>
            <a:pPr lvl="0" indent="337820" eaLnBrk="0" fontAlgn="base" hangingPunct="0">
              <a:lnSpc>
                <a:spcPct val="150000"/>
              </a:lnSpc>
              <a:spcBef>
                <a:spcPct val="0"/>
              </a:spcBef>
              <a:spcAft>
                <a:spcPct val="0"/>
              </a:spcAft>
            </a:pPr>
            <a:r>
              <a:rPr lang="en-US" altLang="en-US" sz="2400" dirty="0">
                <a:solidFill>
                  <a:srgbClr val="000000"/>
                </a:solidFill>
                <a:latin typeface="Comic Sans MS" panose="030F0902030302020204" pitchFamily="66" charset="0"/>
              </a:rPr>
              <a:t>make their prayer to you in the day of trouble:</a:t>
            </a:r>
          </a:p>
          <a:p>
            <a:pPr lvl="0" indent="337820" eaLnBrk="0" fontAlgn="base" hangingPunct="0">
              <a:lnSpc>
                <a:spcPct val="150000"/>
              </a:lnSpc>
              <a:spcBef>
                <a:spcPct val="0"/>
              </a:spcBef>
              <a:spcAft>
                <a:spcPct val="0"/>
              </a:spcAft>
            </a:pPr>
            <a:r>
              <a:rPr lang="en-US" altLang="en-US" sz="2400" dirty="0">
                <a:solidFill>
                  <a:srgbClr val="000000"/>
                </a:solidFill>
                <a:latin typeface="Comic Sans MS" panose="030F0902030302020204" pitchFamily="66" charset="0"/>
              </a:rPr>
              <a:t>and in the time of the great water-flood,</a:t>
            </a:r>
          </a:p>
          <a:p>
            <a:pPr lvl="0" indent="337820" eaLnBrk="0" fontAlgn="base" hangingPunct="0">
              <a:lnSpc>
                <a:spcPct val="150000"/>
              </a:lnSpc>
              <a:spcBef>
                <a:spcPct val="0"/>
              </a:spcBef>
              <a:spcAft>
                <a:spcPct val="0"/>
              </a:spcAft>
            </a:pPr>
            <a:r>
              <a:rPr lang="en-US" altLang="en-US" sz="2400" dirty="0">
                <a:solidFill>
                  <a:srgbClr val="000000"/>
                </a:solidFill>
                <a:latin typeface="Comic Sans MS" panose="030F0902030302020204" pitchFamily="66" charset="0"/>
              </a:rPr>
              <a:t>it shall not come near them.</a:t>
            </a:r>
          </a:p>
          <a:p>
            <a:pPr lvl="0" eaLnBrk="0" fontAlgn="base" hangingPunct="0">
              <a:lnSpc>
                <a:spcPct val="150000"/>
              </a:lnSpc>
              <a:spcBef>
                <a:spcPct val="0"/>
              </a:spcBef>
              <a:spcAft>
                <a:spcPct val="0"/>
              </a:spcAft>
            </a:pPr>
            <a:r>
              <a:rPr lang="en-US" altLang="en-US" sz="2400" b="1" baseline="30000" dirty="0">
                <a:solidFill>
                  <a:srgbClr val="000000"/>
                </a:solidFill>
                <a:latin typeface="Comic Sans MS" panose="030F0902030302020204" pitchFamily="66" charset="0"/>
              </a:rPr>
              <a:t>8</a:t>
            </a:r>
            <a:r>
              <a:rPr lang="en-US" altLang="en-US" sz="2400" b="1" dirty="0">
                <a:solidFill>
                  <a:srgbClr val="000000"/>
                </a:solidFill>
                <a:latin typeface="Comic Sans MS" panose="030F0902030302020204" pitchFamily="66" charset="0"/>
              </a:rPr>
              <a:t> You are a place to hide me in,</a:t>
            </a:r>
          </a:p>
          <a:p>
            <a:pPr lvl="0" indent="337820" eaLnBrk="0" fontAlgn="base" hangingPunct="0">
              <a:lnSpc>
                <a:spcPct val="150000"/>
              </a:lnSpc>
              <a:spcBef>
                <a:spcPct val="0"/>
              </a:spcBef>
              <a:spcAft>
                <a:spcPct val="0"/>
              </a:spcAft>
            </a:pPr>
            <a:r>
              <a:rPr lang="en-US" altLang="en-US" sz="2400" b="1" dirty="0">
                <a:solidFill>
                  <a:srgbClr val="000000"/>
                </a:solidFill>
                <a:latin typeface="Comic Sans MS" panose="030F0902030302020204" pitchFamily="66" charset="0"/>
              </a:rPr>
              <a:t>you will preserve me from trouble:</a:t>
            </a:r>
          </a:p>
          <a:p>
            <a:pPr indent="337820" eaLnBrk="0" fontAlgn="base" hangingPunct="0">
              <a:lnSpc>
                <a:spcPct val="150000"/>
              </a:lnSpc>
              <a:spcBef>
                <a:spcPct val="0"/>
              </a:spcBef>
              <a:spcAft>
                <a:spcPct val="0"/>
              </a:spcAft>
            </a:pPr>
            <a:r>
              <a:rPr lang="en-US" altLang="en-US" sz="2400" b="1" dirty="0">
                <a:solidFill>
                  <a:srgbClr val="000000"/>
                </a:solidFill>
                <a:latin typeface="Comic Sans MS" panose="030F0902030302020204" pitchFamily="66" charset="0"/>
              </a:rPr>
              <a:t>you will surround me with deliverance on every side.</a:t>
            </a:r>
          </a:p>
        </p:txBody>
      </p:sp>
      <p:sp>
        <p:nvSpPr>
          <p:cNvPr id="4" name="Rectangle 3">
            <a:extLst>
              <a:ext uri="{FF2B5EF4-FFF2-40B4-BE49-F238E27FC236}">
                <a16:creationId xmlns:a16="http://schemas.microsoft.com/office/drawing/2014/main" id="{25888AD5-7516-2336-F30D-E855AA32C017}"/>
              </a:ext>
            </a:extLst>
          </p:cNvPr>
          <p:cNvSpPr/>
          <p:nvPr/>
        </p:nvSpPr>
        <p:spPr>
          <a:xfrm>
            <a:off x="7496578" y="6331861"/>
            <a:ext cx="2035498" cy="400110"/>
          </a:xfrm>
          <a:prstGeom prst="rect">
            <a:avLst/>
          </a:prstGeom>
        </p:spPr>
        <p:txBody>
          <a:bodyPr wrap="square" lIns="91440" tIns="45720" rIns="91440" bIns="45720" anchor="t">
            <a:spAutoFit/>
          </a:bodyPr>
          <a:lstStyle/>
          <a:p>
            <a:r>
              <a:rPr lang="en-GB" sz="2000" dirty="0">
                <a:solidFill>
                  <a:srgbClr val="7030A0"/>
                </a:solidFill>
                <a:latin typeface="Comic Sans MS"/>
              </a:rPr>
              <a:t>Continue…</a:t>
            </a:r>
            <a:endParaRPr lang="en-AU" sz="2000" dirty="0">
              <a:solidFill>
                <a:srgbClr val="7030A0"/>
              </a:solidFill>
              <a:cs typeface="Times New Roman"/>
            </a:endParaRPr>
          </a:p>
        </p:txBody>
      </p:sp>
    </p:spTree>
    <p:extLst>
      <p:ext uri="{BB962C8B-B14F-4D97-AF65-F5344CB8AC3E}">
        <p14:creationId xmlns:p14="http://schemas.microsoft.com/office/powerpoint/2010/main" val="949437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AF71D7-335C-9E74-167D-F59E2F6FAE02}"/>
              </a:ext>
            </a:extLst>
          </p:cNvPr>
          <p:cNvSpPr txBox="1"/>
          <p:nvPr/>
        </p:nvSpPr>
        <p:spPr>
          <a:xfrm>
            <a:off x="220444" y="89821"/>
            <a:ext cx="11824137" cy="6463308"/>
          </a:xfrm>
          <a:prstGeom prst="rect">
            <a:avLst/>
          </a:prstGeom>
          <a:noFill/>
        </p:spPr>
        <p:txBody>
          <a:bodyPr wrap="square" lIns="91440" tIns="45720" rIns="91440" bIns="45720" rtlCol="0" anchor="t">
            <a:spAutoFit/>
          </a:bodyPr>
          <a:lstStyle/>
          <a:p>
            <a:pPr algn="ctr"/>
            <a:r>
              <a:rPr lang="en-US" sz="3200" dirty="0">
                <a:solidFill>
                  <a:srgbClr val="7030A0"/>
                </a:solidFill>
                <a:latin typeface="Comic Sans MS" panose="030F0702030302020204" pitchFamily="66" charset="0"/>
              </a:rPr>
              <a:t>Hospitality </a:t>
            </a:r>
            <a:endParaRPr lang="en-US" sz="3200" dirty="0">
              <a:solidFill>
                <a:srgbClr val="7030A0"/>
              </a:solidFill>
              <a:latin typeface="Comic Sans MS" panose="030F0702030302020204" pitchFamily="66" charset="0"/>
              <a:cs typeface="Times New Roman"/>
            </a:endParaRPr>
          </a:p>
          <a:p>
            <a:pPr>
              <a:spcBef>
                <a:spcPts val="600"/>
              </a:spcBef>
              <a:spcAft>
                <a:spcPts val="1200"/>
              </a:spcAft>
            </a:pPr>
            <a:r>
              <a:rPr lang="en-US" sz="2400" dirty="0">
                <a:solidFill>
                  <a:srgbClr val="7030A0"/>
                </a:solidFill>
                <a:latin typeface="Comic Sans MS"/>
              </a:rPr>
              <a:t>Leader: </a:t>
            </a:r>
          </a:p>
          <a:p>
            <a:pPr>
              <a:spcBef>
                <a:spcPts val="600"/>
              </a:spcBef>
              <a:spcAft>
                <a:spcPts val="1200"/>
              </a:spcAft>
            </a:pPr>
            <a:r>
              <a:rPr lang="en-US" sz="2000" dirty="0">
                <a:latin typeface="Comic Sans MS"/>
              </a:rPr>
              <a:t>Please mute         for the service unless invited to offer your voice as part of the service ministry</a:t>
            </a:r>
            <a:endParaRPr lang="en-US" sz="2000" dirty="0">
              <a:solidFill>
                <a:srgbClr val="000000"/>
              </a:solidFill>
              <a:latin typeface="Comic Sans MS"/>
            </a:endParaRPr>
          </a:p>
          <a:p>
            <a:pPr>
              <a:spcBef>
                <a:spcPts val="600"/>
              </a:spcBef>
              <a:spcAft>
                <a:spcPts val="1200"/>
              </a:spcAft>
            </a:pPr>
            <a:r>
              <a:rPr lang="en-US" sz="2000" dirty="0">
                <a:latin typeface="Comic Sans MS"/>
              </a:rPr>
              <a:t>Have the video camera          on or off and turn the volume and brightness up or down on your device if things are too loud </a:t>
            </a:r>
            <a:r>
              <a:rPr lang="en-US" sz="2000" dirty="0">
                <a:latin typeface="Calibri"/>
                <a:ea typeface="Calibri"/>
                <a:cs typeface="Calibri"/>
              </a:rPr>
              <a:t>🔉🔊</a:t>
            </a:r>
            <a:r>
              <a:rPr lang="en-US" sz="2000" dirty="0">
                <a:latin typeface="Comic Sans MS"/>
              </a:rPr>
              <a:t>or too bright</a:t>
            </a:r>
            <a:r>
              <a:rPr lang="en-US" sz="2000" dirty="0">
                <a:latin typeface="Calibri"/>
                <a:ea typeface="Calibri"/>
                <a:cs typeface="Calibri"/>
              </a:rPr>
              <a:t>🔅🔆</a:t>
            </a:r>
            <a:endParaRPr lang="en-US" sz="2000" dirty="0">
              <a:solidFill>
                <a:srgbClr val="000000"/>
              </a:solidFill>
              <a:latin typeface="Comic Sans MS"/>
            </a:endParaRPr>
          </a:p>
          <a:p>
            <a:pPr>
              <a:spcBef>
                <a:spcPts val="600"/>
              </a:spcBef>
              <a:spcAft>
                <a:spcPts val="1200"/>
              </a:spcAft>
            </a:pPr>
            <a:r>
              <a:rPr lang="en-US" sz="2000" dirty="0">
                <a:solidFill>
                  <a:srgbClr val="000000"/>
                </a:solidFill>
                <a:latin typeface="Comic Sans MS"/>
              </a:rPr>
              <a:t>Our </a:t>
            </a:r>
            <a:r>
              <a:rPr lang="en-US" sz="2000" dirty="0">
                <a:latin typeface="Comic Sans MS"/>
              </a:rPr>
              <a:t>Cantor acts as our voice,           offering the responses, in</a:t>
            </a:r>
            <a:r>
              <a:rPr lang="en-US" sz="2000" b="1" dirty="0">
                <a:latin typeface="Comic Sans MS"/>
              </a:rPr>
              <a:t> Bold Text, </a:t>
            </a:r>
            <a:r>
              <a:rPr lang="en-US" sz="2000" dirty="0">
                <a:latin typeface="Comic Sans MS"/>
              </a:rPr>
              <a:t>which we say together</a:t>
            </a:r>
          </a:p>
          <a:p>
            <a:pPr>
              <a:spcBef>
                <a:spcPts val="600"/>
              </a:spcBef>
              <a:spcAft>
                <a:spcPts val="1200"/>
              </a:spcAft>
            </a:pPr>
            <a:r>
              <a:rPr lang="en-US" sz="2000" dirty="0">
                <a:latin typeface="Comic Sans MS"/>
              </a:rPr>
              <a:t>Feel welcome to use the chat          and reaction emojis </a:t>
            </a:r>
            <a:r>
              <a:rPr lang="en-US" sz="2000" dirty="0">
                <a:latin typeface="Calibri"/>
                <a:ea typeface="Calibri"/>
                <a:cs typeface="Calibri"/>
              </a:rPr>
              <a:t>👍</a:t>
            </a:r>
          </a:p>
          <a:p>
            <a:pPr>
              <a:spcBef>
                <a:spcPts val="600"/>
              </a:spcBef>
              <a:spcAft>
                <a:spcPts val="1200"/>
              </a:spcAft>
            </a:pPr>
            <a:r>
              <a:rPr lang="en-US" sz="2000" dirty="0">
                <a:latin typeface="Calibri"/>
                <a:ea typeface="Calibri"/>
                <a:cs typeface="Calibri"/>
              </a:rPr>
              <a:t>🙏 </a:t>
            </a:r>
            <a:r>
              <a:rPr lang="en-US" sz="2000" dirty="0">
                <a:latin typeface="Comic Sans MS"/>
              </a:rPr>
              <a:t>Please take care of yourself in this space. </a:t>
            </a:r>
            <a:r>
              <a:rPr lang="en-US" sz="2000" dirty="0">
                <a:latin typeface="Calibri"/>
                <a:ea typeface="Calibri"/>
                <a:cs typeface="Calibri"/>
              </a:rPr>
              <a:t>🙏</a:t>
            </a:r>
            <a:r>
              <a:rPr lang="en-US" sz="2000" dirty="0">
                <a:latin typeface="Comic Sans MS"/>
                <a:ea typeface="Calibri"/>
                <a:cs typeface="Calibri"/>
              </a:rPr>
              <a:t> </a:t>
            </a:r>
            <a:r>
              <a:rPr lang="en-US" sz="2000" dirty="0">
                <a:latin typeface="Comic Sans MS"/>
              </a:rPr>
              <a:t>Come and go as you need </a:t>
            </a:r>
            <a:endParaRPr lang="en-US" sz="2000" dirty="0">
              <a:cs typeface="Times New Roman"/>
            </a:endParaRPr>
          </a:p>
          <a:p>
            <a:pPr>
              <a:spcBef>
                <a:spcPts val="600"/>
              </a:spcBef>
              <a:spcAft>
                <a:spcPts val="1200"/>
              </a:spcAft>
            </a:pPr>
            <a:r>
              <a:rPr lang="en-US" sz="2000" dirty="0">
                <a:solidFill>
                  <a:srgbClr val="000000"/>
                </a:solidFill>
                <a:latin typeface="Calibri"/>
                <a:ea typeface="Calibri"/>
                <a:cs typeface="Calibri"/>
              </a:rPr>
              <a:t>😴 </a:t>
            </a:r>
            <a:r>
              <a:rPr lang="en-US" sz="2000" dirty="0">
                <a:latin typeface="Comic Sans MS"/>
              </a:rPr>
              <a:t>It is great to take rest in this space, so falling asleep is also OK </a:t>
            </a:r>
            <a:r>
              <a:rPr lang="en-US" sz="2000" dirty="0">
                <a:solidFill>
                  <a:srgbClr val="000000"/>
                </a:solidFill>
                <a:latin typeface="Calibri"/>
                <a:ea typeface="Calibri"/>
                <a:cs typeface="Calibri"/>
              </a:rPr>
              <a:t>😴</a:t>
            </a:r>
            <a:endParaRPr lang="en-US" sz="2000" dirty="0">
              <a:latin typeface="Comic Sans MS"/>
            </a:endParaRPr>
          </a:p>
          <a:p>
            <a:pPr>
              <a:spcBef>
                <a:spcPts val="600"/>
              </a:spcBef>
              <a:spcAft>
                <a:spcPts val="1200"/>
              </a:spcAft>
            </a:pPr>
            <a:r>
              <a:rPr lang="en-US" sz="2000" dirty="0">
                <a:solidFill>
                  <a:srgbClr val="000000"/>
                </a:solidFill>
                <a:latin typeface="Calibri"/>
                <a:ea typeface="Calibri"/>
                <a:cs typeface="Calibri"/>
              </a:rPr>
              <a:t>👂️ </a:t>
            </a:r>
            <a:r>
              <a:rPr lang="en-US" sz="2000" dirty="0">
                <a:solidFill>
                  <a:srgbClr val="000000"/>
                </a:solidFill>
                <a:latin typeface="Comic Sans MS"/>
              </a:rPr>
              <a:t>Remember</a:t>
            </a:r>
            <a:r>
              <a:rPr lang="en-US" sz="2000" dirty="0">
                <a:latin typeface="Comic Sans MS"/>
              </a:rPr>
              <a:t>, pastoral care is available to all in the community, if you'd like to speak to someone about anything spiritual. </a:t>
            </a:r>
            <a:r>
              <a:rPr lang="en-US" sz="2000" dirty="0">
                <a:latin typeface="Calibri"/>
                <a:ea typeface="Calibri"/>
                <a:cs typeface="Calibri"/>
              </a:rPr>
              <a:t>❤️</a:t>
            </a:r>
            <a:r>
              <a:rPr lang="en-US" sz="2000" dirty="0">
                <a:latin typeface="Comic Sans MS"/>
              </a:rPr>
              <a:t> Visit the </a:t>
            </a:r>
            <a:r>
              <a:rPr lang="en-US" sz="2000" dirty="0">
                <a:latin typeface="Comic Sans MS"/>
                <a:hlinkClick r:id="rId3"/>
              </a:rPr>
              <a:t>help page</a:t>
            </a:r>
            <a:r>
              <a:rPr lang="en-US" sz="2000" dirty="0">
                <a:latin typeface="Comic Sans MS"/>
              </a:rPr>
              <a:t>  at the website to reach out</a:t>
            </a:r>
            <a:r>
              <a:rPr lang="en-US" sz="2000" dirty="0"/>
              <a:t> </a:t>
            </a:r>
            <a:r>
              <a:rPr lang="en-US" sz="2000" dirty="0">
                <a:latin typeface="Calibri"/>
                <a:ea typeface="Calibri"/>
                <a:cs typeface="Calibri"/>
              </a:rPr>
              <a:t>🌐 </a:t>
            </a:r>
            <a:r>
              <a:rPr lang="en-US" sz="2000" dirty="0">
                <a:latin typeface="Comic Sans MS"/>
                <a:ea typeface="Calibri"/>
                <a:cs typeface="Calibri"/>
              </a:rPr>
              <a:t> </a:t>
            </a:r>
          </a:p>
          <a:p>
            <a:pPr algn="ctr">
              <a:spcBef>
                <a:spcPts val="600"/>
              </a:spcBef>
              <a:spcAft>
                <a:spcPts val="1200"/>
              </a:spcAft>
            </a:pPr>
            <a:r>
              <a:rPr lang="en-US" sz="1800" b="0" i="0" u="none" strike="noStrike" dirty="0">
                <a:solidFill>
                  <a:srgbClr val="000000"/>
                </a:solidFill>
                <a:effectLst/>
                <a:latin typeface="Comic Sans MS" panose="030F0902030302020204" pitchFamily="66" charset="0"/>
              </a:rPr>
              <a:t>Our </a:t>
            </a:r>
            <a:r>
              <a:rPr lang="en-US" sz="1800" b="1" i="0" u="none" strike="noStrike" dirty="0">
                <a:solidFill>
                  <a:srgbClr val="000000"/>
                </a:solidFill>
                <a:effectLst/>
                <a:latin typeface="Comic Sans MS" panose="030F0902030302020204" pitchFamily="66" charset="0"/>
              </a:rPr>
              <a:t>Being Together ethos and safeguarding practices</a:t>
            </a:r>
            <a:r>
              <a:rPr lang="en-US" sz="1800" b="0" i="0" u="none" strike="noStrike" dirty="0">
                <a:solidFill>
                  <a:srgbClr val="000000"/>
                </a:solidFill>
                <a:effectLst/>
                <a:latin typeface="Comic Sans MS" panose="030F0902030302020204" pitchFamily="66" charset="0"/>
              </a:rPr>
              <a:t> can also be accessed on the website 🫶</a:t>
            </a:r>
            <a:r>
              <a:rPr lang="en-US" sz="1800" b="0" i="0" u="none" strike="noStrike" dirty="0">
                <a:effectLst/>
                <a:latin typeface="Comic Sans MS" panose="030F0902030302020204" pitchFamily="66" charset="0"/>
              </a:rPr>
              <a:t>​</a:t>
            </a:r>
            <a:endParaRPr lang="en-US" sz="2000" dirty="0">
              <a:latin typeface="Calibri"/>
              <a:ea typeface="Calibri"/>
              <a:cs typeface="Calibri"/>
            </a:endParaRPr>
          </a:p>
          <a:p>
            <a:pPr algn="ctr">
              <a:spcBef>
                <a:spcPts val="600"/>
              </a:spcBef>
              <a:spcAft>
                <a:spcPts val="1200"/>
              </a:spcAft>
            </a:pPr>
            <a:r>
              <a:rPr lang="en-US" sz="2000" dirty="0">
                <a:latin typeface="Calibri"/>
                <a:ea typeface="Calibri"/>
                <a:cs typeface="Calibri"/>
              </a:rPr>
              <a:t>🙌  </a:t>
            </a:r>
            <a:r>
              <a:rPr lang="en-US" sz="2000" dirty="0">
                <a:latin typeface="Comic Sans MS"/>
              </a:rPr>
              <a:t>Come as you are – we are all here together! </a:t>
            </a:r>
            <a:r>
              <a:rPr lang="en-US" sz="2000" dirty="0">
                <a:latin typeface="Calibri"/>
                <a:ea typeface="Calibri"/>
                <a:cs typeface="Calibri"/>
              </a:rPr>
              <a:t>🙌 </a:t>
            </a:r>
            <a:endParaRPr lang="en-US" sz="2000" dirty="0">
              <a:latin typeface="Comic Sans MS"/>
            </a:endParaRPr>
          </a:p>
        </p:txBody>
      </p:sp>
      <p:pic>
        <p:nvPicPr>
          <p:cNvPr id="3" name="Picture 2" descr="A white and black screen with a microphone and arrow&#10;&#10;AI-generated content may be incorrect.">
            <a:extLst>
              <a:ext uri="{FF2B5EF4-FFF2-40B4-BE49-F238E27FC236}">
                <a16:creationId xmlns:a16="http://schemas.microsoft.com/office/drawing/2014/main" id="{121773D6-20D5-2669-8494-7B18D22391CE}"/>
              </a:ext>
            </a:extLst>
          </p:cNvPr>
          <p:cNvPicPr>
            <a:picLocks noChangeAspect="1"/>
          </p:cNvPicPr>
          <p:nvPr/>
        </p:nvPicPr>
        <p:blipFill>
          <a:blip r:embed="rId4"/>
          <a:srcRect r="25191" b="-855"/>
          <a:stretch/>
        </p:blipFill>
        <p:spPr>
          <a:xfrm>
            <a:off x="3945311" y="2507754"/>
            <a:ext cx="455251" cy="548296"/>
          </a:xfrm>
          <a:prstGeom prst="rect">
            <a:avLst/>
          </a:prstGeom>
        </p:spPr>
      </p:pic>
      <p:pic>
        <p:nvPicPr>
          <p:cNvPr id="4" name="Picture 3" descr="A black background with a red line and a microphone&#10;&#10;AI-generated content may be incorrect.">
            <a:extLst>
              <a:ext uri="{FF2B5EF4-FFF2-40B4-BE49-F238E27FC236}">
                <a16:creationId xmlns:a16="http://schemas.microsoft.com/office/drawing/2014/main" id="{F8CDBE2E-DA04-8DD6-3349-061224823521}"/>
              </a:ext>
            </a:extLst>
          </p:cNvPr>
          <p:cNvPicPr>
            <a:picLocks noChangeAspect="1"/>
          </p:cNvPicPr>
          <p:nvPr/>
        </p:nvPicPr>
        <p:blipFill>
          <a:blip r:embed="rId5"/>
          <a:srcRect l="3022" t="-3540" r="17518" b="2655"/>
          <a:stretch/>
        </p:blipFill>
        <p:spPr>
          <a:xfrm>
            <a:off x="1788091" y="1155659"/>
            <a:ext cx="486421" cy="548296"/>
          </a:xfrm>
          <a:prstGeom prst="rect">
            <a:avLst/>
          </a:prstGeom>
        </p:spPr>
      </p:pic>
      <p:pic>
        <p:nvPicPr>
          <p:cNvPr id="5" name="Picture 4" descr="A white chat logo on a black background&#10;&#10;AI-generated content may be incorrect.">
            <a:extLst>
              <a:ext uri="{FF2B5EF4-FFF2-40B4-BE49-F238E27FC236}">
                <a16:creationId xmlns:a16="http://schemas.microsoft.com/office/drawing/2014/main" id="{257694F5-4850-D540-56FD-E438477D812C}"/>
              </a:ext>
            </a:extLst>
          </p:cNvPr>
          <p:cNvPicPr>
            <a:picLocks noChangeAspect="1"/>
          </p:cNvPicPr>
          <p:nvPr/>
        </p:nvPicPr>
        <p:blipFill>
          <a:blip r:embed="rId6"/>
          <a:srcRect l="17804" r="763" b="901"/>
          <a:stretch/>
        </p:blipFill>
        <p:spPr>
          <a:xfrm>
            <a:off x="3892407" y="3163575"/>
            <a:ext cx="490969" cy="530850"/>
          </a:xfrm>
          <a:prstGeom prst="rect">
            <a:avLst/>
          </a:prstGeom>
        </p:spPr>
      </p:pic>
      <p:pic>
        <p:nvPicPr>
          <p:cNvPr id="6" name="Picture 5" descr="A heart with text on it&#10;&#10;AI-generated content may be incorrect.">
            <a:extLst>
              <a:ext uri="{FF2B5EF4-FFF2-40B4-BE49-F238E27FC236}">
                <a16:creationId xmlns:a16="http://schemas.microsoft.com/office/drawing/2014/main" id="{E64F17CF-46CB-3BF2-5FF0-A20190B25103}"/>
              </a:ext>
            </a:extLst>
          </p:cNvPr>
          <p:cNvPicPr>
            <a:picLocks noChangeAspect="1"/>
          </p:cNvPicPr>
          <p:nvPr/>
        </p:nvPicPr>
        <p:blipFill>
          <a:blip r:embed="rId7"/>
          <a:srcRect l="7259" r="-917" b="498"/>
          <a:stretch/>
        </p:blipFill>
        <p:spPr>
          <a:xfrm>
            <a:off x="7328969" y="3163575"/>
            <a:ext cx="479657" cy="530850"/>
          </a:xfrm>
          <a:prstGeom prst="rect">
            <a:avLst/>
          </a:prstGeom>
        </p:spPr>
      </p:pic>
      <p:pic>
        <p:nvPicPr>
          <p:cNvPr id="7" name="Picture 6" descr="A black and white sign with a person walking through a door&#10;&#10;AI-generated content may be incorrect.">
            <a:extLst>
              <a:ext uri="{FF2B5EF4-FFF2-40B4-BE49-F238E27FC236}">
                <a16:creationId xmlns:a16="http://schemas.microsoft.com/office/drawing/2014/main" id="{1F3DEF07-AD9F-FB2A-88E8-024BB24EE162}"/>
              </a:ext>
            </a:extLst>
          </p:cNvPr>
          <p:cNvPicPr>
            <a:picLocks noChangeAspect="1"/>
          </p:cNvPicPr>
          <p:nvPr/>
        </p:nvPicPr>
        <p:blipFill>
          <a:blip r:embed="rId8"/>
          <a:stretch>
            <a:fillRect/>
          </a:stretch>
        </p:blipFill>
        <p:spPr>
          <a:xfrm>
            <a:off x="9051633" y="3586900"/>
            <a:ext cx="517587" cy="525357"/>
          </a:xfrm>
          <a:prstGeom prst="rect">
            <a:avLst/>
          </a:prstGeom>
        </p:spPr>
      </p:pic>
      <p:pic>
        <p:nvPicPr>
          <p:cNvPr id="8" name="Picture 7" descr="A logo of a video camera&#10;&#10;AI-generated content may be incorrect.">
            <a:extLst>
              <a:ext uri="{FF2B5EF4-FFF2-40B4-BE49-F238E27FC236}">
                <a16:creationId xmlns:a16="http://schemas.microsoft.com/office/drawing/2014/main" id="{76DB22CC-30DF-E302-D20A-C4F344F59EFC}"/>
              </a:ext>
            </a:extLst>
          </p:cNvPr>
          <p:cNvPicPr>
            <a:picLocks noChangeAspect="1"/>
          </p:cNvPicPr>
          <p:nvPr/>
        </p:nvPicPr>
        <p:blipFill>
          <a:blip r:embed="rId9"/>
          <a:stretch>
            <a:fillRect/>
          </a:stretch>
        </p:blipFill>
        <p:spPr>
          <a:xfrm>
            <a:off x="3169337" y="1581745"/>
            <a:ext cx="487000" cy="494482"/>
          </a:xfrm>
          <a:prstGeom prst="rect">
            <a:avLst/>
          </a:prstGeom>
        </p:spPr>
      </p:pic>
    </p:spTree>
    <p:extLst>
      <p:ext uri="{BB962C8B-B14F-4D97-AF65-F5344CB8AC3E}">
        <p14:creationId xmlns:p14="http://schemas.microsoft.com/office/powerpoint/2010/main" val="1753621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58DFC-C4F1-B906-D80C-72D6ABF361C7}"/>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D50E0B53-4C80-E35E-65D7-F9CA328188CA}"/>
              </a:ext>
            </a:extLst>
          </p:cNvPr>
          <p:cNvSpPr/>
          <p:nvPr/>
        </p:nvSpPr>
        <p:spPr>
          <a:xfrm>
            <a:off x="7997142" y="6457890"/>
            <a:ext cx="2035498" cy="400110"/>
          </a:xfrm>
          <a:prstGeom prst="rect">
            <a:avLst/>
          </a:prstGeom>
        </p:spPr>
        <p:txBody>
          <a:bodyPr wrap="square" lIns="91440" tIns="45720" rIns="91440" bIns="45720" anchor="t">
            <a:spAutoFit/>
          </a:bodyPr>
          <a:lstStyle/>
          <a:p>
            <a:endParaRPr lang="en-GB" sz="2000" b="1">
              <a:solidFill>
                <a:srgbClr val="E3960B"/>
              </a:solidFill>
              <a:latin typeface="Comic Sans MS"/>
            </a:endParaRPr>
          </a:p>
        </p:txBody>
      </p:sp>
      <p:sp>
        <p:nvSpPr>
          <p:cNvPr id="6" name="TextBox 5">
            <a:extLst>
              <a:ext uri="{FF2B5EF4-FFF2-40B4-BE49-F238E27FC236}">
                <a16:creationId xmlns:a16="http://schemas.microsoft.com/office/drawing/2014/main" id="{922565B2-E93A-55B9-5E83-6668CC343F6F}"/>
              </a:ext>
            </a:extLst>
          </p:cNvPr>
          <p:cNvSpPr txBox="1"/>
          <p:nvPr/>
        </p:nvSpPr>
        <p:spPr>
          <a:xfrm>
            <a:off x="1807681" y="703717"/>
            <a:ext cx="9613528" cy="5017079"/>
          </a:xfrm>
          <a:prstGeom prst="rect">
            <a:avLst/>
          </a:prstGeom>
          <a:noFill/>
        </p:spPr>
        <p:txBody>
          <a:bodyPr wrap="square" rtlCol="0">
            <a:spAutoFit/>
          </a:bodyPr>
          <a:lstStyle/>
          <a:p>
            <a:pPr lvl="0" eaLnBrk="0" fontAlgn="base" hangingPunct="0">
              <a:lnSpc>
                <a:spcPct val="150000"/>
              </a:lnSpc>
              <a:spcBef>
                <a:spcPct val="0"/>
              </a:spcBef>
              <a:spcAft>
                <a:spcPct val="0"/>
              </a:spcAft>
            </a:pPr>
            <a:r>
              <a:rPr lang="en-US" altLang="en-US" sz="2400" b="1" baseline="30000" dirty="0">
                <a:solidFill>
                  <a:srgbClr val="000000"/>
                </a:solidFill>
                <a:latin typeface="Comic Sans MS" panose="030F0902030302020204" pitchFamily="66" charset="0"/>
              </a:rPr>
              <a:t>9</a:t>
            </a:r>
            <a:r>
              <a:rPr lang="en-US" altLang="en-US" sz="2400" dirty="0">
                <a:solidFill>
                  <a:srgbClr val="000000"/>
                </a:solidFill>
                <a:latin typeface="Comic Sans MS" panose="030F0902030302020204" pitchFamily="66" charset="0"/>
              </a:rPr>
              <a:t> ‘I will instruct you, and direct you in the way that you should go:</a:t>
            </a:r>
          </a:p>
          <a:p>
            <a:pPr lvl="0" indent="338138" eaLnBrk="0" fontAlgn="base" hangingPunct="0">
              <a:lnSpc>
                <a:spcPct val="150000"/>
              </a:lnSpc>
              <a:spcBef>
                <a:spcPct val="0"/>
              </a:spcBef>
              <a:spcAft>
                <a:spcPct val="0"/>
              </a:spcAft>
            </a:pPr>
            <a:r>
              <a:rPr lang="en-US" altLang="en-US" sz="2400" dirty="0">
                <a:solidFill>
                  <a:srgbClr val="000000"/>
                </a:solidFill>
                <a:latin typeface="Comic Sans MS" panose="030F0902030302020204" pitchFamily="66" charset="0"/>
              </a:rPr>
              <a:t>I will fasten my eye upon you, and give you counsel.</a:t>
            </a:r>
          </a:p>
          <a:p>
            <a:pPr lvl="0" eaLnBrk="0" fontAlgn="base" hangingPunct="0">
              <a:lnSpc>
                <a:spcPct val="150000"/>
              </a:lnSpc>
              <a:spcBef>
                <a:spcPct val="0"/>
              </a:spcBef>
              <a:spcAft>
                <a:spcPct val="0"/>
              </a:spcAft>
            </a:pPr>
            <a:r>
              <a:rPr lang="en-US" altLang="en-US" sz="2400" b="1" baseline="30000" dirty="0">
                <a:solidFill>
                  <a:srgbClr val="000000"/>
                </a:solidFill>
                <a:latin typeface="Comic Sans MS" panose="030F0902030302020204" pitchFamily="66" charset="0"/>
              </a:rPr>
              <a:t>10</a:t>
            </a:r>
            <a:r>
              <a:rPr lang="en-US" altLang="en-US" sz="2400" b="1" dirty="0">
                <a:solidFill>
                  <a:srgbClr val="000000"/>
                </a:solidFill>
                <a:latin typeface="Comic Sans MS" panose="030F0902030302020204" pitchFamily="66" charset="0"/>
              </a:rPr>
              <a:t> ‘Be not like horse or mule, that have no understanding:</a:t>
            </a:r>
          </a:p>
          <a:p>
            <a:pPr lvl="0" indent="338138" eaLnBrk="0" fontAlgn="base" hangingPunct="0">
              <a:lnSpc>
                <a:spcPct val="150000"/>
              </a:lnSpc>
              <a:spcBef>
                <a:spcPct val="0"/>
              </a:spcBef>
              <a:spcAft>
                <a:spcPct val="0"/>
              </a:spcAft>
            </a:pPr>
            <a:r>
              <a:rPr lang="en-US" altLang="en-US" sz="2400" b="1" dirty="0">
                <a:solidFill>
                  <a:srgbClr val="000000"/>
                </a:solidFill>
                <a:latin typeface="Comic Sans MS" panose="030F0902030302020204" pitchFamily="66" charset="0"/>
              </a:rPr>
              <a:t>whose forward course must be curbed with bit and bridle.’ </a:t>
            </a:r>
          </a:p>
          <a:p>
            <a:pPr lvl="0" eaLnBrk="0" fontAlgn="base" hangingPunct="0">
              <a:lnSpc>
                <a:spcPct val="150000"/>
              </a:lnSpc>
              <a:spcBef>
                <a:spcPct val="0"/>
              </a:spcBef>
              <a:spcAft>
                <a:spcPct val="0"/>
              </a:spcAft>
            </a:pPr>
            <a:r>
              <a:rPr lang="en-US" altLang="en-US" sz="2400" b="1" baseline="30000" dirty="0">
                <a:solidFill>
                  <a:srgbClr val="000000"/>
                </a:solidFill>
                <a:latin typeface="Comic Sans MS" panose="030F0902030302020204" pitchFamily="66" charset="0"/>
              </a:rPr>
              <a:t>11</a:t>
            </a:r>
            <a:r>
              <a:rPr lang="en-US" altLang="en-US" sz="2400" dirty="0">
                <a:solidFill>
                  <a:srgbClr val="000000"/>
                </a:solidFill>
                <a:latin typeface="Comic Sans MS" panose="030F0902030302020204" pitchFamily="66" charset="0"/>
              </a:rPr>
              <a:t> Great tribulations remain for the ungodly:</a:t>
            </a:r>
          </a:p>
          <a:p>
            <a:pPr lvl="0" indent="338138" eaLnBrk="0" fontAlgn="base" hangingPunct="0">
              <a:lnSpc>
                <a:spcPct val="150000"/>
              </a:lnSpc>
              <a:spcBef>
                <a:spcPct val="0"/>
              </a:spcBef>
              <a:spcAft>
                <a:spcPct val="0"/>
              </a:spcAft>
            </a:pPr>
            <a:r>
              <a:rPr lang="en-US" altLang="en-US" sz="2400" dirty="0">
                <a:solidFill>
                  <a:srgbClr val="000000"/>
                </a:solidFill>
                <a:latin typeface="Comic Sans MS" panose="030F0902030302020204" pitchFamily="66" charset="0"/>
              </a:rPr>
              <a:t>but whoever puts their trust in the Lord,</a:t>
            </a:r>
          </a:p>
          <a:p>
            <a:pPr lvl="0" indent="338138" eaLnBrk="0" fontAlgn="base" hangingPunct="0">
              <a:lnSpc>
                <a:spcPct val="150000"/>
              </a:lnSpc>
              <a:spcBef>
                <a:spcPct val="0"/>
              </a:spcBef>
              <a:spcAft>
                <a:spcPct val="0"/>
              </a:spcAft>
            </a:pPr>
            <a:r>
              <a:rPr lang="en-US" altLang="en-US" sz="2400" dirty="0">
                <a:solidFill>
                  <a:srgbClr val="000000"/>
                </a:solidFill>
                <a:latin typeface="Comic Sans MS" panose="030F0902030302020204" pitchFamily="66" charset="0"/>
              </a:rPr>
              <a:t>mercy embraces them on every side.</a:t>
            </a:r>
          </a:p>
          <a:p>
            <a:pPr lvl="0" eaLnBrk="0" fontAlgn="base" hangingPunct="0">
              <a:lnSpc>
                <a:spcPct val="150000"/>
              </a:lnSpc>
              <a:spcBef>
                <a:spcPct val="0"/>
              </a:spcBef>
              <a:spcAft>
                <a:spcPct val="0"/>
              </a:spcAft>
            </a:pPr>
            <a:r>
              <a:rPr lang="en-US" altLang="en-US" sz="2400" b="1" baseline="30000" dirty="0">
                <a:solidFill>
                  <a:srgbClr val="000000"/>
                </a:solidFill>
                <a:latin typeface="Comic Sans MS" panose="030F0902030302020204" pitchFamily="66" charset="0"/>
              </a:rPr>
              <a:t>12</a:t>
            </a:r>
            <a:r>
              <a:rPr lang="en-US" altLang="en-US" sz="2400" b="1" dirty="0">
                <a:solidFill>
                  <a:srgbClr val="000000"/>
                </a:solidFill>
                <a:latin typeface="Comic Sans MS" panose="030F0902030302020204" pitchFamily="66" charset="0"/>
              </a:rPr>
              <a:t> Rejoice in the Lord, you righteous, and be glad:</a:t>
            </a:r>
          </a:p>
          <a:p>
            <a:pPr lvl="0" indent="338138" eaLnBrk="0" fontAlgn="base" hangingPunct="0">
              <a:lnSpc>
                <a:spcPct val="150000"/>
              </a:lnSpc>
              <a:spcBef>
                <a:spcPct val="0"/>
              </a:spcBef>
              <a:spcAft>
                <a:spcPct val="0"/>
              </a:spcAft>
            </a:pPr>
            <a:r>
              <a:rPr lang="en-US" altLang="en-US" sz="2400" b="1" dirty="0">
                <a:solidFill>
                  <a:srgbClr val="000000"/>
                </a:solidFill>
                <a:latin typeface="Comic Sans MS" panose="030F0902030302020204" pitchFamily="66" charset="0"/>
              </a:rPr>
              <a:t>and shout for joy, all you that are true of heart.</a:t>
            </a:r>
            <a:endParaRPr lang="en-US" altLang="en-US" sz="2400" b="1" dirty="0">
              <a:latin typeface="Comic Sans MS" panose="030F0902030302020204" pitchFamily="66" charset="0"/>
            </a:endParaRPr>
          </a:p>
        </p:txBody>
      </p:sp>
    </p:spTree>
    <p:extLst>
      <p:ext uri="{BB962C8B-B14F-4D97-AF65-F5344CB8AC3E}">
        <p14:creationId xmlns:p14="http://schemas.microsoft.com/office/powerpoint/2010/main" val="25634769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95100F-4EBF-355F-BC28-7BEFD8EFC152}"/>
              </a:ext>
            </a:extLst>
          </p:cNvPr>
          <p:cNvSpPr>
            <a:spLocks noGrp="1"/>
          </p:cNvSpPr>
          <p:nvPr>
            <p:ph type="sldNum" sz="quarter" idx="12"/>
          </p:nvPr>
        </p:nvSpPr>
        <p:spPr/>
        <p:txBody>
          <a:bodyPr/>
          <a:lstStyle/>
          <a:p>
            <a:pPr>
              <a:defRPr/>
            </a:pPr>
            <a:fld id="{EBC57D59-8F18-4E33-9885-CA1B9A361622}" type="slidenum">
              <a:rPr lang="en-AU" altLang="en-US" dirty="0">
                <a:solidFill>
                  <a:prstClr val="black">
                    <a:tint val="75000"/>
                  </a:prstClr>
                </a:solidFill>
              </a:rPr>
              <a:pPr>
                <a:defRPr/>
              </a:pPr>
              <a:t>21</a:t>
            </a:fld>
            <a:endParaRPr lang="en-AU" altLang="en-US">
              <a:solidFill>
                <a:prstClr val="black">
                  <a:tint val="75000"/>
                </a:prstClr>
              </a:solidFill>
            </a:endParaRPr>
          </a:p>
        </p:txBody>
      </p:sp>
      <p:sp>
        <p:nvSpPr>
          <p:cNvPr id="3" name="TextBox 2">
            <a:extLst>
              <a:ext uri="{FF2B5EF4-FFF2-40B4-BE49-F238E27FC236}">
                <a16:creationId xmlns:a16="http://schemas.microsoft.com/office/drawing/2014/main" id="{75882D0F-0826-C649-648B-0C1075CFC63B}"/>
              </a:ext>
            </a:extLst>
          </p:cNvPr>
          <p:cNvSpPr txBox="1"/>
          <p:nvPr/>
        </p:nvSpPr>
        <p:spPr>
          <a:xfrm>
            <a:off x="744052" y="1846135"/>
            <a:ext cx="994738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450"/>
              </a:spcBef>
              <a:spcAft>
                <a:spcPts val="450"/>
              </a:spcAft>
            </a:pPr>
            <a:r>
              <a:rPr lang="en-AU" sz="2400" dirty="0">
                <a:solidFill>
                  <a:srgbClr val="7030A0"/>
                </a:solidFill>
                <a:latin typeface="Comic Sans MS" panose="030F0902030302020204" pitchFamily="66" charset="0"/>
                <a:ea typeface="Tahoma"/>
                <a:cs typeface="Tahoma"/>
              </a:rPr>
              <a:t>Reader 2: </a:t>
            </a:r>
            <a:r>
              <a:rPr lang="en-AU" sz="2400" dirty="0">
                <a:latin typeface="Comic Sans MS" panose="030F0902030302020204" pitchFamily="66" charset="0"/>
                <a:ea typeface="Tahoma"/>
                <a:cs typeface="Tahoma"/>
              </a:rPr>
              <a:t>The 2</a:t>
            </a:r>
            <a:r>
              <a:rPr lang="en-AU" sz="2400" baseline="30000" dirty="0">
                <a:latin typeface="Comic Sans MS" panose="030F0902030302020204" pitchFamily="66" charset="0"/>
                <a:ea typeface="Tahoma"/>
                <a:cs typeface="Tahoma"/>
              </a:rPr>
              <a:t>nd</a:t>
            </a:r>
            <a:r>
              <a:rPr lang="en-AU" sz="2400" dirty="0">
                <a:latin typeface="Comic Sans MS" panose="030F0902030302020204" pitchFamily="66" charset="0"/>
                <a:ea typeface="Tahoma"/>
                <a:cs typeface="Tahoma"/>
              </a:rPr>
              <a:t> Reading is from </a:t>
            </a:r>
            <a:r>
              <a:rPr lang="en-US" altLang="en-US" sz="2400" dirty="0">
                <a:solidFill>
                  <a:srgbClr val="333333"/>
                </a:solidFill>
                <a:latin typeface="Comic Sans MS" panose="030F0902030302020204" pitchFamily="66" charset="0"/>
              </a:rPr>
              <a:t>Romans 5.12-21</a:t>
            </a:r>
            <a:r>
              <a:rPr lang="en-AU" sz="2400" dirty="0">
                <a:latin typeface="Comic Sans MS" panose="030F0902030302020204" pitchFamily="66" charset="0"/>
                <a:ea typeface="Tahoma"/>
                <a:cs typeface="Tahoma"/>
              </a:rPr>
              <a:t> </a:t>
            </a:r>
            <a:endParaRPr lang="en-US" altLang="en-US" sz="1600" dirty="0">
              <a:latin typeface="Comic Sans MS" panose="030F0902030302020204" pitchFamily="66" charset="0"/>
            </a:endParaRPr>
          </a:p>
        </p:txBody>
      </p:sp>
      <p:sp>
        <p:nvSpPr>
          <p:cNvPr id="6" name="TextBox 5">
            <a:extLst>
              <a:ext uri="{FF2B5EF4-FFF2-40B4-BE49-F238E27FC236}">
                <a16:creationId xmlns:a16="http://schemas.microsoft.com/office/drawing/2014/main" id="{7230E5D6-517C-DE5C-FB2E-24281056D5BA}"/>
              </a:ext>
            </a:extLst>
          </p:cNvPr>
          <p:cNvSpPr txBox="1"/>
          <p:nvPr/>
        </p:nvSpPr>
        <p:spPr>
          <a:xfrm>
            <a:off x="744052" y="43628"/>
            <a:ext cx="10776922" cy="169200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2400" dirty="0">
                <a:solidFill>
                  <a:srgbClr val="7030A0"/>
                </a:solidFill>
                <a:latin typeface="Comic Sans MS"/>
              </a:rPr>
              <a:t>The 2nd reader unmutes </a:t>
            </a:r>
            <a:endParaRPr lang="en-GB" sz="2400" dirty="0">
              <a:solidFill>
                <a:srgbClr val="7030A0"/>
              </a:solidFill>
              <a:latin typeface="Comic Sans MS"/>
            </a:endParaRPr>
          </a:p>
          <a:p>
            <a:pPr>
              <a:lnSpc>
                <a:spcPct val="150000"/>
              </a:lnSpc>
            </a:pPr>
            <a:r>
              <a:rPr lang="en-GB" sz="2400" dirty="0">
                <a:solidFill>
                  <a:srgbClr val="7030A0"/>
                </a:solidFill>
                <a:latin typeface="Comic Sans MS"/>
              </a:rPr>
              <a:t>Leader: </a:t>
            </a:r>
            <a:r>
              <a:rPr lang="en-GB" sz="2400" dirty="0">
                <a:latin typeface="Comic Sans MS"/>
              </a:rPr>
              <a:t>Thank you, I invite the 2nd reader to unmute and offer the 2nd lesson when ready.</a:t>
            </a:r>
            <a:endParaRPr lang="en-US" sz="2400" dirty="0">
              <a:ea typeface="Calibri"/>
              <a:cs typeface="Calibri"/>
            </a:endParaRPr>
          </a:p>
        </p:txBody>
      </p:sp>
      <p:sp>
        <p:nvSpPr>
          <p:cNvPr id="4" name="TextBox 3">
            <a:extLst>
              <a:ext uri="{FF2B5EF4-FFF2-40B4-BE49-F238E27FC236}">
                <a16:creationId xmlns:a16="http://schemas.microsoft.com/office/drawing/2014/main" id="{80649EAF-8C64-0168-29C3-2F6B29AB380E}"/>
              </a:ext>
            </a:extLst>
          </p:cNvPr>
          <p:cNvSpPr txBox="1"/>
          <p:nvPr/>
        </p:nvSpPr>
        <p:spPr>
          <a:xfrm>
            <a:off x="1158821" y="2418305"/>
            <a:ext cx="9947384" cy="3355086"/>
          </a:xfrm>
          <a:prstGeom prst="rect">
            <a:avLst/>
          </a:prstGeom>
          <a:noFill/>
        </p:spPr>
        <p:txBody>
          <a:bodyPr wrap="square" lIns="91440" tIns="45720" rIns="91440" bIns="45720" rtlCol="0" anchor="t">
            <a:spAutoFit/>
          </a:bodyPr>
          <a:lstStyle/>
          <a:p>
            <a:pPr lvl="0" eaLnBrk="0" fontAlgn="base" hangingPunct="0">
              <a:lnSpc>
                <a:spcPct val="150000"/>
              </a:lnSpc>
              <a:spcBef>
                <a:spcPct val="0"/>
              </a:spcBef>
              <a:spcAft>
                <a:spcPct val="0"/>
              </a:spcAft>
            </a:pPr>
            <a:r>
              <a:rPr lang="en-US" altLang="en-US" sz="2400" baseline="30000" dirty="0">
                <a:solidFill>
                  <a:srgbClr val="000000"/>
                </a:solidFill>
                <a:latin typeface="Comic Sans MS" panose="030F0902030302020204" pitchFamily="66" charset="0"/>
              </a:rPr>
              <a:t>12</a:t>
            </a:r>
            <a:r>
              <a:rPr lang="en-US" altLang="en-US" sz="2400" dirty="0">
                <a:solidFill>
                  <a:srgbClr val="000000"/>
                </a:solidFill>
                <a:latin typeface="Comic Sans MS" panose="030F0902030302020204" pitchFamily="66" charset="0"/>
              </a:rPr>
              <a:t> Therefore, just as sin came into the world through one man, and death came through sin, and so death spread to all because all have sinned— </a:t>
            </a:r>
            <a:r>
              <a:rPr lang="en-US" altLang="en-US" sz="2400" baseline="30000" dirty="0">
                <a:solidFill>
                  <a:srgbClr val="000000"/>
                </a:solidFill>
                <a:latin typeface="Comic Sans MS" panose="030F0902030302020204" pitchFamily="66" charset="0"/>
              </a:rPr>
              <a:t>13</a:t>
            </a:r>
            <a:r>
              <a:rPr lang="en-US" altLang="en-US" sz="2400" dirty="0">
                <a:solidFill>
                  <a:srgbClr val="000000"/>
                </a:solidFill>
                <a:latin typeface="Comic Sans MS" panose="030F0902030302020204" pitchFamily="66" charset="0"/>
              </a:rPr>
              <a:t> sin was indeed in the world before the law, but sin is not reckoned when there is no law. </a:t>
            </a:r>
            <a:r>
              <a:rPr lang="en-US" altLang="en-US" sz="2400" baseline="30000" dirty="0">
                <a:solidFill>
                  <a:srgbClr val="000000"/>
                </a:solidFill>
                <a:latin typeface="Comic Sans MS" panose="030F0902030302020204" pitchFamily="66" charset="0"/>
              </a:rPr>
              <a:t>14</a:t>
            </a:r>
            <a:r>
              <a:rPr lang="en-US" altLang="en-US" sz="2400" dirty="0">
                <a:solidFill>
                  <a:srgbClr val="000000"/>
                </a:solidFill>
                <a:latin typeface="Comic Sans MS" panose="030F0902030302020204" pitchFamily="66" charset="0"/>
              </a:rPr>
              <a:t> Yet death exercised dominion from Adam to Moses, even over those whose sins were not like the transgression of Adam, who is a type of the one who was to come. </a:t>
            </a:r>
            <a:endParaRPr lang="en-US" altLang="en-US" sz="2400" dirty="0">
              <a:latin typeface="Comic Sans MS" panose="030F0902030302020204" pitchFamily="66" charset="0"/>
            </a:endParaRPr>
          </a:p>
        </p:txBody>
      </p:sp>
      <p:sp>
        <p:nvSpPr>
          <p:cNvPr id="10" name="Rectangle 1">
            <a:extLst>
              <a:ext uri="{FF2B5EF4-FFF2-40B4-BE49-F238E27FC236}">
                <a16:creationId xmlns:a16="http://schemas.microsoft.com/office/drawing/2014/main" id="{7CB4C260-8668-716B-44CA-6847DE35689A}"/>
              </a:ext>
            </a:extLst>
          </p:cNvPr>
          <p:cNvSpPr>
            <a:spLocks noChangeArrowheads="1"/>
          </p:cNvSpPr>
          <p:nvPr/>
        </p:nvSpPr>
        <p:spPr bwMode="auto">
          <a:xfrm>
            <a:off x="0" y="53679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endParaRPr>
          </a:p>
        </p:txBody>
      </p:sp>
      <p:sp>
        <p:nvSpPr>
          <p:cNvPr id="11" name="Rectangle 10">
            <a:extLst>
              <a:ext uri="{FF2B5EF4-FFF2-40B4-BE49-F238E27FC236}">
                <a16:creationId xmlns:a16="http://schemas.microsoft.com/office/drawing/2014/main" id="{5994D8DA-99BF-772E-4BAA-FD0DB17FDEFF}"/>
              </a:ext>
            </a:extLst>
          </p:cNvPr>
          <p:cNvSpPr/>
          <p:nvPr/>
        </p:nvSpPr>
        <p:spPr>
          <a:xfrm>
            <a:off x="7412792" y="6321366"/>
            <a:ext cx="2035498" cy="400110"/>
          </a:xfrm>
          <a:prstGeom prst="rect">
            <a:avLst/>
          </a:prstGeom>
        </p:spPr>
        <p:txBody>
          <a:bodyPr wrap="square">
            <a:spAutoFit/>
          </a:bodyPr>
          <a:lstStyle/>
          <a:p>
            <a:r>
              <a:rPr lang="en-GB" sz="2000" dirty="0">
                <a:solidFill>
                  <a:srgbClr val="7030A0"/>
                </a:solidFill>
                <a:latin typeface="Comic Sans MS"/>
              </a:rPr>
              <a:t>Continue…</a:t>
            </a:r>
            <a:endParaRPr lang="en-AU" sz="2000" dirty="0">
              <a:solidFill>
                <a:srgbClr val="7030A0"/>
              </a:solidFill>
            </a:endParaRPr>
          </a:p>
        </p:txBody>
      </p:sp>
      <p:sp>
        <p:nvSpPr>
          <p:cNvPr id="5" name="Rectangle 1">
            <a:extLst>
              <a:ext uri="{FF2B5EF4-FFF2-40B4-BE49-F238E27FC236}">
                <a16:creationId xmlns:a16="http://schemas.microsoft.com/office/drawing/2014/main" id="{EEE29C71-4D7D-4911-2F6B-4509AF4F20EC}"/>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571443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39240-3842-E6DB-F093-C2A97EA64D5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A58CAA-6FDD-F0D4-6B13-CFA1DCF19668}"/>
              </a:ext>
            </a:extLst>
          </p:cNvPr>
          <p:cNvSpPr>
            <a:spLocks noGrp="1"/>
          </p:cNvSpPr>
          <p:nvPr>
            <p:ph type="sldNum" sz="quarter" idx="12"/>
          </p:nvPr>
        </p:nvSpPr>
        <p:spPr/>
        <p:txBody>
          <a:bodyPr/>
          <a:lstStyle/>
          <a:p>
            <a:pPr>
              <a:defRPr/>
            </a:pPr>
            <a:fld id="{EBC57D59-8F18-4E33-9885-CA1B9A361622}" type="slidenum">
              <a:rPr lang="en-AU" altLang="en-US" dirty="0">
                <a:solidFill>
                  <a:prstClr val="black">
                    <a:tint val="75000"/>
                  </a:prstClr>
                </a:solidFill>
              </a:rPr>
              <a:pPr>
                <a:defRPr/>
              </a:pPr>
              <a:t>22</a:t>
            </a:fld>
            <a:endParaRPr lang="en-AU" altLang="en-US">
              <a:solidFill>
                <a:prstClr val="black">
                  <a:tint val="75000"/>
                </a:prstClr>
              </a:solidFill>
            </a:endParaRPr>
          </a:p>
        </p:txBody>
      </p:sp>
      <p:sp>
        <p:nvSpPr>
          <p:cNvPr id="4" name="TextBox 3">
            <a:extLst>
              <a:ext uri="{FF2B5EF4-FFF2-40B4-BE49-F238E27FC236}">
                <a16:creationId xmlns:a16="http://schemas.microsoft.com/office/drawing/2014/main" id="{9694C832-9F5C-BB80-8E48-9EF23E89FDDF}"/>
              </a:ext>
            </a:extLst>
          </p:cNvPr>
          <p:cNvSpPr txBox="1"/>
          <p:nvPr/>
        </p:nvSpPr>
        <p:spPr>
          <a:xfrm>
            <a:off x="1122308" y="366462"/>
            <a:ext cx="9947384" cy="6125075"/>
          </a:xfrm>
          <a:prstGeom prst="rect">
            <a:avLst/>
          </a:prstGeom>
          <a:noFill/>
        </p:spPr>
        <p:txBody>
          <a:bodyPr wrap="square" lIns="91440" tIns="45720" rIns="91440" bIns="45720" rtlCol="0" anchor="t">
            <a:spAutoFit/>
          </a:bodyPr>
          <a:lstStyle/>
          <a:p>
            <a:pPr lvl="0" eaLnBrk="0" fontAlgn="base" hangingPunct="0">
              <a:lnSpc>
                <a:spcPct val="150000"/>
              </a:lnSpc>
              <a:spcBef>
                <a:spcPct val="0"/>
              </a:spcBef>
              <a:spcAft>
                <a:spcPct val="0"/>
              </a:spcAft>
            </a:pPr>
            <a:r>
              <a:rPr lang="en-US" altLang="en-US" sz="2400" baseline="30000" dirty="0">
                <a:solidFill>
                  <a:srgbClr val="000000"/>
                </a:solidFill>
                <a:latin typeface="Comic Sans MS" panose="030F0902030302020204" pitchFamily="66" charset="0"/>
              </a:rPr>
              <a:t>15</a:t>
            </a:r>
            <a:r>
              <a:rPr lang="en-US" altLang="en-US" sz="2400" dirty="0">
                <a:solidFill>
                  <a:srgbClr val="000000"/>
                </a:solidFill>
                <a:latin typeface="Comic Sans MS" panose="030F0902030302020204" pitchFamily="66" charset="0"/>
              </a:rPr>
              <a:t> But the free gift is not like the trespass. For if the many died through the one man’s trespass, much more surely have the grace of God and the free gift in the grace of the one man, Jesus Christ, abounded for the many. </a:t>
            </a:r>
            <a:r>
              <a:rPr lang="en-US" altLang="en-US" sz="2400" baseline="30000" dirty="0">
                <a:solidFill>
                  <a:srgbClr val="000000"/>
                </a:solidFill>
                <a:latin typeface="Comic Sans MS" panose="030F0902030302020204" pitchFamily="66" charset="0"/>
              </a:rPr>
              <a:t>16</a:t>
            </a:r>
            <a:r>
              <a:rPr lang="en-US" altLang="en-US" sz="2400" dirty="0">
                <a:solidFill>
                  <a:srgbClr val="000000"/>
                </a:solidFill>
                <a:latin typeface="Comic Sans MS" panose="030F0902030302020204" pitchFamily="66" charset="0"/>
              </a:rPr>
              <a:t> And the free gift is not like the effect of the one man’s sin. For the judgement following one trespass brought condemnation, but the free gift following many trespasses brings justification. </a:t>
            </a:r>
            <a:r>
              <a:rPr lang="en-US" altLang="en-US" sz="2400" baseline="30000" dirty="0">
                <a:solidFill>
                  <a:srgbClr val="000000"/>
                </a:solidFill>
                <a:latin typeface="Comic Sans MS" panose="030F0902030302020204" pitchFamily="66" charset="0"/>
              </a:rPr>
              <a:t>17</a:t>
            </a:r>
            <a:r>
              <a:rPr lang="en-US" altLang="en-US" sz="2400" dirty="0">
                <a:solidFill>
                  <a:srgbClr val="000000"/>
                </a:solidFill>
                <a:latin typeface="Comic Sans MS" panose="030F0902030302020204" pitchFamily="66" charset="0"/>
              </a:rPr>
              <a:t> If, because of the one man’s trespass, death exercised dominion through that one, much more surely will those who receive the abundance of grace and the free gift of righteousness exercise dominion in life through the one man, Jesus Christ. </a:t>
            </a:r>
            <a:endParaRPr lang="en-US" altLang="en-US" sz="2400" dirty="0">
              <a:latin typeface="Comic Sans MS" panose="030F0902030302020204" pitchFamily="66" charset="0"/>
            </a:endParaRPr>
          </a:p>
        </p:txBody>
      </p:sp>
      <p:sp>
        <p:nvSpPr>
          <p:cNvPr id="10" name="Rectangle 1">
            <a:extLst>
              <a:ext uri="{FF2B5EF4-FFF2-40B4-BE49-F238E27FC236}">
                <a16:creationId xmlns:a16="http://schemas.microsoft.com/office/drawing/2014/main" id="{6F13F5E7-7E67-397A-55EB-7F0230CCBA5D}"/>
              </a:ext>
            </a:extLst>
          </p:cNvPr>
          <p:cNvSpPr>
            <a:spLocks noChangeArrowheads="1"/>
          </p:cNvSpPr>
          <p:nvPr/>
        </p:nvSpPr>
        <p:spPr bwMode="auto">
          <a:xfrm>
            <a:off x="0" y="53679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endParaRPr>
          </a:p>
        </p:txBody>
      </p:sp>
      <p:sp>
        <p:nvSpPr>
          <p:cNvPr id="11" name="Rectangle 10">
            <a:extLst>
              <a:ext uri="{FF2B5EF4-FFF2-40B4-BE49-F238E27FC236}">
                <a16:creationId xmlns:a16="http://schemas.microsoft.com/office/drawing/2014/main" id="{678B433E-B475-47EF-8150-08199AC8C720}"/>
              </a:ext>
            </a:extLst>
          </p:cNvPr>
          <p:cNvSpPr/>
          <p:nvPr/>
        </p:nvSpPr>
        <p:spPr>
          <a:xfrm>
            <a:off x="7412792" y="6321366"/>
            <a:ext cx="2035498" cy="400110"/>
          </a:xfrm>
          <a:prstGeom prst="rect">
            <a:avLst/>
          </a:prstGeom>
        </p:spPr>
        <p:txBody>
          <a:bodyPr wrap="square">
            <a:spAutoFit/>
          </a:bodyPr>
          <a:lstStyle/>
          <a:p>
            <a:r>
              <a:rPr lang="en-GB" sz="2000" dirty="0">
                <a:solidFill>
                  <a:srgbClr val="7030A0"/>
                </a:solidFill>
                <a:latin typeface="Comic Sans MS"/>
              </a:rPr>
              <a:t>Continue…</a:t>
            </a:r>
            <a:endParaRPr lang="en-AU" sz="2000" dirty="0">
              <a:solidFill>
                <a:srgbClr val="7030A0"/>
              </a:solidFill>
            </a:endParaRPr>
          </a:p>
        </p:txBody>
      </p:sp>
      <p:sp>
        <p:nvSpPr>
          <p:cNvPr id="5" name="Rectangle 1">
            <a:extLst>
              <a:ext uri="{FF2B5EF4-FFF2-40B4-BE49-F238E27FC236}">
                <a16:creationId xmlns:a16="http://schemas.microsoft.com/office/drawing/2014/main" id="{6384A968-651A-DFD2-B2B8-1E7BBE4C9DE8}"/>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028281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BBB8F-D035-4FDA-A683-B895C5DB0A6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AD00C5-5089-A010-E0EA-5DF5D6045569}"/>
              </a:ext>
            </a:extLst>
          </p:cNvPr>
          <p:cNvSpPr>
            <a:spLocks noGrp="1"/>
          </p:cNvSpPr>
          <p:nvPr>
            <p:ph type="sldNum" sz="quarter" idx="12"/>
          </p:nvPr>
        </p:nvSpPr>
        <p:spPr/>
        <p:txBody>
          <a:bodyPr/>
          <a:lstStyle/>
          <a:p>
            <a:pPr>
              <a:defRPr/>
            </a:pPr>
            <a:fld id="{EBC57D59-8F18-4E33-9885-CA1B9A361622}" type="slidenum">
              <a:rPr lang="en-AU" altLang="en-US" dirty="0">
                <a:solidFill>
                  <a:prstClr val="black">
                    <a:tint val="75000"/>
                  </a:prstClr>
                </a:solidFill>
              </a:rPr>
              <a:pPr>
                <a:defRPr/>
              </a:pPr>
              <a:t>23</a:t>
            </a:fld>
            <a:endParaRPr lang="en-AU" altLang="en-US">
              <a:solidFill>
                <a:prstClr val="black">
                  <a:tint val="75000"/>
                </a:prstClr>
              </a:solidFill>
            </a:endParaRPr>
          </a:p>
        </p:txBody>
      </p:sp>
      <p:sp>
        <p:nvSpPr>
          <p:cNvPr id="4" name="TextBox 3">
            <a:extLst>
              <a:ext uri="{FF2B5EF4-FFF2-40B4-BE49-F238E27FC236}">
                <a16:creationId xmlns:a16="http://schemas.microsoft.com/office/drawing/2014/main" id="{8A1CA9EB-B1D6-20B6-2675-9ACE47E285EF}"/>
              </a:ext>
            </a:extLst>
          </p:cNvPr>
          <p:cNvSpPr txBox="1"/>
          <p:nvPr/>
        </p:nvSpPr>
        <p:spPr>
          <a:xfrm>
            <a:off x="1288965" y="502734"/>
            <a:ext cx="9614070" cy="5017079"/>
          </a:xfrm>
          <a:prstGeom prst="rect">
            <a:avLst/>
          </a:prstGeom>
          <a:noFill/>
        </p:spPr>
        <p:txBody>
          <a:bodyPr wrap="square" lIns="91440" tIns="45720" rIns="91440" bIns="45720" rtlCol="0" anchor="t">
            <a:spAutoFit/>
          </a:bodyPr>
          <a:lstStyle/>
          <a:p>
            <a:pPr>
              <a:lnSpc>
                <a:spcPct val="150000"/>
              </a:lnSpc>
            </a:pPr>
            <a:r>
              <a:rPr lang="en-US" altLang="en-US" sz="2400" baseline="30000" dirty="0">
                <a:solidFill>
                  <a:srgbClr val="000000"/>
                </a:solidFill>
                <a:latin typeface="Comic Sans MS" panose="030F0902030302020204" pitchFamily="66" charset="0"/>
              </a:rPr>
              <a:t>18</a:t>
            </a:r>
            <a:r>
              <a:rPr lang="en-US" altLang="en-US" sz="2400" dirty="0">
                <a:solidFill>
                  <a:srgbClr val="000000"/>
                </a:solidFill>
                <a:latin typeface="Comic Sans MS" panose="030F0902030302020204" pitchFamily="66" charset="0"/>
              </a:rPr>
              <a:t> Therefore just as one man’s trespass led to condemnation for all, so one man’s act of righteousness leads to justification and life for all. </a:t>
            </a:r>
            <a:r>
              <a:rPr lang="en-US" altLang="en-US" sz="2400" baseline="30000" dirty="0">
                <a:solidFill>
                  <a:srgbClr val="000000"/>
                </a:solidFill>
                <a:latin typeface="Comic Sans MS" panose="030F0902030302020204" pitchFamily="66" charset="0"/>
              </a:rPr>
              <a:t>19</a:t>
            </a:r>
            <a:r>
              <a:rPr lang="en-US" altLang="en-US" sz="2400" dirty="0">
                <a:solidFill>
                  <a:srgbClr val="000000"/>
                </a:solidFill>
                <a:latin typeface="Comic Sans MS" panose="030F0902030302020204" pitchFamily="66" charset="0"/>
              </a:rPr>
              <a:t> For just as by the one man’s disobedience the many were made sinners, so by the one man’s obedience the many will be made righteous. </a:t>
            </a:r>
            <a:r>
              <a:rPr lang="en-US" altLang="en-US" sz="2400" baseline="30000" dirty="0">
                <a:solidFill>
                  <a:srgbClr val="000000"/>
                </a:solidFill>
                <a:latin typeface="Comic Sans MS" panose="030F0902030302020204" pitchFamily="66" charset="0"/>
              </a:rPr>
              <a:t>20</a:t>
            </a:r>
            <a:r>
              <a:rPr lang="en-US" altLang="en-US" sz="2400" dirty="0">
                <a:solidFill>
                  <a:srgbClr val="000000"/>
                </a:solidFill>
                <a:latin typeface="Comic Sans MS" panose="030F0902030302020204" pitchFamily="66" charset="0"/>
              </a:rPr>
              <a:t> But law came in, with the result that the trespass multiplied; but where sin increased, grace abounded all the more, </a:t>
            </a:r>
            <a:r>
              <a:rPr lang="en-US" altLang="en-US" sz="2400" baseline="30000" dirty="0">
                <a:solidFill>
                  <a:srgbClr val="000000"/>
                </a:solidFill>
                <a:latin typeface="Comic Sans MS" panose="030F0902030302020204" pitchFamily="66" charset="0"/>
              </a:rPr>
              <a:t>21</a:t>
            </a:r>
            <a:r>
              <a:rPr lang="en-US" altLang="en-US" sz="2400" dirty="0">
                <a:solidFill>
                  <a:srgbClr val="000000"/>
                </a:solidFill>
                <a:latin typeface="Comic Sans MS" panose="030F0902030302020204" pitchFamily="66" charset="0"/>
              </a:rPr>
              <a:t> so that, just as sin exercised dominion in death, so grace might also exercise dominion through justification leading to eternal life through Jesus Christ our Lord.</a:t>
            </a:r>
            <a:endParaRPr lang="en-AU" sz="2400" dirty="0">
              <a:latin typeface="Comic Sans MS" panose="030F0902030302020204" pitchFamily="66" charset="0"/>
              <a:ea typeface="Tahoma"/>
              <a:cs typeface="Tahoma"/>
            </a:endParaRPr>
          </a:p>
        </p:txBody>
      </p:sp>
      <p:sp>
        <p:nvSpPr>
          <p:cNvPr id="5" name="TextBox 4">
            <a:extLst>
              <a:ext uri="{FF2B5EF4-FFF2-40B4-BE49-F238E27FC236}">
                <a16:creationId xmlns:a16="http://schemas.microsoft.com/office/drawing/2014/main" id="{7F21191A-97FC-DEC0-D130-DF206002BA27}"/>
              </a:ext>
            </a:extLst>
          </p:cNvPr>
          <p:cNvSpPr txBox="1"/>
          <p:nvPr/>
        </p:nvSpPr>
        <p:spPr>
          <a:xfrm>
            <a:off x="2008134" y="5978502"/>
            <a:ext cx="817573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Comic Sans MS"/>
              </a:rPr>
              <a:t>For the word of the Lord. </a:t>
            </a:r>
            <a:r>
              <a:rPr lang="en-US" sz="2400" b="1" dirty="0">
                <a:latin typeface="Comic Sans MS"/>
              </a:rPr>
              <a:t>Thanks be to God.</a:t>
            </a:r>
            <a:endParaRPr lang="en-US" sz="2400" dirty="0">
              <a:ea typeface="Calibri"/>
              <a:cs typeface="Calibri"/>
            </a:endParaRPr>
          </a:p>
        </p:txBody>
      </p:sp>
      <p:sp>
        <p:nvSpPr>
          <p:cNvPr id="10" name="Rectangle 1">
            <a:extLst>
              <a:ext uri="{FF2B5EF4-FFF2-40B4-BE49-F238E27FC236}">
                <a16:creationId xmlns:a16="http://schemas.microsoft.com/office/drawing/2014/main" id="{D419639C-A2F5-51B4-5C6E-373C05EABD3A}"/>
              </a:ext>
            </a:extLst>
          </p:cNvPr>
          <p:cNvSpPr>
            <a:spLocks noChangeArrowheads="1"/>
          </p:cNvSpPr>
          <p:nvPr/>
        </p:nvSpPr>
        <p:spPr bwMode="auto">
          <a:xfrm>
            <a:off x="0" y="53679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32200544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F6FD19-74BF-9276-BE12-6432D8319B42}"/>
              </a:ext>
            </a:extLst>
          </p:cNvPr>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24</a:t>
            </a:fld>
            <a:endParaRPr lang="en-AU" altLang="en-US">
              <a:solidFill>
                <a:prstClr val="black">
                  <a:tint val="75000"/>
                </a:prstClr>
              </a:solidFill>
            </a:endParaRPr>
          </a:p>
        </p:txBody>
      </p:sp>
      <p:pic>
        <p:nvPicPr>
          <p:cNvPr id="9" name="Picture 8" descr="A open book in a field of flowers&#10;&#10;AI-generated content may be incorrect.">
            <a:extLst>
              <a:ext uri="{FF2B5EF4-FFF2-40B4-BE49-F238E27FC236}">
                <a16:creationId xmlns:a16="http://schemas.microsoft.com/office/drawing/2014/main" id="{EAECE06A-855F-7DD3-E962-E5E34529C0D8}"/>
              </a:ext>
            </a:extLst>
          </p:cNvPr>
          <p:cNvPicPr>
            <a:picLocks noChangeAspect="1"/>
          </p:cNvPicPr>
          <p:nvPr/>
        </p:nvPicPr>
        <p:blipFill rotWithShape="1">
          <a:blip r:embed="rId2">
            <a:extLst>
              <a:ext uri="{28A0092B-C50C-407E-A947-70E740481C1C}">
                <a14:useLocalDpi xmlns:a14="http://schemas.microsoft.com/office/drawing/2010/main" val="0"/>
              </a:ext>
            </a:extLst>
          </a:blip>
          <a:srcRect t="19297" r="2305"/>
          <a:stretch/>
        </p:blipFill>
        <p:spPr>
          <a:xfrm>
            <a:off x="0" y="-11"/>
            <a:ext cx="12191999" cy="6876908"/>
          </a:xfrm>
          <a:prstGeom prst="rect">
            <a:avLst/>
          </a:prstGeom>
        </p:spPr>
      </p:pic>
      <p:sp>
        <p:nvSpPr>
          <p:cNvPr id="10" name="TextBox 9">
            <a:extLst>
              <a:ext uri="{FF2B5EF4-FFF2-40B4-BE49-F238E27FC236}">
                <a16:creationId xmlns:a16="http://schemas.microsoft.com/office/drawing/2014/main" id="{4025C3E8-DFF0-BF92-1E54-0E32EFD847B2}"/>
              </a:ext>
            </a:extLst>
          </p:cNvPr>
          <p:cNvSpPr txBox="1"/>
          <p:nvPr/>
        </p:nvSpPr>
        <p:spPr>
          <a:xfrm>
            <a:off x="5438371" y="273827"/>
            <a:ext cx="4721629" cy="1458156"/>
          </a:xfrm>
          <a:prstGeom prst="rect">
            <a:avLst/>
          </a:prstGeom>
          <a:noFill/>
        </p:spPr>
        <p:txBody>
          <a:bodyPr wrap="square" rtlCol="0">
            <a:spAutoFit/>
          </a:bodyPr>
          <a:lstStyle/>
          <a:p>
            <a:pPr algn="ctr">
              <a:lnSpc>
                <a:spcPct val="114999"/>
              </a:lnSpc>
            </a:pPr>
            <a:r>
              <a:rPr lang="en-US" sz="4000" b="1" dirty="0">
                <a:solidFill>
                  <a:srgbClr val="E3C2FC"/>
                </a:solidFill>
                <a:latin typeface="Comic Sans MS"/>
              </a:rPr>
              <a:t>We pause before </a:t>
            </a:r>
          </a:p>
          <a:p>
            <a:pPr algn="ctr">
              <a:lnSpc>
                <a:spcPct val="114999"/>
              </a:lnSpc>
            </a:pPr>
            <a:r>
              <a:rPr lang="en-US" sz="4000" b="1" dirty="0">
                <a:solidFill>
                  <a:srgbClr val="E3C2FC"/>
                </a:solidFill>
                <a:latin typeface="Comic Sans MS"/>
              </a:rPr>
              <a:t>​the Gospel ​​</a:t>
            </a:r>
            <a:endParaRPr lang="en-US" sz="4000" b="1" dirty="0">
              <a:solidFill>
                <a:srgbClr val="E3C2FC"/>
              </a:solidFill>
              <a:latin typeface="Comic Sans MS"/>
              <a:ea typeface="Calibri"/>
              <a:cs typeface="Calibri"/>
            </a:endParaRPr>
          </a:p>
        </p:txBody>
      </p:sp>
    </p:spTree>
    <p:extLst>
      <p:ext uri="{BB962C8B-B14F-4D97-AF65-F5344CB8AC3E}">
        <p14:creationId xmlns:p14="http://schemas.microsoft.com/office/powerpoint/2010/main" val="3869839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a:solidFill>
                  <a:srgbClr val="00B050"/>
                </a:solidFill>
                <a:latin typeface="Comic Sans MS" panose="030F0702030302020204" pitchFamily="66" charset="0"/>
                <a:cs typeface="Arial"/>
              </a:rPr>
              <a:t> </a:t>
            </a:r>
          </a:p>
        </p:txBody>
      </p:sp>
      <p:sp>
        <p:nvSpPr>
          <p:cNvPr id="4" name="Rectangle 1">
            <a:extLst>
              <a:ext uri="{FF2B5EF4-FFF2-40B4-BE49-F238E27FC236}">
                <a16:creationId xmlns:a16="http://schemas.microsoft.com/office/drawing/2014/main" id="{7D4A26BF-D4B2-A642-1607-249A8643D713}"/>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endParaRPr>
          </a:p>
        </p:txBody>
      </p:sp>
      <p:sp>
        <p:nvSpPr>
          <p:cNvPr id="9" name="TextBox 8">
            <a:extLst>
              <a:ext uri="{FF2B5EF4-FFF2-40B4-BE49-F238E27FC236}">
                <a16:creationId xmlns:a16="http://schemas.microsoft.com/office/drawing/2014/main" id="{C5A2C393-ADC4-F07B-E227-3A08A6421389}"/>
              </a:ext>
            </a:extLst>
          </p:cNvPr>
          <p:cNvSpPr txBox="1"/>
          <p:nvPr/>
        </p:nvSpPr>
        <p:spPr>
          <a:xfrm>
            <a:off x="1128000" y="1474458"/>
            <a:ext cx="9936000" cy="3909083"/>
          </a:xfrm>
          <a:prstGeom prst="rect">
            <a:avLst/>
          </a:prstGeom>
          <a:noFill/>
        </p:spPr>
        <p:txBody>
          <a:bodyPr wrap="square" lIns="91440" tIns="45720" rIns="91440" bIns="45720" rtlCol="0" anchor="t">
            <a:spAutoFit/>
          </a:bodyPr>
          <a:lstStyle/>
          <a:p>
            <a:pPr lvl="0" eaLnBrk="0" fontAlgn="base" hangingPunct="0">
              <a:lnSpc>
                <a:spcPct val="150000"/>
              </a:lnSpc>
              <a:spcBef>
                <a:spcPct val="0"/>
              </a:spcBef>
              <a:spcAft>
                <a:spcPct val="0"/>
              </a:spcAft>
            </a:pPr>
            <a:r>
              <a:rPr lang="en-US" altLang="en-US" sz="1400" baseline="30000" dirty="0">
                <a:solidFill>
                  <a:srgbClr val="000000"/>
                </a:solidFill>
                <a:latin typeface="Comic Sans MS" panose="030F0902030302020204" pitchFamily="66" charset="0"/>
              </a:rPr>
              <a:t>1</a:t>
            </a:r>
            <a:r>
              <a:rPr lang="en-US" altLang="en-US" sz="2400" dirty="0">
                <a:solidFill>
                  <a:srgbClr val="000000"/>
                </a:solidFill>
                <a:latin typeface="Comic Sans MS" panose="030F0902030302020204" pitchFamily="66" charset="0"/>
              </a:rPr>
              <a:t> Then Jesus was led up by the Spirit into the wilderness to be tempted by the devil.</a:t>
            </a:r>
            <a:br>
              <a:rPr lang="en-US" altLang="en-US" sz="1400" dirty="0">
                <a:solidFill>
                  <a:srgbClr val="000000"/>
                </a:solidFill>
                <a:latin typeface="Comic Sans MS" panose="030F0902030302020204" pitchFamily="66" charset="0"/>
              </a:rPr>
            </a:br>
            <a:r>
              <a:rPr lang="en-US" altLang="en-US" sz="1400" baseline="30000" dirty="0">
                <a:solidFill>
                  <a:srgbClr val="000000"/>
                </a:solidFill>
                <a:latin typeface="Comic Sans MS" panose="030F0902030302020204" pitchFamily="66" charset="0"/>
              </a:rPr>
              <a:t>2</a:t>
            </a:r>
            <a:r>
              <a:rPr lang="en-US" altLang="en-US" sz="2400" dirty="0">
                <a:solidFill>
                  <a:srgbClr val="000000"/>
                </a:solidFill>
                <a:latin typeface="Comic Sans MS" panose="030F0902030302020204" pitchFamily="66" charset="0"/>
              </a:rPr>
              <a:t> He fasted for forty days and forty nights, and afterwards he was famished.</a:t>
            </a:r>
            <a:br>
              <a:rPr lang="en-US" altLang="en-US" sz="1400" dirty="0">
                <a:solidFill>
                  <a:srgbClr val="000000"/>
                </a:solidFill>
                <a:latin typeface="Comic Sans MS" panose="030F0902030302020204" pitchFamily="66" charset="0"/>
              </a:rPr>
            </a:br>
            <a:r>
              <a:rPr lang="en-US" altLang="en-US" sz="1400" baseline="30000" dirty="0">
                <a:solidFill>
                  <a:srgbClr val="000000"/>
                </a:solidFill>
                <a:latin typeface="Comic Sans MS" panose="030F0902030302020204" pitchFamily="66" charset="0"/>
              </a:rPr>
              <a:t>3</a:t>
            </a:r>
            <a:r>
              <a:rPr lang="en-US" altLang="en-US" sz="2400" dirty="0">
                <a:solidFill>
                  <a:srgbClr val="000000"/>
                </a:solidFill>
                <a:latin typeface="Comic Sans MS" panose="030F0902030302020204" pitchFamily="66" charset="0"/>
              </a:rPr>
              <a:t> The tempter came and said to him, ‘If you are the Son of God, command these stones to become loaves of bread.’</a:t>
            </a:r>
            <a:br>
              <a:rPr lang="en-US" altLang="en-US" sz="1400" dirty="0">
                <a:solidFill>
                  <a:srgbClr val="000000"/>
                </a:solidFill>
                <a:latin typeface="Comic Sans MS" panose="030F0902030302020204" pitchFamily="66" charset="0"/>
              </a:rPr>
            </a:br>
            <a:r>
              <a:rPr lang="en-US" altLang="en-US" sz="1400" baseline="30000" dirty="0">
                <a:solidFill>
                  <a:srgbClr val="000000"/>
                </a:solidFill>
                <a:latin typeface="Comic Sans MS" panose="030F0902030302020204" pitchFamily="66" charset="0"/>
              </a:rPr>
              <a:t>4</a:t>
            </a:r>
            <a:r>
              <a:rPr lang="en-US" altLang="en-US" sz="2400" dirty="0">
                <a:solidFill>
                  <a:srgbClr val="000000"/>
                </a:solidFill>
                <a:latin typeface="Comic Sans MS" panose="030F0902030302020204" pitchFamily="66" charset="0"/>
              </a:rPr>
              <a:t> But he answered, ‘It is written,</a:t>
            </a:r>
            <a:endParaRPr lang="en-US" altLang="en-US" sz="3600" dirty="0">
              <a:latin typeface="Comic Sans MS" panose="030F0902030302020204" pitchFamily="66" charset="0"/>
            </a:endParaRPr>
          </a:p>
        </p:txBody>
      </p:sp>
      <p:sp>
        <p:nvSpPr>
          <p:cNvPr id="11" name="Rectangle 10">
            <a:extLst>
              <a:ext uri="{FF2B5EF4-FFF2-40B4-BE49-F238E27FC236}">
                <a16:creationId xmlns:a16="http://schemas.microsoft.com/office/drawing/2014/main" id="{F0AABE07-BD74-E6AF-76D8-5667482A1A68}"/>
              </a:ext>
            </a:extLst>
          </p:cNvPr>
          <p:cNvSpPr/>
          <p:nvPr/>
        </p:nvSpPr>
        <p:spPr>
          <a:xfrm>
            <a:off x="7330905" y="6059180"/>
            <a:ext cx="2035498" cy="400110"/>
          </a:xfrm>
          <a:prstGeom prst="rect">
            <a:avLst/>
          </a:prstGeom>
        </p:spPr>
        <p:txBody>
          <a:bodyPr wrap="square">
            <a:spAutoFit/>
          </a:bodyPr>
          <a:lstStyle/>
          <a:p>
            <a:r>
              <a:rPr lang="en-GB" sz="2000" dirty="0">
                <a:solidFill>
                  <a:srgbClr val="7030A0"/>
                </a:solidFill>
                <a:latin typeface="Comic Sans MS"/>
              </a:rPr>
              <a:t>Continue…</a:t>
            </a:r>
            <a:endParaRPr lang="en-AU" sz="2000" dirty="0">
              <a:solidFill>
                <a:srgbClr val="7030A0"/>
              </a:solidFill>
            </a:endParaRPr>
          </a:p>
        </p:txBody>
      </p:sp>
      <p:sp>
        <p:nvSpPr>
          <p:cNvPr id="3" name="TextBox 2">
            <a:extLst>
              <a:ext uri="{FF2B5EF4-FFF2-40B4-BE49-F238E27FC236}">
                <a16:creationId xmlns:a16="http://schemas.microsoft.com/office/drawing/2014/main" id="{FA94BF4C-722A-CB30-CB51-49AD4DF7B3D0}"/>
              </a:ext>
            </a:extLst>
          </p:cNvPr>
          <p:cNvSpPr txBox="1"/>
          <p:nvPr/>
        </p:nvSpPr>
        <p:spPr>
          <a:xfrm>
            <a:off x="492991" y="398710"/>
            <a:ext cx="11206018" cy="585097"/>
          </a:xfrm>
          <a:prstGeom prst="rect">
            <a:avLst/>
          </a:prstGeom>
          <a:noFill/>
        </p:spPr>
        <p:txBody>
          <a:bodyPr wrap="square">
            <a:spAutoFit/>
          </a:bodyPr>
          <a:lstStyle/>
          <a:p>
            <a:pPr>
              <a:lnSpc>
                <a:spcPct val="150000"/>
              </a:lnSpc>
            </a:pPr>
            <a:r>
              <a:rPr lang="en-GB" sz="2400" dirty="0">
                <a:solidFill>
                  <a:srgbClr val="7030A0"/>
                </a:solidFill>
                <a:latin typeface="Comic Sans MS"/>
              </a:rPr>
              <a:t>Leader: </a:t>
            </a:r>
            <a:r>
              <a:rPr lang="en-GB" sz="2400" dirty="0">
                <a:latin typeface="Comic Sans MS"/>
              </a:rPr>
              <a:t>The Gospel of our Lord Jesus Christ according to St </a:t>
            </a:r>
            <a:r>
              <a:rPr lang="en-US" altLang="en-US" sz="2400" dirty="0">
                <a:solidFill>
                  <a:srgbClr val="333333"/>
                </a:solidFill>
                <a:latin typeface="Comic Sans MS"/>
              </a:rPr>
              <a:t>Matthew 4.1-11</a:t>
            </a:r>
            <a:endParaRPr lang="en-US" altLang="en-US" sz="2400" dirty="0">
              <a:latin typeface="Comic Sans MS"/>
            </a:endParaRPr>
          </a:p>
        </p:txBody>
      </p:sp>
    </p:spTree>
    <p:extLst>
      <p:ext uri="{BB962C8B-B14F-4D97-AF65-F5344CB8AC3E}">
        <p14:creationId xmlns:p14="http://schemas.microsoft.com/office/powerpoint/2010/main" val="29415656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4CFF1-3D6E-73B6-632F-A1861A9C99E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45A804A-5B53-3451-1783-562E6077EC2D}"/>
              </a:ext>
            </a:extLst>
          </p:cNvPr>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a:solidFill>
                  <a:srgbClr val="00B050"/>
                </a:solidFill>
                <a:latin typeface="Comic Sans MS" panose="030F0702030302020204" pitchFamily="66" charset="0"/>
                <a:cs typeface="Arial"/>
              </a:rPr>
              <a:t> </a:t>
            </a:r>
          </a:p>
        </p:txBody>
      </p:sp>
      <p:sp>
        <p:nvSpPr>
          <p:cNvPr id="4" name="Rectangle 1">
            <a:extLst>
              <a:ext uri="{FF2B5EF4-FFF2-40B4-BE49-F238E27FC236}">
                <a16:creationId xmlns:a16="http://schemas.microsoft.com/office/drawing/2014/main" id="{23878110-91F2-4994-7CD1-E2E309ACEF4B}"/>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endParaRPr>
          </a:p>
        </p:txBody>
      </p:sp>
      <p:sp>
        <p:nvSpPr>
          <p:cNvPr id="9" name="TextBox 8">
            <a:extLst>
              <a:ext uri="{FF2B5EF4-FFF2-40B4-BE49-F238E27FC236}">
                <a16:creationId xmlns:a16="http://schemas.microsoft.com/office/drawing/2014/main" id="{35DB4A6C-2A7E-EC2B-5FCD-FC0C7BAD9B63}"/>
              </a:ext>
            </a:extLst>
          </p:cNvPr>
          <p:cNvSpPr txBox="1"/>
          <p:nvPr/>
        </p:nvSpPr>
        <p:spPr>
          <a:xfrm>
            <a:off x="1076233" y="643461"/>
            <a:ext cx="10039534" cy="5571077"/>
          </a:xfrm>
          <a:prstGeom prst="rect">
            <a:avLst/>
          </a:prstGeom>
          <a:noFill/>
        </p:spPr>
        <p:txBody>
          <a:bodyPr wrap="square" lIns="91440" tIns="45720" rIns="91440" bIns="45720" rtlCol="0" anchor="t">
            <a:spAutoFit/>
          </a:bodyPr>
          <a:lstStyle/>
          <a:p>
            <a:pPr lvl="0" eaLnBrk="0" fontAlgn="base" hangingPunct="0">
              <a:lnSpc>
                <a:spcPct val="150000"/>
              </a:lnSpc>
              <a:spcBef>
                <a:spcPct val="0"/>
              </a:spcBef>
              <a:spcAft>
                <a:spcPct val="0"/>
              </a:spcAft>
            </a:pPr>
            <a:r>
              <a:rPr lang="en-US" altLang="en-US" sz="2400" dirty="0">
                <a:solidFill>
                  <a:srgbClr val="000000"/>
                </a:solidFill>
                <a:latin typeface="Comic Sans MS" panose="030F0902030302020204" pitchFamily="66" charset="0"/>
              </a:rPr>
              <a:t>“One does not live by bread alone,</a:t>
            </a:r>
            <a:br>
              <a:rPr lang="en-US" altLang="en-US" sz="2400" dirty="0">
                <a:solidFill>
                  <a:srgbClr val="000000"/>
                </a:solidFill>
                <a:latin typeface="Comic Sans MS" panose="030F0902030302020204" pitchFamily="66" charset="0"/>
              </a:rPr>
            </a:br>
            <a:r>
              <a:rPr lang="en-US" altLang="en-US" sz="2400" dirty="0">
                <a:solidFill>
                  <a:srgbClr val="000000"/>
                </a:solidFill>
                <a:latin typeface="Comic Sans MS" panose="030F0902030302020204" pitchFamily="66" charset="0"/>
              </a:rPr>
              <a:t>     but by every word that comes from the mouth of God.” ’</a:t>
            </a:r>
            <a:br>
              <a:rPr lang="en-US" altLang="en-US" sz="2400" dirty="0">
                <a:solidFill>
                  <a:srgbClr val="000000"/>
                </a:solidFill>
                <a:latin typeface="Comic Sans MS" panose="030F0902030302020204" pitchFamily="66" charset="0"/>
              </a:rPr>
            </a:br>
            <a:r>
              <a:rPr lang="en-US" altLang="en-US" sz="2400" baseline="30000" dirty="0">
                <a:solidFill>
                  <a:srgbClr val="000000"/>
                </a:solidFill>
                <a:latin typeface="Comic Sans MS" panose="030F0902030302020204" pitchFamily="66" charset="0"/>
              </a:rPr>
              <a:t>5</a:t>
            </a:r>
            <a:r>
              <a:rPr lang="en-US" altLang="en-US" sz="2400" dirty="0">
                <a:solidFill>
                  <a:srgbClr val="000000"/>
                </a:solidFill>
                <a:latin typeface="Comic Sans MS" panose="030F0902030302020204" pitchFamily="66" charset="0"/>
              </a:rPr>
              <a:t> Then the devil took him to the holy city and placed him on the pinnacle of the temple, </a:t>
            </a:r>
            <a:r>
              <a:rPr lang="en-US" altLang="en-US" sz="2400" baseline="30000" dirty="0">
                <a:solidFill>
                  <a:srgbClr val="000000"/>
                </a:solidFill>
                <a:latin typeface="Comic Sans MS" panose="030F0902030302020204" pitchFamily="66" charset="0"/>
              </a:rPr>
              <a:t>6</a:t>
            </a:r>
            <a:r>
              <a:rPr lang="en-US" altLang="en-US" sz="2400" dirty="0">
                <a:solidFill>
                  <a:srgbClr val="000000"/>
                </a:solidFill>
                <a:latin typeface="Comic Sans MS" panose="030F0902030302020204" pitchFamily="66" charset="0"/>
              </a:rPr>
              <a:t> saying to him, ‘If you are the Son of God, throw yourself down; for it is written,</a:t>
            </a:r>
            <a:br>
              <a:rPr lang="en-US" altLang="en-US" sz="2400" dirty="0">
                <a:solidFill>
                  <a:srgbClr val="000000"/>
                </a:solidFill>
                <a:latin typeface="Comic Sans MS" panose="030F0902030302020204" pitchFamily="66" charset="0"/>
              </a:rPr>
            </a:br>
            <a:r>
              <a:rPr lang="en-US" altLang="en-US" sz="2400" dirty="0">
                <a:solidFill>
                  <a:srgbClr val="000000"/>
                </a:solidFill>
                <a:latin typeface="Comic Sans MS" panose="030F0902030302020204" pitchFamily="66" charset="0"/>
              </a:rPr>
              <a:t>“He will command his angels concerning you”,</a:t>
            </a:r>
            <a:br>
              <a:rPr lang="en-US" altLang="en-US" sz="2400" dirty="0">
                <a:solidFill>
                  <a:srgbClr val="000000"/>
                </a:solidFill>
                <a:latin typeface="Comic Sans MS" panose="030F0902030302020204" pitchFamily="66" charset="0"/>
              </a:rPr>
            </a:br>
            <a:r>
              <a:rPr lang="en-US" altLang="en-US" sz="2400" dirty="0">
                <a:solidFill>
                  <a:srgbClr val="000000"/>
                </a:solidFill>
                <a:latin typeface="Comic Sans MS" panose="030F0902030302020204" pitchFamily="66" charset="0"/>
              </a:rPr>
              <a:t>     and “On their hands they will bear you up,</a:t>
            </a:r>
            <a:br>
              <a:rPr lang="en-US" altLang="en-US" sz="2400" dirty="0">
                <a:solidFill>
                  <a:srgbClr val="000000"/>
                </a:solidFill>
                <a:latin typeface="Comic Sans MS" panose="030F0902030302020204" pitchFamily="66" charset="0"/>
              </a:rPr>
            </a:br>
            <a:r>
              <a:rPr lang="en-US" altLang="en-US" sz="2400" dirty="0">
                <a:solidFill>
                  <a:srgbClr val="000000"/>
                </a:solidFill>
                <a:latin typeface="Comic Sans MS" panose="030F0902030302020204" pitchFamily="66" charset="0"/>
              </a:rPr>
              <a:t>so that you will not dash your foot against a stone.” ’</a:t>
            </a:r>
            <a:br>
              <a:rPr lang="en-US" altLang="en-US" sz="2400" dirty="0">
                <a:solidFill>
                  <a:srgbClr val="000000"/>
                </a:solidFill>
                <a:latin typeface="Comic Sans MS" panose="030F0902030302020204" pitchFamily="66" charset="0"/>
              </a:rPr>
            </a:br>
            <a:r>
              <a:rPr lang="en-US" altLang="en-US" sz="2400" baseline="30000" dirty="0">
                <a:solidFill>
                  <a:srgbClr val="000000"/>
                </a:solidFill>
                <a:latin typeface="Comic Sans MS" panose="030F0902030302020204" pitchFamily="66" charset="0"/>
              </a:rPr>
              <a:t>7</a:t>
            </a:r>
            <a:r>
              <a:rPr lang="en-US" altLang="en-US" sz="2400" dirty="0">
                <a:solidFill>
                  <a:srgbClr val="000000"/>
                </a:solidFill>
                <a:latin typeface="Comic Sans MS" panose="030F0902030302020204" pitchFamily="66" charset="0"/>
              </a:rPr>
              <a:t> Jesus said to him, ‘Again it is written, “Do not put the Lord your God to the test.” ’</a:t>
            </a:r>
            <a:endParaRPr lang="en-US" altLang="en-US" sz="2400" dirty="0">
              <a:latin typeface="Comic Sans MS" panose="030F0902030302020204" pitchFamily="66" charset="0"/>
            </a:endParaRPr>
          </a:p>
        </p:txBody>
      </p:sp>
      <p:sp>
        <p:nvSpPr>
          <p:cNvPr id="2" name="Rectangle 1">
            <a:extLst>
              <a:ext uri="{FF2B5EF4-FFF2-40B4-BE49-F238E27FC236}">
                <a16:creationId xmlns:a16="http://schemas.microsoft.com/office/drawing/2014/main" id="{213D9A15-2715-AD3E-5E4C-2F8D02B03C56}"/>
              </a:ext>
            </a:extLst>
          </p:cNvPr>
          <p:cNvSpPr/>
          <p:nvPr/>
        </p:nvSpPr>
        <p:spPr>
          <a:xfrm>
            <a:off x="7365410" y="6214538"/>
            <a:ext cx="2035498" cy="400110"/>
          </a:xfrm>
          <a:prstGeom prst="rect">
            <a:avLst/>
          </a:prstGeom>
        </p:spPr>
        <p:txBody>
          <a:bodyPr wrap="square">
            <a:spAutoFit/>
          </a:bodyPr>
          <a:lstStyle/>
          <a:p>
            <a:r>
              <a:rPr lang="en-GB" sz="2000" dirty="0">
                <a:solidFill>
                  <a:srgbClr val="7030A0"/>
                </a:solidFill>
                <a:latin typeface="Comic Sans MS"/>
              </a:rPr>
              <a:t>Continue…</a:t>
            </a:r>
            <a:endParaRPr lang="en-AU" sz="2000" dirty="0">
              <a:solidFill>
                <a:srgbClr val="7030A0"/>
              </a:solidFill>
            </a:endParaRPr>
          </a:p>
        </p:txBody>
      </p:sp>
    </p:spTree>
    <p:extLst>
      <p:ext uri="{BB962C8B-B14F-4D97-AF65-F5344CB8AC3E}">
        <p14:creationId xmlns:p14="http://schemas.microsoft.com/office/powerpoint/2010/main" val="42548126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B5916-4665-E7CF-A1FF-EE2B4DCBA6F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F4359B8-A6E9-C3D2-2288-2739A4A9D103}"/>
              </a:ext>
            </a:extLst>
          </p:cNvPr>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a:solidFill>
                  <a:srgbClr val="00B050"/>
                </a:solidFill>
                <a:latin typeface="Comic Sans MS" panose="030F0702030302020204" pitchFamily="66" charset="0"/>
                <a:cs typeface="Arial"/>
              </a:rPr>
              <a:t> </a:t>
            </a:r>
          </a:p>
        </p:txBody>
      </p:sp>
      <p:sp>
        <p:nvSpPr>
          <p:cNvPr id="4" name="Rectangle 1">
            <a:extLst>
              <a:ext uri="{FF2B5EF4-FFF2-40B4-BE49-F238E27FC236}">
                <a16:creationId xmlns:a16="http://schemas.microsoft.com/office/drawing/2014/main" id="{DE068685-567F-2016-549A-F54D6BC816C8}"/>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endParaRPr>
          </a:p>
        </p:txBody>
      </p:sp>
      <p:sp>
        <p:nvSpPr>
          <p:cNvPr id="8" name="TextBox 7">
            <a:extLst>
              <a:ext uri="{FF2B5EF4-FFF2-40B4-BE49-F238E27FC236}">
                <a16:creationId xmlns:a16="http://schemas.microsoft.com/office/drawing/2014/main" id="{83337CAB-8A14-A1B3-1747-B4558C6D8DD9}"/>
              </a:ext>
            </a:extLst>
          </p:cNvPr>
          <p:cNvSpPr txBox="1"/>
          <p:nvPr/>
        </p:nvSpPr>
        <p:spPr>
          <a:xfrm>
            <a:off x="2008134" y="6198310"/>
            <a:ext cx="817573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Comic Sans MS"/>
              </a:rPr>
              <a:t>For the word of the Lord. </a:t>
            </a:r>
            <a:r>
              <a:rPr lang="en-US" sz="2400" b="1" dirty="0">
                <a:latin typeface="Comic Sans MS"/>
              </a:rPr>
              <a:t>Thanks be to God.</a:t>
            </a:r>
            <a:endParaRPr lang="en-US" sz="2400" dirty="0">
              <a:ea typeface="Calibri"/>
              <a:cs typeface="Calibri"/>
            </a:endParaRPr>
          </a:p>
        </p:txBody>
      </p:sp>
      <p:sp>
        <p:nvSpPr>
          <p:cNvPr id="9" name="TextBox 8">
            <a:extLst>
              <a:ext uri="{FF2B5EF4-FFF2-40B4-BE49-F238E27FC236}">
                <a16:creationId xmlns:a16="http://schemas.microsoft.com/office/drawing/2014/main" id="{FC66060F-56D7-B768-1A09-65177B931709}"/>
              </a:ext>
            </a:extLst>
          </p:cNvPr>
          <p:cNvSpPr txBox="1"/>
          <p:nvPr/>
        </p:nvSpPr>
        <p:spPr>
          <a:xfrm>
            <a:off x="1076233" y="920460"/>
            <a:ext cx="10039534" cy="5017079"/>
          </a:xfrm>
          <a:prstGeom prst="rect">
            <a:avLst/>
          </a:prstGeom>
          <a:noFill/>
        </p:spPr>
        <p:txBody>
          <a:bodyPr wrap="square" lIns="91440" tIns="45720" rIns="91440" bIns="45720" rtlCol="0" anchor="t">
            <a:spAutoFit/>
          </a:bodyPr>
          <a:lstStyle/>
          <a:p>
            <a:pPr lvl="0" eaLnBrk="0" fontAlgn="base" hangingPunct="0">
              <a:lnSpc>
                <a:spcPct val="150000"/>
              </a:lnSpc>
              <a:spcBef>
                <a:spcPct val="0"/>
              </a:spcBef>
              <a:spcAft>
                <a:spcPct val="0"/>
              </a:spcAft>
            </a:pPr>
            <a:r>
              <a:rPr lang="en-US" altLang="en-US" sz="1400" baseline="30000" dirty="0">
                <a:solidFill>
                  <a:srgbClr val="000000"/>
                </a:solidFill>
                <a:latin typeface="Comic Sans MS" panose="030F0902030302020204" pitchFamily="66" charset="0"/>
              </a:rPr>
              <a:t>8</a:t>
            </a:r>
            <a:r>
              <a:rPr lang="en-US" altLang="en-US" sz="2400" dirty="0">
                <a:solidFill>
                  <a:srgbClr val="000000"/>
                </a:solidFill>
                <a:latin typeface="Comic Sans MS" panose="030F0902030302020204" pitchFamily="66" charset="0"/>
              </a:rPr>
              <a:t> Again, the devil took him to a very high mountain and showed him all the kingdoms of the world and their </a:t>
            </a:r>
            <a:r>
              <a:rPr lang="en-US" altLang="en-US" sz="2400" dirty="0" err="1">
                <a:solidFill>
                  <a:srgbClr val="000000"/>
                </a:solidFill>
                <a:latin typeface="Comic Sans MS" panose="030F0902030302020204" pitchFamily="66" charset="0"/>
              </a:rPr>
              <a:t>splendour</a:t>
            </a:r>
            <a:r>
              <a:rPr lang="en-US" altLang="en-US" sz="2400" dirty="0">
                <a:solidFill>
                  <a:srgbClr val="000000"/>
                </a:solidFill>
                <a:latin typeface="Comic Sans MS" panose="030F0902030302020204" pitchFamily="66" charset="0"/>
              </a:rPr>
              <a:t>;</a:t>
            </a:r>
            <a:br>
              <a:rPr lang="en-US" altLang="en-US" sz="1400" dirty="0">
                <a:solidFill>
                  <a:srgbClr val="000000"/>
                </a:solidFill>
                <a:latin typeface="Comic Sans MS" panose="030F0902030302020204" pitchFamily="66" charset="0"/>
              </a:rPr>
            </a:br>
            <a:r>
              <a:rPr lang="en-US" altLang="en-US" sz="1400" baseline="30000" dirty="0">
                <a:solidFill>
                  <a:srgbClr val="000000"/>
                </a:solidFill>
                <a:latin typeface="Comic Sans MS" panose="030F0902030302020204" pitchFamily="66" charset="0"/>
              </a:rPr>
              <a:t>9</a:t>
            </a:r>
            <a:r>
              <a:rPr lang="en-US" altLang="en-US" sz="2400" dirty="0">
                <a:solidFill>
                  <a:srgbClr val="000000"/>
                </a:solidFill>
                <a:latin typeface="Comic Sans MS" panose="030F0902030302020204" pitchFamily="66" charset="0"/>
              </a:rPr>
              <a:t> and he said to him, ‘All these I will give you, if you will fall down and worship me.’</a:t>
            </a:r>
            <a:br>
              <a:rPr lang="en-US" altLang="en-US" sz="1400" dirty="0">
                <a:solidFill>
                  <a:srgbClr val="000000"/>
                </a:solidFill>
                <a:latin typeface="Comic Sans MS" panose="030F0902030302020204" pitchFamily="66" charset="0"/>
              </a:rPr>
            </a:br>
            <a:r>
              <a:rPr lang="en-US" altLang="en-US" sz="1400" baseline="30000" dirty="0">
                <a:solidFill>
                  <a:srgbClr val="000000"/>
                </a:solidFill>
                <a:latin typeface="Comic Sans MS" panose="030F0902030302020204" pitchFamily="66" charset="0"/>
              </a:rPr>
              <a:t>10</a:t>
            </a:r>
            <a:r>
              <a:rPr lang="en-US" altLang="en-US" sz="2400" dirty="0">
                <a:solidFill>
                  <a:srgbClr val="000000"/>
                </a:solidFill>
                <a:latin typeface="Comic Sans MS" panose="030F0902030302020204" pitchFamily="66" charset="0"/>
              </a:rPr>
              <a:t> Jesus said to him, ‘Away with you, Satan! for it is written,</a:t>
            </a:r>
            <a:br>
              <a:rPr lang="en-US" altLang="en-US" sz="2400" dirty="0">
                <a:solidFill>
                  <a:srgbClr val="000000"/>
                </a:solidFill>
                <a:latin typeface="Comic Sans MS" panose="030F0902030302020204" pitchFamily="66" charset="0"/>
              </a:rPr>
            </a:br>
            <a:r>
              <a:rPr lang="en-US" altLang="en-US" sz="2400" dirty="0">
                <a:solidFill>
                  <a:srgbClr val="000000"/>
                </a:solidFill>
                <a:latin typeface="Comic Sans MS" panose="030F0902030302020204" pitchFamily="66" charset="0"/>
              </a:rPr>
              <a:t>“Worship the Lord your God,</a:t>
            </a:r>
            <a:br>
              <a:rPr lang="en-US" altLang="en-US" sz="2400" dirty="0">
                <a:solidFill>
                  <a:srgbClr val="000000"/>
                </a:solidFill>
                <a:latin typeface="Comic Sans MS" panose="030F0902030302020204" pitchFamily="66" charset="0"/>
              </a:rPr>
            </a:br>
            <a:r>
              <a:rPr lang="en-US" altLang="en-US" sz="2400" dirty="0">
                <a:solidFill>
                  <a:srgbClr val="000000"/>
                </a:solidFill>
                <a:latin typeface="Comic Sans MS" panose="030F0902030302020204" pitchFamily="66" charset="0"/>
              </a:rPr>
              <a:t>     and serve only him.” ’</a:t>
            </a:r>
            <a:br>
              <a:rPr lang="en-US" altLang="en-US" sz="1400" dirty="0">
                <a:solidFill>
                  <a:srgbClr val="000000"/>
                </a:solidFill>
                <a:latin typeface="Comic Sans MS" panose="030F0902030302020204" pitchFamily="66" charset="0"/>
              </a:rPr>
            </a:br>
            <a:r>
              <a:rPr lang="en-US" altLang="en-US" sz="1400" baseline="30000" dirty="0">
                <a:solidFill>
                  <a:srgbClr val="000000"/>
                </a:solidFill>
                <a:latin typeface="Comic Sans MS" panose="030F0902030302020204" pitchFamily="66" charset="0"/>
              </a:rPr>
              <a:t>11</a:t>
            </a:r>
            <a:r>
              <a:rPr lang="en-US" altLang="en-US" sz="2400" dirty="0">
                <a:solidFill>
                  <a:srgbClr val="000000"/>
                </a:solidFill>
                <a:latin typeface="Comic Sans MS" panose="030F0902030302020204" pitchFamily="66" charset="0"/>
              </a:rPr>
              <a:t> Then the devil left him, and suddenly angels came and waited on him.</a:t>
            </a:r>
            <a:endParaRPr lang="en-US" altLang="en-US" sz="3600" dirty="0">
              <a:latin typeface="Comic Sans MS" panose="030F0902030302020204" pitchFamily="66" charset="0"/>
            </a:endParaRPr>
          </a:p>
        </p:txBody>
      </p:sp>
    </p:spTree>
    <p:extLst>
      <p:ext uri="{BB962C8B-B14F-4D97-AF65-F5344CB8AC3E}">
        <p14:creationId xmlns:p14="http://schemas.microsoft.com/office/powerpoint/2010/main" val="33458293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ok and flowers on a table&#10;&#10;Description automatically generated">
            <a:extLst>
              <a:ext uri="{FF2B5EF4-FFF2-40B4-BE49-F238E27FC236}">
                <a16:creationId xmlns:a16="http://schemas.microsoft.com/office/drawing/2014/main" id="{28C6F0F5-6C94-F59F-4674-164BFAA29EAB}"/>
              </a:ext>
            </a:extLst>
          </p:cNvPr>
          <p:cNvPicPr>
            <a:picLocks noChangeAspect="1"/>
          </p:cNvPicPr>
          <p:nvPr/>
        </p:nvPicPr>
        <p:blipFill>
          <a:blip r:embed="rId2">
            <a:extLst>
              <a:ext uri="{28A0092B-C50C-407E-A947-70E740481C1C}">
                <a14:useLocalDpi xmlns:a14="http://schemas.microsoft.com/office/drawing/2010/main" val="0"/>
              </a:ext>
            </a:extLst>
          </a:blip>
          <a:srcRect t="19195" r="1" b="27631"/>
          <a:stretch/>
        </p:blipFill>
        <p:spPr>
          <a:xfrm>
            <a:off x="0" y="0"/>
            <a:ext cx="12192000" cy="6857999"/>
          </a:xfrm>
          <a:prstGeom prst="rect">
            <a:avLst/>
          </a:prstGeom>
          <a:noFill/>
        </p:spPr>
      </p:pic>
      <p:sp>
        <p:nvSpPr>
          <p:cNvPr id="2" name="Slide Number Placeholder 1" hidden="1">
            <a:extLst>
              <a:ext uri="{FF2B5EF4-FFF2-40B4-BE49-F238E27FC236}">
                <a16:creationId xmlns:a16="http://schemas.microsoft.com/office/drawing/2014/main" id="{29295B47-6AB1-C2C1-4D9C-D5C9691DB1ED}"/>
              </a:ext>
            </a:extLst>
          </p:cNvPr>
          <p:cNvSpPr>
            <a:spLocks noGrp="1"/>
          </p:cNvSpPr>
          <p:nvPr>
            <p:ph type="sldNum" sz="quarter" idx="12"/>
          </p:nvPr>
        </p:nvSpPr>
        <p:spPr/>
        <p:txBody>
          <a:bodyPr/>
          <a:lstStyle/>
          <a:p>
            <a:pPr>
              <a:spcAft>
                <a:spcPts val="600"/>
              </a:spcAft>
              <a:defRPr/>
            </a:pPr>
            <a:fld id="{EBC57D59-8F18-4E33-9885-CA1B9A361622}" type="slidenum">
              <a:rPr lang="en-AU" altLang="en-US" smtClean="0">
                <a:solidFill>
                  <a:prstClr val="black">
                    <a:tint val="75000"/>
                  </a:prstClr>
                </a:solidFill>
              </a:rPr>
              <a:pPr>
                <a:spcAft>
                  <a:spcPts val="600"/>
                </a:spcAft>
                <a:defRPr/>
              </a:pPr>
              <a:t>28</a:t>
            </a:fld>
            <a:endParaRPr lang="en-AU" altLang="en-US">
              <a:solidFill>
                <a:prstClr val="black">
                  <a:tint val="75000"/>
                </a:prstClr>
              </a:solidFill>
            </a:endParaRPr>
          </a:p>
        </p:txBody>
      </p:sp>
      <p:sp>
        <p:nvSpPr>
          <p:cNvPr id="6" name="TextBox 5">
            <a:extLst>
              <a:ext uri="{FF2B5EF4-FFF2-40B4-BE49-F238E27FC236}">
                <a16:creationId xmlns:a16="http://schemas.microsoft.com/office/drawing/2014/main" id="{B997E1CA-0589-9A88-0F7B-E05A6C932546}"/>
              </a:ext>
            </a:extLst>
          </p:cNvPr>
          <p:cNvSpPr txBox="1"/>
          <p:nvPr/>
        </p:nvSpPr>
        <p:spPr>
          <a:xfrm>
            <a:off x="3377738" y="1970843"/>
            <a:ext cx="5436523" cy="1458156"/>
          </a:xfrm>
          <a:prstGeom prst="rect">
            <a:avLst/>
          </a:prstGeom>
          <a:noFill/>
        </p:spPr>
        <p:txBody>
          <a:bodyPr wrap="square" rtlCol="0">
            <a:spAutoFit/>
          </a:bodyPr>
          <a:lstStyle/>
          <a:p>
            <a:pPr algn="ctr">
              <a:lnSpc>
                <a:spcPct val="114999"/>
              </a:lnSpc>
            </a:pPr>
            <a:r>
              <a:rPr lang="en-US" sz="4000" b="1" dirty="0">
                <a:solidFill>
                  <a:srgbClr val="E3C2FC"/>
                </a:solidFill>
                <a:latin typeface="Comic Sans MS"/>
              </a:rPr>
              <a:t>We pause </a:t>
            </a:r>
            <a:endParaRPr lang="en-US" sz="4000" b="1" dirty="0">
              <a:solidFill>
                <a:srgbClr val="E3C2FC"/>
              </a:solidFill>
              <a:latin typeface="Comic Sans MS"/>
              <a:cs typeface="Calibri"/>
            </a:endParaRPr>
          </a:p>
          <a:p>
            <a:pPr algn="ctr">
              <a:lnSpc>
                <a:spcPct val="114999"/>
              </a:lnSpc>
            </a:pPr>
            <a:r>
              <a:rPr lang="en-US" sz="4000" b="1" dirty="0">
                <a:solidFill>
                  <a:srgbClr val="E3C2FC"/>
                </a:solidFill>
                <a:latin typeface="Comic Sans MS"/>
              </a:rPr>
              <a:t>after ​the Gospel ​​</a:t>
            </a:r>
            <a:endParaRPr lang="en-US" sz="4000" b="1" dirty="0">
              <a:solidFill>
                <a:srgbClr val="E3C2FC"/>
              </a:solidFill>
              <a:latin typeface="Comic Sans MS"/>
              <a:ea typeface="Calibri"/>
              <a:cs typeface="Calibri"/>
            </a:endParaRPr>
          </a:p>
        </p:txBody>
      </p:sp>
    </p:spTree>
    <p:extLst>
      <p:ext uri="{BB962C8B-B14F-4D97-AF65-F5344CB8AC3E}">
        <p14:creationId xmlns:p14="http://schemas.microsoft.com/office/powerpoint/2010/main" val="17516998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50FFE8-B04A-EB82-C53E-242C185F4BB2}"/>
              </a:ext>
            </a:extLst>
          </p:cNvPr>
          <p:cNvSpPr>
            <a:spLocks noGrp="1"/>
          </p:cNvSpPr>
          <p:nvPr>
            <p:ph type="sldNum" sz="quarter" idx="12"/>
          </p:nvPr>
        </p:nvSpPr>
        <p:spPr/>
        <p:txBody>
          <a:bodyPr/>
          <a:lstStyle/>
          <a:p>
            <a:pPr>
              <a:defRPr/>
            </a:pPr>
            <a:fld id="{EBC57D59-8F18-4E33-9885-CA1B9A361622}" type="slidenum">
              <a:rPr lang="en-AU" altLang="en-US">
                <a:solidFill>
                  <a:prstClr val="black">
                    <a:tint val="75000"/>
                  </a:prstClr>
                </a:solidFill>
              </a:rPr>
              <a:pPr>
                <a:defRPr/>
              </a:pPr>
              <a:t>29</a:t>
            </a:fld>
            <a:endParaRPr lang="en-AU" altLang="en-US">
              <a:solidFill>
                <a:prstClr val="black">
                  <a:tint val="75000"/>
                </a:prstClr>
              </a:solidFill>
            </a:endParaRPr>
          </a:p>
        </p:txBody>
      </p:sp>
      <p:sp>
        <p:nvSpPr>
          <p:cNvPr id="4" name="TextBox 3">
            <a:extLst>
              <a:ext uri="{FF2B5EF4-FFF2-40B4-BE49-F238E27FC236}">
                <a16:creationId xmlns:a16="http://schemas.microsoft.com/office/drawing/2014/main" id="{A64D88EB-19E9-D602-EC87-E7A60CB2FF65}"/>
              </a:ext>
            </a:extLst>
          </p:cNvPr>
          <p:cNvSpPr txBox="1"/>
          <p:nvPr/>
        </p:nvSpPr>
        <p:spPr>
          <a:xfrm>
            <a:off x="522467" y="2306667"/>
            <a:ext cx="11465529" cy="26161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5400" dirty="0">
                <a:solidFill>
                  <a:srgbClr val="7030A0"/>
                </a:solidFill>
                <a:latin typeface="Comic Sans MS"/>
              </a:rPr>
              <a:t>Recorded Sermon:</a:t>
            </a:r>
            <a:endParaRPr lang="en-US" sz="5400" dirty="0">
              <a:solidFill>
                <a:srgbClr val="7030A0"/>
              </a:solidFill>
              <a:cs typeface="Times New Roman"/>
            </a:endParaRPr>
          </a:p>
          <a:p>
            <a:pPr algn="ctr"/>
            <a:r>
              <a:rPr lang="en-AU" sz="5400" dirty="0">
                <a:solidFill>
                  <a:srgbClr val="7030A0"/>
                </a:solidFill>
                <a:latin typeface="Comic Sans MS"/>
              </a:rPr>
              <a:t>Our Lenten Journey</a:t>
            </a:r>
            <a:endParaRPr lang="en-AU" sz="5400" dirty="0">
              <a:solidFill>
                <a:srgbClr val="7030A0"/>
              </a:solidFill>
              <a:ea typeface="Calibri"/>
              <a:cs typeface="Calibri"/>
            </a:endParaRPr>
          </a:p>
          <a:p>
            <a:pPr algn="ctr"/>
            <a:endParaRPr lang="en-AU" sz="2800" dirty="0">
              <a:solidFill>
                <a:srgbClr val="00B050"/>
              </a:solidFill>
              <a:latin typeface="Comic Sans MS"/>
              <a:ea typeface="+mn-lt"/>
              <a:cs typeface="+mn-lt"/>
            </a:endParaRPr>
          </a:p>
          <a:p>
            <a:pPr algn="ctr"/>
            <a:r>
              <a:rPr lang="en-AU" sz="2800" dirty="0">
                <a:solidFill>
                  <a:srgbClr val="00B050"/>
                </a:solidFill>
                <a:ea typeface="+mn-lt"/>
                <a:cs typeface="+mn-lt"/>
                <a:hlinkClick r:id="rId3"/>
              </a:rPr>
              <a:t>https://youtu.be/J3Ip04fWZ8k</a:t>
            </a:r>
            <a:r>
              <a:rPr lang="en-AU" sz="2800" dirty="0">
                <a:solidFill>
                  <a:srgbClr val="00B050"/>
                </a:solidFill>
                <a:ea typeface="+mn-lt"/>
                <a:cs typeface="+mn-lt"/>
              </a:rPr>
              <a:t> </a:t>
            </a:r>
          </a:p>
        </p:txBody>
      </p:sp>
      <p:sp>
        <p:nvSpPr>
          <p:cNvPr id="5" name="TextBox 4">
            <a:extLst>
              <a:ext uri="{FF2B5EF4-FFF2-40B4-BE49-F238E27FC236}">
                <a16:creationId xmlns:a16="http://schemas.microsoft.com/office/drawing/2014/main" id="{45778826-7C60-ABB3-4AD2-60B01924D0B8}"/>
              </a:ext>
            </a:extLst>
          </p:cNvPr>
          <p:cNvSpPr txBox="1"/>
          <p:nvPr/>
        </p:nvSpPr>
        <p:spPr>
          <a:xfrm>
            <a:off x="635482" y="319087"/>
            <a:ext cx="1123950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2400" b="1" dirty="0">
                <a:solidFill>
                  <a:srgbClr val="7030A0"/>
                </a:solidFill>
                <a:latin typeface="Comic Sans MS"/>
              </a:rPr>
              <a:t>Leader:</a:t>
            </a:r>
            <a:r>
              <a:rPr lang="en-AU" sz="2400" i="1" dirty="0">
                <a:solidFill>
                  <a:srgbClr val="7030A0"/>
                </a:solidFill>
                <a:latin typeface="Comic Sans MS"/>
              </a:rPr>
              <a:t> </a:t>
            </a:r>
            <a:r>
              <a:rPr lang="en-AU" sz="2400" dirty="0">
                <a:solidFill>
                  <a:srgbClr val="7030A0"/>
                </a:solidFill>
                <a:latin typeface="Comic Sans MS"/>
              </a:rPr>
              <a:t>.</a:t>
            </a:r>
            <a:endParaRPr lang="en-AU" sz="2400" dirty="0">
              <a:solidFill>
                <a:srgbClr val="7030A0"/>
              </a:solidFill>
              <a:ea typeface="Calibri"/>
              <a:cs typeface="Calibri"/>
            </a:endParaRPr>
          </a:p>
          <a:p>
            <a:endParaRPr lang="en-AU" sz="2400" b="1" i="1" dirty="0">
              <a:solidFill>
                <a:srgbClr val="7030A0"/>
              </a:solidFill>
              <a:latin typeface="Comic Sans MS"/>
              <a:ea typeface="Calibri"/>
              <a:cs typeface="Calibri"/>
            </a:endParaRPr>
          </a:p>
          <a:p>
            <a:pPr marL="342900" indent="-342900">
              <a:buFont typeface="Wingdings"/>
              <a:buChar char="Ø"/>
            </a:pPr>
            <a:r>
              <a:rPr lang="en-AU" sz="2400" i="1" dirty="0">
                <a:solidFill>
                  <a:srgbClr val="7030A0"/>
                </a:solidFill>
                <a:latin typeface="Comic Sans MS"/>
                <a:ea typeface="Calibri"/>
                <a:cs typeface="Calibri"/>
              </a:rPr>
              <a:t>Leader and Cantor mute </a:t>
            </a:r>
            <a:r>
              <a:rPr lang="en-US" sz="2400" i="1" dirty="0">
                <a:solidFill>
                  <a:srgbClr val="7030A0"/>
                </a:solidFill>
                <a:latin typeface="Comic Sans MS"/>
                <a:ea typeface="Calibri"/>
                <a:cs typeface="Calibri"/>
              </a:rPr>
              <a:t> </a:t>
            </a:r>
            <a:endParaRPr lang="en-AU" sz="2400" i="1" dirty="0">
              <a:solidFill>
                <a:srgbClr val="7030A0"/>
              </a:solidFill>
              <a:latin typeface="Calibri"/>
              <a:ea typeface="Calibri"/>
              <a:cs typeface="Calibri"/>
            </a:endParaRPr>
          </a:p>
          <a:p>
            <a:pPr marL="342900" indent="-342900">
              <a:buFont typeface="Wingdings"/>
              <a:buChar char="Ø"/>
            </a:pPr>
            <a:r>
              <a:rPr lang="en-AU" sz="2400" i="1" dirty="0">
                <a:solidFill>
                  <a:srgbClr val="7030A0"/>
                </a:solidFill>
                <a:latin typeface="Comic Sans MS"/>
                <a:ea typeface="Calibri"/>
                <a:cs typeface="Calibri"/>
              </a:rPr>
              <a:t>Broadcaster exits screenshare </a:t>
            </a:r>
            <a:endParaRPr lang="en-AU" sz="2400" i="1" dirty="0">
              <a:solidFill>
                <a:srgbClr val="7030A0"/>
              </a:solidFill>
              <a:latin typeface="Calibri"/>
              <a:ea typeface="Calibri"/>
              <a:cs typeface="Calibri"/>
            </a:endParaRPr>
          </a:p>
          <a:p>
            <a:endParaRPr lang="en-AU" sz="2400" i="1" dirty="0">
              <a:solidFill>
                <a:srgbClr val="7030A0"/>
              </a:solidFill>
              <a:latin typeface="Calibri"/>
              <a:ea typeface="Calibri"/>
              <a:cs typeface="Calibri"/>
            </a:endParaRPr>
          </a:p>
        </p:txBody>
      </p:sp>
    </p:spTree>
    <p:extLst>
      <p:ext uri="{BB962C8B-B14F-4D97-AF65-F5344CB8AC3E}">
        <p14:creationId xmlns:p14="http://schemas.microsoft.com/office/powerpoint/2010/main" val="1405929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591C8E-E273-25EA-32D4-62B87A8E1C56}"/>
              </a:ext>
            </a:extLst>
          </p:cNvPr>
          <p:cNvSpPr>
            <a:spLocks noGrp="1"/>
          </p:cNvSpPr>
          <p:nvPr>
            <p:ph type="sldNum" sz="quarter" idx="12"/>
          </p:nvPr>
        </p:nvSpPr>
        <p:spPr/>
        <p:txBody>
          <a:bodyPr/>
          <a:lstStyle/>
          <a:p>
            <a:fld id="{D6BAAE04-8869-45BD-9FC4-571BC1F4B92A}" type="slidenum">
              <a:rPr lang="en-AU" smtClean="0"/>
              <a:t>3</a:t>
            </a:fld>
            <a:endParaRPr lang="en-AU"/>
          </a:p>
        </p:txBody>
      </p:sp>
      <p:sp>
        <p:nvSpPr>
          <p:cNvPr id="3" name="TextBox 1">
            <a:extLst>
              <a:ext uri="{FF2B5EF4-FFF2-40B4-BE49-F238E27FC236}">
                <a16:creationId xmlns:a16="http://schemas.microsoft.com/office/drawing/2014/main" id="{EED2037D-35E3-05F6-E09B-C219996F7621}"/>
              </a:ext>
            </a:extLst>
          </p:cNvPr>
          <p:cNvSpPr txBox="1"/>
          <p:nvPr/>
        </p:nvSpPr>
        <p:spPr>
          <a:xfrm>
            <a:off x="304961" y="198224"/>
            <a:ext cx="11673780" cy="46166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400" b="1" dirty="0">
                <a:solidFill>
                  <a:srgbClr val="7030A0"/>
                </a:solidFill>
                <a:latin typeface="Comic Sans MS"/>
              </a:rPr>
              <a:t>Leader: </a:t>
            </a:r>
            <a:r>
              <a:rPr lang="en-AU" sz="2400" dirty="0">
                <a:latin typeface="Comic Sans MS"/>
              </a:rPr>
              <a:t>Our Holy </a:t>
            </a:r>
            <a:r>
              <a:rPr lang="en-GB" sz="2400" dirty="0">
                <a:latin typeface="Comic Sans MS"/>
              </a:rPr>
              <a:t>Hermit Highlights for today</a:t>
            </a:r>
          </a:p>
        </p:txBody>
      </p:sp>
      <p:sp>
        <p:nvSpPr>
          <p:cNvPr id="8" name="Rectangle 7"/>
          <p:cNvSpPr/>
          <p:nvPr/>
        </p:nvSpPr>
        <p:spPr>
          <a:xfrm>
            <a:off x="8702398" y="5433021"/>
            <a:ext cx="3276343" cy="923330"/>
          </a:xfrm>
          <a:prstGeom prst="rect">
            <a:avLst/>
          </a:prstGeom>
        </p:spPr>
        <p:txBody>
          <a:bodyPr wrap="square">
            <a:spAutoFit/>
          </a:bodyPr>
          <a:lstStyle/>
          <a:p>
            <a:r>
              <a:rPr lang="en-GB" b="1">
                <a:latin typeface="Comic Sans MS"/>
              </a:rPr>
              <a:t>To read more about our hermits please click the link</a:t>
            </a:r>
            <a:r>
              <a:rPr lang="en-GB">
                <a:latin typeface="Comic Sans MS"/>
              </a:rPr>
              <a:t>​</a:t>
            </a:r>
            <a:r>
              <a:rPr lang="en-US">
                <a:latin typeface="Comic Sans MS"/>
              </a:rPr>
              <a:t>​ in the send out</a:t>
            </a:r>
          </a:p>
        </p:txBody>
      </p:sp>
      <p:sp>
        <p:nvSpPr>
          <p:cNvPr id="4" name="TextBox 3">
            <a:extLst>
              <a:ext uri="{FF2B5EF4-FFF2-40B4-BE49-F238E27FC236}">
                <a16:creationId xmlns:a16="http://schemas.microsoft.com/office/drawing/2014/main" id="{48C211BD-D37B-4D44-108D-0CC92FB2D80C}"/>
              </a:ext>
            </a:extLst>
          </p:cNvPr>
          <p:cNvSpPr txBox="1"/>
          <p:nvPr/>
        </p:nvSpPr>
        <p:spPr>
          <a:xfrm>
            <a:off x="384458" y="1207210"/>
            <a:ext cx="7775709" cy="5191486"/>
          </a:xfrm>
          <a:prstGeom prst="rect">
            <a:avLst/>
          </a:prstGeom>
          <a:noFill/>
        </p:spPr>
        <p:txBody>
          <a:bodyPr wrap="square" lIns="91440" tIns="45720" rIns="91440" bIns="45720" rtlCol="0" anchor="t">
            <a:spAutoFit/>
          </a:bodyPr>
          <a:lstStyle/>
          <a:p>
            <a:pPr>
              <a:lnSpc>
                <a:spcPct val="150000"/>
              </a:lnSpc>
            </a:pPr>
            <a:r>
              <a:rPr lang="en-AU" sz="2800" dirty="0">
                <a:latin typeface="Comic Sans MS" panose="030F0902030302020204" pitchFamily="66" charset="0"/>
              </a:rPr>
              <a:t>Richard de Rolle a passionate 14th-century English mystic and hermit, inspired many with his vibrant writings on the soul’s longing for God. Renowned for his heartfelt language, Rolle wrote in both Latin and English, making spiritual wisdom accessible to all. He taught that loving God and people transforms us deeply.</a:t>
            </a:r>
          </a:p>
        </p:txBody>
      </p:sp>
      <p:pic>
        <p:nvPicPr>
          <p:cNvPr id="5" name="Picture 4" descr="A person writing in a book&#10;&#10;AI-generated content may be incorrect.">
            <a:extLst>
              <a:ext uri="{FF2B5EF4-FFF2-40B4-BE49-F238E27FC236}">
                <a16:creationId xmlns:a16="http://schemas.microsoft.com/office/drawing/2014/main" id="{27F5F921-445E-9281-9218-B79DFEE9A3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4928" y="832512"/>
            <a:ext cx="3532614" cy="3944203"/>
          </a:xfrm>
          <a:prstGeom prst="rect">
            <a:avLst/>
          </a:prstGeom>
        </p:spPr>
      </p:pic>
    </p:spTree>
    <p:extLst>
      <p:ext uri="{BB962C8B-B14F-4D97-AF65-F5344CB8AC3E}">
        <p14:creationId xmlns:p14="http://schemas.microsoft.com/office/powerpoint/2010/main" val="8747602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B47EC3-D418-462A-A803-1A59339482CC}"/>
              </a:ext>
            </a:extLst>
          </p:cNvPr>
          <p:cNvSpPr>
            <a:spLocks noGrp="1"/>
          </p:cNvSpPr>
          <p:nvPr>
            <p:ph type="sldNum" sz="quarter" idx="12"/>
          </p:nvPr>
        </p:nvSpPr>
        <p:spPr/>
        <p:txBody>
          <a:bodyPr/>
          <a:lstStyle/>
          <a:p>
            <a:fld id="{D6BAAE04-8869-45BD-9FC4-571BC1F4B92A}" type="slidenum">
              <a:rPr lang="en-AU" smtClean="0"/>
              <a:t>30</a:t>
            </a:fld>
            <a:endParaRPr lang="en-AU"/>
          </a:p>
        </p:txBody>
      </p:sp>
      <p:sp>
        <p:nvSpPr>
          <p:cNvPr id="3" name="TextBox 2">
            <a:extLst>
              <a:ext uri="{FF2B5EF4-FFF2-40B4-BE49-F238E27FC236}">
                <a16:creationId xmlns:a16="http://schemas.microsoft.com/office/drawing/2014/main" id="{3B431639-ED23-448F-AED9-9F17CE38DE4F}"/>
              </a:ext>
            </a:extLst>
          </p:cNvPr>
          <p:cNvSpPr txBox="1"/>
          <p:nvPr/>
        </p:nvSpPr>
        <p:spPr>
          <a:xfrm>
            <a:off x="416257" y="572325"/>
            <a:ext cx="11402704" cy="5145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3600" dirty="0">
                <a:solidFill>
                  <a:srgbClr val="7030A0"/>
                </a:solidFill>
                <a:latin typeface="Comic Sans MS"/>
                <a:cs typeface="Segoe UI"/>
              </a:rPr>
              <a:t>Leader unmutes</a:t>
            </a:r>
          </a:p>
          <a:p>
            <a:pPr algn="ctr">
              <a:lnSpc>
                <a:spcPct val="150000"/>
              </a:lnSpc>
            </a:pPr>
            <a:endParaRPr lang="en-US" i="1" dirty="0">
              <a:solidFill>
                <a:srgbClr val="7030A0"/>
              </a:solidFill>
              <a:latin typeface="Comic Sans MS" panose="030F0702030302020204" pitchFamily="66" charset="0"/>
              <a:cs typeface="Segoe UI"/>
            </a:endParaRPr>
          </a:p>
          <a:p>
            <a:pPr algn="ctr">
              <a:lnSpc>
                <a:spcPct val="150000"/>
              </a:lnSpc>
            </a:pPr>
            <a:r>
              <a:rPr lang="en-GB" sz="3600" dirty="0">
                <a:solidFill>
                  <a:srgbClr val="7030A0"/>
                </a:solidFill>
                <a:latin typeface="Comic Sans MS"/>
              </a:rPr>
              <a:t>Our next Hymn is</a:t>
            </a:r>
          </a:p>
          <a:p>
            <a:pPr algn="ctr">
              <a:lnSpc>
                <a:spcPct val="150000"/>
              </a:lnSpc>
            </a:pPr>
            <a:r>
              <a:rPr lang="en-GB" sz="3600" dirty="0">
                <a:solidFill>
                  <a:srgbClr val="7030A0"/>
                </a:solidFill>
                <a:latin typeface="Comic Sans MS"/>
              </a:rPr>
              <a:t>Forty Days (From Ashes We Came)</a:t>
            </a:r>
          </a:p>
          <a:p>
            <a:pPr algn="ctr">
              <a:lnSpc>
                <a:spcPct val="150000"/>
              </a:lnSpc>
            </a:pPr>
            <a:r>
              <a:rPr lang="en-GB" sz="2800" dirty="0">
                <a:solidFill>
                  <a:srgbClr val="7030A0"/>
                </a:solidFill>
                <a:ea typeface="+mn-lt"/>
                <a:cs typeface="+mn-lt"/>
                <a:hlinkClick r:id="rId2"/>
              </a:rPr>
              <a:t>https://www.youtube.com/watch?v=Ezq7fKWP42A</a:t>
            </a:r>
            <a:endParaRPr lang="en-GB">
              <a:ea typeface="+mn-lt"/>
              <a:cs typeface="+mn-lt"/>
            </a:endParaRPr>
          </a:p>
          <a:p>
            <a:pPr algn="ctr">
              <a:lnSpc>
                <a:spcPct val="150000"/>
              </a:lnSpc>
            </a:pPr>
            <a:endParaRPr lang="en-US" sz="1200" dirty="0">
              <a:solidFill>
                <a:srgbClr val="7030A0"/>
              </a:solidFill>
              <a:latin typeface="Comic Sans MS" panose="030F0902030302020204" pitchFamily="66" charset="0"/>
              <a:ea typeface="Calibri"/>
              <a:cs typeface="Calibri"/>
            </a:endParaRPr>
          </a:p>
          <a:p>
            <a:pPr algn="ctr">
              <a:lnSpc>
                <a:spcPct val="150000"/>
              </a:lnSpc>
            </a:pPr>
            <a:r>
              <a:rPr lang="en-US" sz="2800" i="0" u="none" strike="noStrike" dirty="0">
                <a:solidFill>
                  <a:srgbClr val="7030A0"/>
                </a:solidFill>
                <a:effectLst/>
                <a:latin typeface="Comic Sans MS"/>
              </a:rPr>
              <a:t>We stay on mute</a:t>
            </a:r>
            <a:endParaRPr lang="en-US" sz="2800" dirty="0">
              <a:solidFill>
                <a:srgbClr val="7030A0"/>
              </a:solidFill>
              <a:latin typeface="Comic Sans MS"/>
              <a:cs typeface="Times New Roman"/>
            </a:endParaRPr>
          </a:p>
          <a:p>
            <a:pPr algn="ctr">
              <a:lnSpc>
                <a:spcPct val="150000"/>
              </a:lnSpc>
            </a:pPr>
            <a:r>
              <a:rPr lang="en-US" sz="2800" dirty="0">
                <a:solidFill>
                  <a:srgbClr val="7030A0"/>
                </a:solidFill>
                <a:latin typeface="Comic Sans MS"/>
              </a:rPr>
              <a:t>Leader mutes</a:t>
            </a:r>
            <a:endParaRPr lang="en-US" dirty="0">
              <a:solidFill>
                <a:srgbClr val="7030A0"/>
              </a:solidFill>
              <a:latin typeface="Comic Sans MS"/>
            </a:endParaRPr>
          </a:p>
        </p:txBody>
      </p:sp>
    </p:spTree>
    <p:extLst>
      <p:ext uri="{BB962C8B-B14F-4D97-AF65-F5344CB8AC3E}">
        <p14:creationId xmlns:p14="http://schemas.microsoft.com/office/powerpoint/2010/main" val="27712961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69016" y="941697"/>
            <a:ext cx="9253963" cy="3414076"/>
          </a:xfrm>
          <a:prstGeom prst="rect">
            <a:avLst/>
          </a:prstGeom>
        </p:spPr>
        <p:txBody>
          <a:bodyPr wrap="square" lIns="91440" tIns="45720" rIns="91440" bIns="45720" anchor="t">
            <a:spAutoFit/>
          </a:bodyPr>
          <a:lstStyle/>
          <a:p>
            <a:pPr>
              <a:lnSpc>
                <a:spcPct val="200000"/>
              </a:lnSpc>
            </a:pPr>
            <a:r>
              <a:rPr lang="en-US" sz="2800" dirty="0">
                <a:solidFill>
                  <a:srgbClr val="7030A0"/>
                </a:solidFill>
                <a:latin typeface="Comic Sans MS" panose="030F0702030302020204" pitchFamily="66" charset="0"/>
                <a:cs typeface="Segoe UI"/>
              </a:rPr>
              <a:t>Leader: </a:t>
            </a:r>
            <a:r>
              <a:rPr lang="en-US" sz="2800" dirty="0">
                <a:latin typeface="Comic Sans MS"/>
              </a:rPr>
              <a:t>We are the body of Christ</a:t>
            </a:r>
          </a:p>
          <a:p>
            <a:pPr algn="ctr">
              <a:lnSpc>
                <a:spcPct val="200000"/>
              </a:lnSpc>
            </a:pPr>
            <a:r>
              <a:rPr lang="en-US" sz="2800" b="1" dirty="0">
                <a:solidFill>
                  <a:srgbClr val="7030A0"/>
                </a:solidFill>
                <a:latin typeface="Comic Sans MS"/>
              </a:rPr>
              <a:t>All: </a:t>
            </a:r>
            <a:r>
              <a:rPr lang="en-US" sz="2800" b="1" dirty="0">
                <a:latin typeface="Comic Sans MS"/>
              </a:rPr>
              <a:t>God’s Spirit is with us</a:t>
            </a:r>
            <a:endParaRPr lang="en-US" sz="2800" dirty="0">
              <a:latin typeface="Comic Sans MS" panose="030F0702030302020204" pitchFamily="66" charset="0"/>
            </a:endParaRPr>
          </a:p>
          <a:p>
            <a:pPr>
              <a:lnSpc>
                <a:spcPct val="200000"/>
              </a:lnSpc>
            </a:pPr>
            <a:r>
              <a:rPr lang="en-US" sz="2800" dirty="0">
                <a:solidFill>
                  <a:srgbClr val="7030A0"/>
                </a:solidFill>
                <a:latin typeface="Comic Sans MS" panose="030F0702030302020204" pitchFamily="66" charset="0"/>
                <a:cs typeface="Segoe UI"/>
              </a:rPr>
              <a:t>Leader: </a:t>
            </a:r>
            <a:r>
              <a:rPr lang="en-US" sz="2800" dirty="0">
                <a:latin typeface="Comic Sans MS"/>
              </a:rPr>
              <a:t>The peace of the Lord be always with you.</a:t>
            </a:r>
          </a:p>
          <a:p>
            <a:pPr algn="ctr">
              <a:lnSpc>
                <a:spcPct val="200000"/>
              </a:lnSpc>
            </a:pPr>
            <a:r>
              <a:rPr lang="en-US" sz="2800" b="1" dirty="0">
                <a:solidFill>
                  <a:srgbClr val="7030A0"/>
                </a:solidFill>
                <a:latin typeface="Comic Sans MS"/>
              </a:rPr>
              <a:t>All: </a:t>
            </a:r>
            <a:r>
              <a:rPr lang="en-US" sz="2800" b="1" dirty="0">
                <a:latin typeface="Comic Sans MS"/>
              </a:rPr>
              <a:t>And also with you.</a:t>
            </a:r>
            <a:endParaRPr lang="en-US" sz="2800" dirty="0">
              <a:latin typeface="Comic Sans MS"/>
            </a:endParaRPr>
          </a:p>
        </p:txBody>
      </p:sp>
      <p:sp>
        <p:nvSpPr>
          <p:cNvPr id="3" name="Rectangle 2"/>
          <p:cNvSpPr/>
          <p:nvPr/>
        </p:nvSpPr>
        <p:spPr>
          <a:xfrm>
            <a:off x="3593551" y="409525"/>
            <a:ext cx="5004896" cy="646331"/>
          </a:xfrm>
          <a:prstGeom prst="rect">
            <a:avLst/>
          </a:prstGeom>
        </p:spPr>
        <p:txBody>
          <a:bodyPr wrap="none" lIns="91440" tIns="45720" rIns="91440" bIns="45720" anchor="t">
            <a:spAutoFit/>
          </a:bodyPr>
          <a:lstStyle/>
          <a:p>
            <a:r>
              <a:rPr lang="en-AU" sz="3600" i="1" dirty="0">
                <a:solidFill>
                  <a:srgbClr val="7030A0"/>
                </a:solidFill>
                <a:latin typeface="Comic Sans MS"/>
                <a:cs typeface="Arial"/>
              </a:rPr>
              <a:t>The Greeting of Peace</a:t>
            </a:r>
          </a:p>
        </p:txBody>
      </p:sp>
      <p:sp>
        <p:nvSpPr>
          <p:cNvPr id="4" name="Rectangle 3">
            <a:extLst>
              <a:ext uri="{FF2B5EF4-FFF2-40B4-BE49-F238E27FC236}">
                <a16:creationId xmlns:a16="http://schemas.microsoft.com/office/drawing/2014/main" id="{B9B0A7B0-91AF-974D-4B60-6AC6FF0D7579}"/>
              </a:ext>
            </a:extLst>
          </p:cNvPr>
          <p:cNvSpPr/>
          <p:nvPr/>
        </p:nvSpPr>
        <p:spPr>
          <a:xfrm>
            <a:off x="102316" y="18040"/>
            <a:ext cx="4229043" cy="430887"/>
          </a:xfrm>
          <a:prstGeom prst="rect">
            <a:avLst/>
          </a:prstGeom>
        </p:spPr>
        <p:txBody>
          <a:bodyPr wrap="none" lIns="91440" tIns="45720" rIns="91440" bIns="45720" anchor="t">
            <a:spAutoFit/>
          </a:bodyPr>
          <a:lstStyle/>
          <a:p>
            <a:pPr algn="ctr"/>
            <a:r>
              <a:rPr lang="en-AU" sz="2200" dirty="0">
                <a:solidFill>
                  <a:srgbClr val="7030A0"/>
                </a:solidFill>
                <a:latin typeface="Comic Sans MS"/>
                <a:cs typeface="Arial"/>
              </a:rPr>
              <a:t>The Leader and Cantor unmute</a:t>
            </a:r>
            <a:endParaRPr lang="en-US" sz="2200" dirty="0">
              <a:solidFill>
                <a:srgbClr val="7030A0"/>
              </a:solidFill>
            </a:endParaRPr>
          </a:p>
        </p:txBody>
      </p:sp>
      <p:sp>
        <p:nvSpPr>
          <p:cNvPr id="5" name="Rectangle 4">
            <a:extLst>
              <a:ext uri="{FF2B5EF4-FFF2-40B4-BE49-F238E27FC236}">
                <a16:creationId xmlns:a16="http://schemas.microsoft.com/office/drawing/2014/main" id="{5597A58A-FECB-DB38-FCA8-770CB587CDF5}"/>
              </a:ext>
            </a:extLst>
          </p:cNvPr>
          <p:cNvSpPr/>
          <p:nvPr/>
        </p:nvSpPr>
        <p:spPr>
          <a:xfrm>
            <a:off x="225562" y="4479111"/>
            <a:ext cx="11740869" cy="2143087"/>
          </a:xfrm>
          <a:prstGeom prst="rect">
            <a:avLst/>
          </a:prstGeom>
        </p:spPr>
        <p:txBody>
          <a:bodyPr wrap="square" lIns="91440" tIns="45720" rIns="91440" bIns="45720" anchor="t">
            <a:spAutoFit/>
          </a:bodyPr>
          <a:lstStyle/>
          <a:p>
            <a:pPr algn="ctr">
              <a:lnSpc>
                <a:spcPct val="150000"/>
              </a:lnSpc>
            </a:pPr>
            <a:r>
              <a:rPr lang="en-AU" sz="2200" dirty="0">
                <a:solidFill>
                  <a:srgbClr val="7030A0"/>
                </a:solidFill>
                <a:latin typeface="Comic Sans MS"/>
                <a:cs typeface="Arial"/>
              </a:rPr>
              <a:t>Leader: </a:t>
            </a:r>
            <a:r>
              <a:rPr lang="en-AU" sz="2200" dirty="0">
                <a:latin typeface="Comic Sans MS"/>
                <a:cs typeface="Arial"/>
              </a:rPr>
              <a:t>A sign of peace may be exchanged </a:t>
            </a:r>
          </a:p>
          <a:p>
            <a:pPr algn="ctr">
              <a:lnSpc>
                <a:spcPct val="150000"/>
              </a:lnSpc>
              <a:spcAft>
                <a:spcPts val="600"/>
              </a:spcAft>
            </a:pPr>
            <a:r>
              <a:rPr lang="en-AU" sz="2000" dirty="0">
                <a:latin typeface="Comic Sans MS"/>
                <a:cs typeface="Arial"/>
              </a:rPr>
              <a:t>🙏🏾 🙏</a:t>
            </a:r>
            <a:r>
              <a:rPr lang="en-AU" sz="2200" dirty="0">
                <a:latin typeface="Comic Sans MS"/>
                <a:cs typeface="Arial"/>
              </a:rPr>
              <a:t>You may like to type 'Peace' into the chat, use the 'raise hand’ or other reaction buttons, or just simply wave via the screen with your video turned on </a:t>
            </a:r>
            <a:r>
              <a:rPr lang="en-AU" sz="2000" dirty="0">
                <a:latin typeface="Comic Sans MS"/>
                <a:cs typeface="Arial"/>
              </a:rPr>
              <a:t>🙏🏾 🙏</a:t>
            </a:r>
          </a:p>
          <a:p>
            <a:pPr>
              <a:lnSpc>
                <a:spcPct val="150000"/>
              </a:lnSpc>
            </a:pPr>
            <a:r>
              <a:rPr lang="en-AU" sz="2200" dirty="0">
                <a:latin typeface="Comic Sans MS"/>
                <a:cs typeface="Arial"/>
              </a:rPr>
              <a:t>🕊️(Broadcaster exits shared screen for a few moments for the exchange of peace) 🕊️</a:t>
            </a:r>
            <a:endParaRPr lang="en-AU" sz="2200" dirty="0">
              <a:cs typeface="Times New Roman"/>
            </a:endParaRPr>
          </a:p>
        </p:txBody>
      </p:sp>
    </p:spTree>
    <p:extLst>
      <p:ext uri="{BB962C8B-B14F-4D97-AF65-F5344CB8AC3E}">
        <p14:creationId xmlns:p14="http://schemas.microsoft.com/office/powerpoint/2010/main" val="22912061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16881" y="53312"/>
            <a:ext cx="9521452" cy="584775"/>
          </a:xfrm>
          <a:prstGeom prst="rect">
            <a:avLst/>
          </a:prstGeom>
          <a:noFill/>
        </p:spPr>
        <p:txBody>
          <a:bodyPr wrap="square" lIns="91440" tIns="45720" rIns="91440" bIns="45720" rtlCol="0" anchor="t">
            <a:spAutoFit/>
          </a:bodyPr>
          <a:lstStyle/>
          <a:p>
            <a:pPr algn="ctr"/>
            <a:r>
              <a:rPr lang="en-US" sz="3200" i="1" dirty="0">
                <a:solidFill>
                  <a:srgbClr val="7030A0"/>
                </a:solidFill>
                <a:latin typeface="Comic Sans MS"/>
              </a:rPr>
              <a:t>Prayer of Thanksgiving before Intercessions</a:t>
            </a:r>
            <a:r>
              <a:rPr lang="en-US" sz="2400" i="1" dirty="0">
                <a:solidFill>
                  <a:srgbClr val="7030A0"/>
                </a:solidFill>
                <a:latin typeface="Comic Sans MS"/>
              </a:rPr>
              <a:t> </a:t>
            </a:r>
            <a:endParaRPr lang="en-US" sz="2400" i="1" dirty="0">
              <a:solidFill>
                <a:srgbClr val="7030A0"/>
              </a:solidFill>
              <a:latin typeface="Comic Sans MS" panose="030F0702030302020204" pitchFamily="66" charset="0"/>
            </a:endParaRPr>
          </a:p>
        </p:txBody>
      </p:sp>
      <p:sp>
        <p:nvSpPr>
          <p:cNvPr id="2" name="TextBox 1">
            <a:extLst>
              <a:ext uri="{FF2B5EF4-FFF2-40B4-BE49-F238E27FC236}">
                <a16:creationId xmlns:a16="http://schemas.microsoft.com/office/drawing/2014/main" id="{FBE6943D-06C5-A55E-9B43-20282BBA08ED}"/>
              </a:ext>
            </a:extLst>
          </p:cNvPr>
          <p:cNvSpPr txBox="1"/>
          <p:nvPr/>
        </p:nvSpPr>
        <p:spPr>
          <a:xfrm>
            <a:off x="299020" y="638087"/>
            <a:ext cx="11557174" cy="169200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2400" dirty="0">
                <a:solidFill>
                  <a:srgbClr val="7030A0"/>
                </a:solidFill>
                <a:latin typeface="Comic Sans MS"/>
              </a:rPr>
              <a:t>Leader: </a:t>
            </a:r>
            <a:r>
              <a:rPr lang="en-US" sz="2400" dirty="0">
                <a:latin typeface="Comic Sans MS"/>
              </a:rPr>
              <a:t>As we enter prayer, I invite the second reader to unmute to lead our intercessions which follow the prayer of thanksgiving. Please feel free to change your body position as you need.</a:t>
            </a:r>
            <a:endParaRPr lang="en-US" sz="2400" dirty="0">
              <a:cs typeface="Times New Roman"/>
            </a:endParaRPr>
          </a:p>
        </p:txBody>
      </p:sp>
      <p:sp>
        <p:nvSpPr>
          <p:cNvPr id="4" name="TextBox 3">
            <a:extLst>
              <a:ext uri="{FF2B5EF4-FFF2-40B4-BE49-F238E27FC236}">
                <a16:creationId xmlns:a16="http://schemas.microsoft.com/office/drawing/2014/main" id="{7C7028ED-E6AB-E939-25AC-8A3B376F5FF1}"/>
              </a:ext>
            </a:extLst>
          </p:cNvPr>
          <p:cNvSpPr txBox="1"/>
          <p:nvPr/>
        </p:nvSpPr>
        <p:spPr>
          <a:xfrm>
            <a:off x="1865287" y="2573370"/>
            <a:ext cx="8461426" cy="39090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GB" sz="2400" dirty="0">
                <a:solidFill>
                  <a:srgbClr val="7030A0"/>
                </a:solidFill>
                <a:latin typeface="Comic Sans MS" panose="030F0902030302020204" pitchFamily="66" charset="0"/>
              </a:rPr>
              <a:t>Leader: </a:t>
            </a:r>
            <a:r>
              <a:rPr lang="en-US" altLang="en-US" sz="2400" dirty="0">
                <a:solidFill>
                  <a:srgbClr val="232323"/>
                </a:solidFill>
                <a:latin typeface="Comic Sans MS" panose="030F0902030302020204" pitchFamily="66" charset="0"/>
              </a:rPr>
              <a:t>God of all goodness: </a:t>
            </a:r>
          </a:p>
          <a:p>
            <a:pPr>
              <a:lnSpc>
                <a:spcPct val="150000"/>
              </a:lnSpc>
            </a:pPr>
            <a:r>
              <a:rPr lang="en-US" altLang="en-US" sz="2400" dirty="0">
                <a:solidFill>
                  <a:srgbClr val="232323"/>
                </a:solidFill>
                <a:latin typeface="Comic Sans MS" panose="030F0902030302020204" pitchFamily="66" charset="0"/>
              </a:rPr>
              <a:t>for the courage you give us in times of testing, </a:t>
            </a:r>
          </a:p>
          <a:p>
            <a:pPr>
              <a:lnSpc>
                <a:spcPct val="150000"/>
              </a:lnSpc>
            </a:pPr>
            <a:r>
              <a:rPr lang="en-US" altLang="en-US" sz="2400" b="1" dirty="0">
                <a:solidFill>
                  <a:srgbClr val="232323"/>
                </a:solidFill>
                <a:latin typeface="Comic Sans MS" panose="030F0902030302020204" pitchFamily="66" charset="0"/>
              </a:rPr>
              <a:t>we praise you;</a:t>
            </a:r>
            <a:br>
              <a:rPr lang="en-US" altLang="en-US" sz="2400" dirty="0">
                <a:latin typeface="Comic Sans MS" panose="030F0902030302020204" pitchFamily="66" charset="0"/>
              </a:rPr>
            </a:br>
            <a:r>
              <a:rPr lang="en-US" altLang="en-US" sz="2400" dirty="0">
                <a:solidFill>
                  <a:srgbClr val="232323"/>
                </a:solidFill>
                <a:latin typeface="Comic Sans MS" panose="030F0902030302020204" pitchFamily="66" charset="0"/>
              </a:rPr>
              <a:t>for the abundance of grace and gift in our world, </a:t>
            </a:r>
          </a:p>
          <a:p>
            <a:pPr>
              <a:lnSpc>
                <a:spcPct val="150000"/>
              </a:lnSpc>
            </a:pPr>
            <a:r>
              <a:rPr lang="en-US" altLang="en-US" sz="2400" b="1" dirty="0">
                <a:solidFill>
                  <a:srgbClr val="232323"/>
                </a:solidFill>
                <a:latin typeface="Comic Sans MS" panose="030F0902030302020204" pitchFamily="66" charset="0"/>
              </a:rPr>
              <a:t>we praise you;</a:t>
            </a:r>
            <a:br>
              <a:rPr lang="en-US" altLang="en-US" sz="2400" dirty="0">
                <a:latin typeface="Comic Sans MS" panose="030F0902030302020204" pitchFamily="66" charset="0"/>
              </a:rPr>
            </a:br>
            <a:r>
              <a:rPr lang="en-US" altLang="en-US" sz="2400" dirty="0">
                <a:solidFill>
                  <a:srgbClr val="232323"/>
                </a:solidFill>
                <a:latin typeface="Comic Sans MS" panose="030F0902030302020204" pitchFamily="66" charset="0"/>
              </a:rPr>
              <a:t>for the strength to live life to the full with faith in you,</a:t>
            </a:r>
            <a:br>
              <a:rPr lang="en-US" altLang="en-US" sz="2400" dirty="0">
                <a:latin typeface="Comic Sans MS" panose="030F0902030302020204" pitchFamily="66" charset="0"/>
              </a:rPr>
            </a:br>
            <a:r>
              <a:rPr lang="en-US" altLang="en-US" sz="2400" b="1" dirty="0">
                <a:solidFill>
                  <a:srgbClr val="232323"/>
                </a:solidFill>
                <a:latin typeface="Comic Sans MS" panose="030F0902030302020204" pitchFamily="66" charset="0"/>
              </a:rPr>
              <a:t>we praise you. </a:t>
            </a:r>
            <a:r>
              <a:rPr lang="en-AU" sz="2400" b="1" dirty="0">
                <a:latin typeface="Comic Sans MS" panose="030F0902030302020204" pitchFamily="66" charset="0"/>
              </a:rPr>
              <a:t>Amen.</a:t>
            </a:r>
            <a:endParaRPr lang="en-GB" sz="2400" b="1" dirty="0">
              <a:solidFill>
                <a:srgbClr val="E3960B"/>
              </a:solidFill>
              <a:latin typeface="Comic Sans MS" panose="030F0902030302020204" pitchFamily="66" charset="0"/>
            </a:endParaRPr>
          </a:p>
        </p:txBody>
      </p:sp>
    </p:spTree>
    <p:extLst>
      <p:ext uri="{BB962C8B-B14F-4D97-AF65-F5344CB8AC3E}">
        <p14:creationId xmlns:p14="http://schemas.microsoft.com/office/powerpoint/2010/main" val="24992399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B73CA5-0746-162D-64C4-DC41616B95F8}"/>
              </a:ext>
            </a:extLst>
          </p:cNvPr>
          <p:cNvSpPr txBox="1"/>
          <p:nvPr/>
        </p:nvSpPr>
        <p:spPr>
          <a:xfrm>
            <a:off x="982664" y="211537"/>
            <a:ext cx="104144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i="1" dirty="0">
                <a:solidFill>
                  <a:srgbClr val="7030A0"/>
                </a:solidFill>
                <a:latin typeface="Comic Sans MS"/>
                <a:ea typeface="+mn-lt"/>
                <a:cs typeface="+mn-lt"/>
              </a:rPr>
              <a:t>Intercessions</a:t>
            </a:r>
            <a:endParaRPr lang="en-US" sz="2000" i="1" dirty="0">
              <a:solidFill>
                <a:srgbClr val="7030A0"/>
              </a:solidFill>
              <a:latin typeface="Comic Sans MS"/>
            </a:endParaRPr>
          </a:p>
        </p:txBody>
      </p:sp>
      <p:sp>
        <p:nvSpPr>
          <p:cNvPr id="2" name="TextBox 1">
            <a:extLst>
              <a:ext uri="{FF2B5EF4-FFF2-40B4-BE49-F238E27FC236}">
                <a16:creationId xmlns:a16="http://schemas.microsoft.com/office/drawing/2014/main" id="{6FFAB5D8-5245-AB8B-877A-D6E438FD4380}"/>
              </a:ext>
            </a:extLst>
          </p:cNvPr>
          <p:cNvSpPr txBox="1"/>
          <p:nvPr/>
        </p:nvSpPr>
        <p:spPr>
          <a:xfrm>
            <a:off x="575228" y="654823"/>
            <a:ext cx="11114570" cy="59916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200" dirty="0">
                <a:solidFill>
                  <a:srgbClr val="7030A0"/>
                </a:solidFill>
                <a:latin typeface="Comic Sans MS"/>
              </a:rPr>
              <a:t>Reader 2: </a:t>
            </a:r>
            <a:r>
              <a:rPr lang="en-GB" sz="2200" dirty="0">
                <a:latin typeface="Comic Sans MS"/>
              </a:rPr>
              <a:t>We pray for creation and communities we share our lives with.</a:t>
            </a:r>
            <a:r>
              <a:rPr lang="en-US" sz="2200" dirty="0">
                <a:latin typeface="Comic Sans MS"/>
              </a:rPr>
              <a:t> </a:t>
            </a:r>
            <a:r>
              <a:rPr lang="en-AU" sz="2200" dirty="0">
                <a:latin typeface="Comic Sans MS"/>
              </a:rPr>
              <a:t>We pause for a few moments to name either in our hearts, or out loud, or in the chat, those environments and communities we bring to the Lord in prayer. </a:t>
            </a:r>
          </a:p>
          <a:p>
            <a:pPr>
              <a:lnSpc>
                <a:spcPct val="150000"/>
              </a:lnSpc>
            </a:pPr>
            <a:r>
              <a:rPr lang="en-AU" sz="2200" dirty="0">
                <a:solidFill>
                  <a:srgbClr val="7030A0"/>
                </a:solidFill>
                <a:latin typeface="Comic Sans MS"/>
              </a:rPr>
              <a:t>PAUSE…</a:t>
            </a:r>
          </a:p>
          <a:p>
            <a:pPr>
              <a:lnSpc>
                <a:spcPct val="150000"/>
              </a:lnSpc>
            </a:pPr>
            <a:r>
              <a:rPr lang="en-AU" sz="2200" dirty="0">
                <a:latin typeface="Comic Sans MS"/>
              </a:rPr>
              <a:t>We entrust to you the community of Holy Hermits Online and our ministry partners:</a:t>
            </a:r>
          </a:p>
          <a:p>
            <a:endParaRPr lang="en-AU" sz="2400" dirty="0">
              <a:latin typeface="Comic Sans MS"/>
            </a:endParaRPr>
          </a:p>
          <a:p>
            <a:pPr marL="0" algn="l" rtl="0" eaLnBrk="1" fontAlgn="base" latinLnBrk="0" hangingPunct="1">
              <a:buNone/>
            </a:pPr>
            <a:endParaRPr lang="en-AU" sz="1800" b="0" i="0" u="none" strike="noStrike" dirty="0">
              <a:effectLst/>
              <a:latin typeface="Arial" panose="020B0604020202020204" pitchFamily="34" charset="0"/>
            </a:endParaRPr>
          </a:p>
          <a:p>
            <a:endParaRPr lang="en-AU" sz="2400" dirty="0">
              <a:latin typeface="Comic Sans MS"/>
            </a:endParaRPr>
          </a:p>
          <a:p>
            <a:endParaRPr lang="en-AU" sz="2400" dirty="0">
              <a:latin typeface="Comic Sans MS"/>
            </a:endParaRPr>
          </a:p>
          <a:p>
            <a:pPr>
              <a:lnSpc>
                <a:spcPct val="150000"/>
              </a:lnSpc>
            </a:pPr>
            <a:endParaRPr lang="en-AU" sz="2200" dirty="0">
              <a:latin typeface="Comic Sans MS"/>
              <a:cs typeface="Calibri"/>
            </a:endParaRPr>
          </a:p>
          <a:p>
            <a:pPr>
              <a:lnSpc>
                <a:spcPct val="150000"/>
              </a:lnSpc>
            </a:pPr>
            <a:r>
              <a:rPr lang="en-AU" sz="2200" dirty="0">
                <a:latin typeface="Comic Sans MS"/>
                <a:cs typeface="Calibri"/>
              </a:rPr>
              <a:t>Prosper the work of our hands and show us the way to your new creation.</a:t>
            </a:r>
          </a:p>
          <a:p>
            <a:pPr>
              <a:lnSpc>
                <a:spcPct val="150000"/>
              </a:lnSpc>
            </a:pPr>
            <a:r>
              <a:rPr lang="en-GB" sz="2200" dirty="0">
                <a:latin typeface="Comic Sans MS"/>
              </a:rPr>
              <a:t>Creator God, </a:t>
            </a:r>
            <a:r>
              <a:rPr lang="en-GB" sz="2200" b="1" dirty="0">
                <a:latin typeface="Comic Sans MS"/>
              </a:rPr>
              <a:t>Hear our prayer.</a:t>
            </a:r>
          </a:p>
        </p:txBody>
      </p:sp>
      <p:graphicFrame>
        <p:nvGraphicFramePr>
          <p:cNvPr id="4" name="Table 3">
            <a:extLst>
              <a:ext uri="{FF2B5EF4-FFF2-40B4-BE49-F238E27FC236}">
                <a16:creationId xmlns:a16="http://schemas.microsoft.com/office/drawing/2014/main" id="{7F3249B8-299C-F260-3141-1B9FED031875}"/>
              </a:ext>
            </a:extLst>
          </p:cNvPr>
          <p:cNvGraphicFramePr>
            <a:graphicFrameLocks noGrp="1"/>
          </p:cNvGraphicFramePr>
          <p:nvPr/>
        </p:nvGraphicFramePr>
        <p:xfrm>
          <a:off x="1383677" y="3766357"/>
          <a:ext cx="6881547" cy="1920240"/>
        </p:xfrm>
        <a:graphic>
          <a:graphicData uri="http://schemas.openxmlformats.org/drawingml/2006/table">
            <a:tbl>
              <a:tblPr firstRow="1" bandRow="1">
                <a:tableStyleId>{2D5ABB26-0587-4C30-8999-92F81FD0307C}</a:tableStyleId>
              </a:tblPr>
              <a:tblGrid>
                <a:gridCol w="6404391">
                  <a:extLst>
                    <a:ext uri="{9D8B030D-6E8A-4147-A177-3AD203B41FA5}">
                      <a16:colId xmlns:a16="http://schemas.microsoft.com/office/drawing/2014/main" val="2908256516"/>
                    </a:ext>
                  </a:extLst>
                </a:gridCol>
                <a:gridCol w="238578">
                  <a:extLst>
                    <a:ext uri="{9D8B030D-6E8A-4147-A177-3AD203B41FA5}">
                      <a16:colId xmlns:a16="http://schemas.microsoft.com/office/drawing/2014/main" val="2881208652"/>
                    </a:ext>
                  </a:extLst>
                </a:gridCol>
                <a:gridCol w="238578">
                  <a:extLst>
                    <a:ext uri="{9D8B030D-6E8A-4147-A177-3AD203B41FA5}">
                      <a16:colId xmlns:a16="http://schemas.microsoft.com/office/drawing/2014/main" val="3833997299"/>
                    </a:ext>
                  </a:extLst>
                </a:gridCol>
              </a:tblGrid>
              <a:tr h="1770207">
                <a:tc>
                  <a:txBody>
                    <a:bodyPr/>
                    <a:lstStyle/>
                    <a:p>
                      <a:pPr marL="0" indent="0">
                        <a:buFont typeface="Arial" panose="020B0604020202020204" pitchFamily="34" charset="0"/>
                        <a:buNone/>
                      </a:pPr>
                      <a:r>
                        <a:rPr lang="en-AU" sz="2000" b="0" i="0" dirty="0">
                          <a:latin typeface="Comic Sans MS" panose="030F0902030302020204" pitchFamily="66" charset="0"/>
                          <a:cs typeface="Calibri"/>
                        </a:rPr>
                        <a:t>St John's Cathedral Brisbane</a:t>
                      </a:r>
                      <a:endParaRPr lang="en-US" sz="2000" b="0" i="0" dirty="0">
                        <a:latin typeface="Comic Sans MS" panose="030F0902030302020204" pitchFamily="66" charset="0"/>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dirty="0">
                          <a:latin typeface="Comic Sans MS" panose="030F0902030302020204" pitchFamily="66" charset="0"/>
                          <a:cs typeface="Calibri"/>
                        </a:rPr>
                        <a:t>The Anglican Diocese of Southern Queensland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dirty="0">
                          <a:latin typeface="Comic Sans MS" panose="030F0902030302020204" pitchFamily="66" charset="0"/>
                          <a:cs typeface="Calibri"/>
                        </a:rPr>
                        <a:t>St Gabriel’s, Carindale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dirty="0">
                          <a:latin typeface="Comic Sans MS" panose="030F0902030302020204" pitchFamily="66" charset="0"/>
                          <a:cs typeface="Calibri"/>
                        </a:rPr>
                        <a:t>Benedictus Contemplative Church, Canberra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dirty="0">
                          <a:latin typeface="Comic Sans MS" panose="030F0902030302020204" pitchFamily="66" charset="0"/>
                          <a:cs typeface="Calibri"/>
                        </a:rPr>
                        <a:t>Anglican Focus and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dirty="0" err="1">
                          <a:latin typeface="Comic Sans MS" panose="030F0902030302020204" pitchFamily="66" charset="0"/>
                          <a:cs typeface="Calibri"/>
                        </a:rPr>
                        <a:t>Tithe.ly</a:t>
                      </a:r>
                      <a:endParaRPr lang="en-AU" sz="2000" b="0" i="0" dirty="0">
                        <a:latin typeface="Comic Sans MS" panose="030F0902030302020204" pitchFamily="66" charset="0"/>
                      </a:endParaRPr>
                    </a:p>
                  </a:txBody>
                  <a:tcPr/>
                </a:tc>
                <a:tc>
                  <a:txBody>
                    <a:bodyPr/>
                    <a:lstStyle/>
                    <a:p>
                      <a:pPr marL="0" indent="0">
                        <a:buFont typeface="Arial" panose="020B0604020202020204" pitchFamily="34" charset="0"/>
                        <a:buNone/>
                      </a:pPr>
                      <a:endParaRPr lang="en-AU" sz="2000" b="0" i="0">
                        <a:latin typeface="Comic Sans MS" panose="030F0902030302020204" pitchFamily="66" charset="0"/>
                        <a:cs typeface="Calibri"/>
                      </a:endParaRPr>
                    </a:p>
                  </a:txBody>
                  <a:tcPr/>
                </a:tc>
                <a:tc>
                  <a:txBody>
                    <a:bodyPr/>
                    <a:lstStyle/>
                    <a:p>
                      <a:pPr marL="0" indent="0" algn="l" rtl="0" fontAlgn="base">
                        <a:buFont typeface="Arial" panose="020B0604020202020204" pitchFamily="34" charset="0"/>
                        <a:buNone/>
                      </a:pPr>
                      <a:endParaRPr lang="en-US" sz="2000" b="0" i="0" dirty="0">
                        <a:latin typeface="Comic Sans MS" panose="030F0902030302020204" pitchFamily="66" charset="0"/>
                        <a:cs typeface="Arial" panose="020B0604020202020204" pitchFamily="34" charset="0"/>
                      </a:endParaRPr>
                    </a:p>
                    <a:p>
                      <a:pPr marL="342900" indent="-342900">
                        <a:buFont typeface="Arial" panose="020B0604020202020204" pitchFamily="34" charset="0"/>
                        <a:buChar char="•"/>
                      </a:pPr>
                      <a:endParaRPr lang="en-AU" sz="2000" b="0" i="0" dirty="0">
                        <a:latin typeface="Comic Sans MS" panose="030F0902030302020204" pitchFamily="66" charset="0"/>
                        <a:cs typeface="Calibri"/>
                      </a:endParaRPr>
                    </a:p>
                  </a:txBody>
                  <a:tcPr/>
                </a:tc>
                <a:extLst>
                  <a:ext uri="{0D108BD9-81ED-4DB2-BD59-A6C34878D82A}">
                    <a16:rowId xmlns:a16="http://schemas.microsoft.com/office/drawing/2014/main" val="3895489877"/>
                  </a:ext>
                </a:extLst>
              </a:tr>
            </a:tbl>
          </a:graphicData>
        </a:graphic>
      </p:graphicFrame>
    </p:spTree>
    <p:extLst>
      <p:ext uri="{BB962C8B-B14F-4D97-AF65-F5344CB8AC3E}">
        <p14:creationId xmlns:p14="http://schemas.microsoft.com/office/powerpoint/2010/main" val="32839138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E40A3-6A73-4875-ECAE-5C19B4EA5D0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25D38EF-9A0F-C2AC-862E-92C6E0F281D8}"/>
              </a:ext>
            </a:extLst>
          </p:cNvPr>
          <p:cNvSpPr txBox="1"/>
          <p:nvPr/>
        </p:nvSpPr>
        <p:spPr>
          <a:xfrm>
            <a:off x="801670" y="0"/>
            <a:ext cx="104144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i="1" dirty="0">
                <a:solidFill>
                  <a:srgbClr val="7030A0"/>
                </a:solidFill>
                <a:latin typeface="Comic Sans MS"/>
                <a:ea typeface="+mn-lt"/>
                <a:cs typeface="+mn-lt"/>
              </a:rPr>
              <a:t>Intercessions</a:t>
            </a:r>
            <a:endParaRPr lang="en-US" sz="3200" dirty="0">
              <a:solidFill>
                <a:srgbClr val="7030A0"/>
              </a:solidFill>
              <a:latin typeface="Comic Sans MS"/>
            </a:endParaRPr>
          </a:p>
        </p:txBody>
      </p:sp>
      <p:sp>
        <p:nvSpPr>
          <p:cNvPr id="2" name="TextBox 1">
            <a:extLst>
              <a:ext uri="{FF2B5EF4-FFF2-40B4-BE49-F238E27FC236}">
                <a16:creationId xmlns:a16="http://schemas.microsoft.com/office/drawing/2014/main" id="{69515CB6-0FE2-4073-C40D-878973766C9B}"/>
              </a:ext>
            </a:extLst>
          </p:cNvPr>
          <p:cNvSpPr txBox="1"/>
          <p:nvPr/>
        </p:nvSpPr>
        <p:spPr>
          <a:xfrm>
            <a:off x="223933" y="584775"/>
            <a:ext cx="11569959" cy="63071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200" dirty="0">
                <a:solidFill>
                  <a:srgbClr val="7030A0"/>
                </a:solidFill>
                <a:latin typeface="Comic Sans MS"/>
              </a:rPr>
              <a:t>Reader 2</a:t>
            </a:r>
            <a:r>
              <a:rPr lang="en-AU" sz="2200" b="1" dirty="0">
                <a:solidFill>
                  <a:srgbClr val="7030A0"/>
                </a:solidFill>
                <a:latin typeface="Comic Sans MS"/>
              </a:rPr>
              <a:t>: </a:t>
            </a:r>
            <a:r>
              <a:rPr lang="en-GB" sz="2200" dirty="0">
                <a:latin typeface="Comic Sans MS"/>
              </a:rPr>
              <a:t>We pray for creation and communities we share our lives with.</a:t>
            </a:r>
            <a:r>
              <a:rPr lang="en-US" sz="2200" dirty="0">
                <a:latin typeface="Comic Sans MS"/>
              </a:rPr>
              <a:t> </a:t>
            </a:r>
            <a:r>
              <a:rPr lang="en-AU" sz="2200" dirty="0">
                <a:latin typeface="Comic Sans MS"/>
              </a:rPr>
              <a:t>We pause for a few moments to name either in our hearts, or out loud, or in the chat, those environments and communities we bring to the Lord in prayer. </a:t>
            </a:r>
          </a:p>
          <a:p>
            <a:endParaRPr lang="en-AU" sz="1050" dirty="0">
              <a:latin typeface="Comic Sans MS"/>
            </a:endParaRPr>
          </a:p>
          <a:p>
            <a:r>
              <a:rPr lang="en-AU" sz="2200" dirty="0">
                <a:solidFill>
                  <a:srgbClr val="7030A0"/>
                </a:solidFill>
                <a:latin typeface="Comic Sans MS"/>
              </a:rPr>
              <a:t>PAUSE…</a:t>
            </a:r>
          </a:p>
          <a:p>
            <a:endParaRPr lang="en-AU" sz="1000" dirty="0">
              <a:latin typeface="Comic Sans MS"/>
            </a:endParaRPr>
          </a:p>
          <a:p>
            <a:r>
              <a:rPr lang="en-AU" sz="2200" dirty="0">
                <a:latin typeface="Comic Sans MS"/>
              </a:rPr>
              <a:t>We entrust to you the community of Holy Hermits Online and our ministry partners:</a:t>
            </a:r>
          </a:p>
          <a:p>
            <a:endParaRPr lang="en-AU" sz="1000" dirty="0">
              <a:latin typeface="Comic Sans MS"/>
            </a:endParaRPr>
          </a:p>
          <a:p>
            <a:pPr marL="342900" indent="-342900">
              <a:buFont typeface="Arial" panose="020B0604020202020204" pitchFamily="34" charset="0"/>
              <a:buChar char="•"/>
            </a:pPr>
            <a:r>
              <a:rPr lang="en-AU" sz="2200" dirty="0">
                <a:latin typeface="Comic Sans MS"/>
                <a:cs typeface="Calibri"/>
              </a:rPr>
              <a:t>St John's Cathedral Brisbane </a:t>
            </a:r>
          </a:p>
          <a:p>
            <a:pPr marL="342900" indent="-342900">
              <a:buFont typeface="Arial" panose="020B0604020202020204" pitchFamily="34" charset="0"/>
              <a:buChar char="•"/>
            </a:pPr>
            <a:r>
              <a:rPr lang="en-AU" sz="2200" dirty="0">
                <a:latin typeface="Comic Sans MS"/>
                <a:cs typeface="Calibri"/>
              </a:rPr>
              <a:t>The Episcopal Diocese of Texas, Canon Joann and the Mission Amplification Team</a:t>
            </a:r>
            <a:r>
              <a:rPr lang="en-US" sz="2200" dirty="0">
                <a:latin typeface="Comic Sans MS"/>
                <a:cs typeface="Calibri"/>
              </a:rPr>
              <a:t> </a:t>
            </a:r>
            <a:endParaRPr lang="en-AU" sz="2200" dirty="0">
              <a:latin typeface="Comic Sans MS"/>
              <a:cs typeface="Calibri"/>
            </a:endParaRPr>
          </a:p>
          <a:p>
            <a:pPr marL="342900" indent="-342900">
              <a:buFont typeface="Arial" panose="020B0604020202020204" pitchFamily="34" charset="0"/>
              <a:buChar char="•"/>
            </a:pPr>
            <a:r>
              <a:rPr lang="en-AU" sz="2200" dirty="0">
                <a:latin typeface="Comic Sans MS"/>
                <a:cs typeface="Calibri"/>
              </a:rPr>
              <a:t>The Anglican Diocese of Southern Queensland </a:t>
            </a:r>
            <a:endParaRPr lang="en-AU" sz="2200" dirty="0"/>
          </a:p>
          <a:p>
            <a:pPr marL="342900" indent="-342900">
              <a:buFont typeface="Arial" panose="020B0604020202020204" pitchFamily="34" charset="0"/>
              <a:buChar char="•"/>
            </a:pPr>
            <a:r>
              <a:rPr lang="en-AU" sz="2200" dirty="0">
                <a:latin typeface="Comic Sans MS"/>
                <a:cs typeface="Calibri"/>
              </a:rPr>
              <a:t>Benedictus Contemplative Church, Canberra</a:t>
            </a:r>
          </a:p>
          <a:p>
            <a:pPr algn="l" rtl="0" fontAlgn="base">
              <a:buFont typeface="Arial" panose="020B0604020202020204" pitchFamily="34" charset="0"/>
              <a:buChar char="•"/>
            </a:pPr>
            <a:r>
              <a:rPr lang="en-AU" sz="2200" dirty="0">
                <a:latin typeface="Comic Sans MS"/>
                <a:cs typeface="Calibri"/>
              </a:rPr>
              <a:t>   Anglican Focus</a:t>
            </a:r>
            <a:endParaRPr lang="en-US" sz="2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AU" sz="2200" dirty="0">
                <a:latin typeface="Comic Sans MS"/>
                <a:cs typeface="Calibri"/>
              </a:rPr>
              <a:t>St Gabriel's Carindale</a:t>
            </a:r>
          </a:p>
          <a:p>
            <a:pPr marL="342900" indent="-342900">
              <a:buFont typeface="Arial" panose="020B0604020202020204" pitchFamily="34" charset="0"/>
              <a:buChar char="•"/>
            </a:pPr>
            <a:r>
              <a:rPr lang="en-AU" sz="2200" dirty="0">
                <a:latin typeface="Comic Sans MS"/>
                <a:cs typeface="Calibri"/>
              </a:rPr>
              <a:t>Tithe.ly</a:t>
            </a:r>
            <a:endParaRPr lang="en-AU" sz="2200" dirty="0">
              <a:latin typeface="Comic Sans MS"/>
            </a:endParaRPr>
          </a:p>
          <a:p>
            <a:pPr>
              <a:lnSpc>
                <a:spcPct val="150000"/>
              </a:lnSpc>
            </a:pPr>
            <a:r>
              <a:rPr lang="en-AU" sz="2200" dirty="0">
                <a:latin typeface="Comic Sans MS"/>
                <a:cs typeface="Calibri"/>
              </a:rPr>
              <a:t>Prosper the work of our hands and show us the way to your new creation.</a:t>
            </a:r>
          </a:p>
          <a:p>
            <a:pPr>
              <a:lnSpc>
                <a:spcPct val="150000"/>
              </a:lnSpc>
            </a:pPr>
            <a:r>
              <a:rPr lang="en-GB" sz="2200" dirty="0">
                <a:latin typeface="Comic Sans MS"/>
              </a:rPr>
              <a:t>Creator God, </a:t>
            </a:r>
            <a:r>
              <a:rPr lang="en-GB" sz="2200" b="1" dirty="0">
                <a:latin typeface="Comic Sans MS"/>
              </a:rPr>
              <a:t>Hear our prayer.</a:t>
            </a:r>
          </a:p>
        </p:txBody>
      </p:sp>
    </p:spTree>
    <p:extLst>
      <p:ext uri="{BB962C8B-B14F-4D97-AF65-F5344CB8AC3E}">
        <p14:creationId xmlns:p14="http://schemas.microsoft.com/office/powerpoint/2010/main" val="22191441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54AA46-DC91-138F-1D58-407BF38802C1}"/>
              </a:ext>
            </a:extLst>
          </p:cNvPr>
          <p:cNvSpPr>
            <a:spLocks noGrp="1"/>
          </p:cNvSpPr>
          <p:nvPr>
            <p:ph type="sldNum" sz="quarter" idx="12"/>
          </p:nvPr>
        </p:nvSpPr>
        <p:spPr/>
        <p:txBody>
          <a:bodyPr/>
          <a:lstStyle/>
          <a:p>
            <a:pPr>
              <a:defRPr/>
            </a:pPr>
            <a:fld id="{504C10D2-9990-43CA-B278-4C892CFCFF17}" type="slidenum">
              <a:rPr lang="en-AU" altLang="en-US" dirty="0" smtClean="0">
                <a:solidFill>
                  <a:prstClr val="black">
                    <a:tint val="75000"/>
                  </a:prstClr>
                </a:solidFill>
              </a:rPr>
              <a:pPr>
                <a:defRPr/>
              </a:pPr>
              <a:t>35</a:t>
            </a:fld>
            <a:endParaRPr lang="en-AU" altLang="en-US">
              <a:solidFill>
                <a:prstClr val="black">
                  <a:tint val="75000"/>
                </a:prstClr>
              </a:solidFill>
            </a:endParaRPr>
          </a:p>
        </p:txBody>
      </p:sp>
      <p:sp>
        <p:nvSpPr>
          <p:cNvPr id="5" name="TextBox 4">
            <a:extLst>
              <a:ext uri="{FF2B5EF4-FFF2-40B4-BE49-F238E27FC236}">
                <a16:creationId xmlns:a16="http://schemas.microsoft.com/office/drawing/2014/main" id="{DA501F73-483E-59FF-F874-489B3ECC80CA}"/>
              </a:ext>
            </a:extLst>
          </p:cNvPr>
          <p:cNvSpPr txBox="1"/>
          <p:nvPr/>
        </p:nvSpPr>
        <p:spPr>
          <a:xfrm>
            <a:off x="385792" y="0"/>
            <a:ext cx="11161308" cy="6725239"/>
          </a:xfrm>
          <a:prstGeom prst="rect">
            <a:avLst/>
          </a:prstGeom>
          <a:noFill/>
        </p:spPr>
        <p:txBody>
          <a:bodyPr wrap="square" lIns="91440" tIns="45720" rIns="91440" bIns="45720" rtlCol="0" anchor="t">
            <a:spAutoFit/>
          </a:bodyPr>
          <a:lstStyle/>
          <a:p>
            <a:pPr>
              <a:lnSpc>
                <a:spcPct val="150000"/>
              </a:lnSpc>
            </a:pPr>
            <a:r>
              <a:rPr lang="en-AU" sz="2400" dirty="0">
                <a:solidFill>
                  <a:srgbClr val="7030A0"/>
                </a:solidFill>
                <a:latin typeface="Comic Sans MS"/>
              </a:rPr>
              <a:t>Reader 2: </a:t>
            </a:r>
            <a:r>
              <a:rPr lang="en-AU" sz="2400" dirty="0">
                <a:latin typeface="Comic Sans MS"/>
              </a:rPr>
              <a:t>Loving Creator</a:t>
            </a:r>
            <a:r>
              <a:rPr lang="en-AU" sz="2400" u="none" strike="noStrike" dirty="0">
                <a:effectLst/>
                <a:latin typeface="Comic Sans MS"/>
              </a:rPr>
              <a:t>, we </a:t>
            </a:r>
            <a:r>
              <a:rPr lang="en-AU" sz="2400" dirty="0">
                <a:latin typeface="Comic Sans MS"/>
              </a:rPr>
              <a:t>entrust to you all animals, especially those who are</a:t>
            </a:r>
            <a:r>
              <a:rPr lang="en-AU" sz="2400" dirty="0">
                <a:latin typeface="Comic Sans MS"/>
                <a:cs typeface="Calibri"/>
              </a:rPr>
              <a:t> </a:t>
            </a:r>
            <a:r>
              <a:rPr lang="en-AU" sz="2400" dirty="0">
                <a:latin typeface="Comic Sans MS"/>
              </a:rPr>
              <a:t>sick, anxious, ageing, lost, at risk, lonely, sad, hungry, in pain, homeless, abused, living in fear, encountering violence of any kind,</a:t>
            </a:r>
            <a:r>
              <a:rPr lang="en-AU" sz="2400" dirty="0">
                <a:latin typeface="Comic Sans MS"/>
                <a:cs typeface="Calibri"/>
              </a:rPr>
              <a:t> </a:t>
            </a:r>
            <a:r>
              <a:rPr lang="en-AU" sz="2400" dirty="0">
                <a:latin typeface="Comic Sans MS"/>
              </a:rPr>
              <a:t>in need of comfort, rehabilitation or transformation.</a:t>
            </a:r>
            <a:endParaRPr lang="en-AU" sz="2400" dirty="0">
              <a:latin typeface="Comic Sans MS"/>
              <a:cs typeface="Calibri"/>
            </a:endParaRPr>
          </a:p>
          <a:p>
            <a:pPr>
              <a:lnSpc>
                <a:spcPct val="150000"/>
              </a:lnSpc>
            </a:pPr>
            <a:r>
              <a:rPr lang="en-AU" sz="2400" dirty="0">
                <a:latin typeface="Comic Sans MS"/>
              </a:rPr>
              <a:t>We invite your loving compassion for:</a:t>
            </a:r>
            <a:br>
              <a:rPr lang="en-AU" sz="2000" dirty="0">
                <a:latin typeface="Comic Sans MS"/>
              </a:rPr>
            </a:br>
            <a:endParaRPr lang="en-AU" sz="1000" dirty="0">
              <a:latin typeface="Comic Sans MS"/>
            </a:endParaRPr>
          </a:p>
          <a:p>
            <a:pPr>
              <a:lnSpc>
                <a:spcPct val="150000"/>
              </a:lnSpc>
            </a:pPr>
            <a:endParaRPr lang="en-AU" sz="2000" dirty="0">
              <a:latin typeface="Comic Sans MS"/>
            </a:endParaRPr>
          </a:p>
          <a:p>
            <a:pPr>
              <a:lnSpc>
                <a:spcPct val="150000"/>
              </a:lnSpc>
            </a:pPr>
            <a:endParaRPr lang="en-AU" sz="2000" dirty="0">
              <a:latin typeface="Comic Sans MS"/>
            </a:endParaRPr>
          </a:p>
          <a:p>
            <a:pPr>
              <a:lnSpc>
                <a:spcPct val="150000"/>
              </a:lnSpc>
            </a:pPr>
            <a:endParaRPr lang="en-AU" sz="2000" dirty="0">
              <a:latin typeface="Comic Sans MS"/>
            </a:endParaRPr>
          </a:p>
          <a:p>
            <a:pPr>
              <a:lnSpc>
                <a:spcPct val="150000"/>
              </a:lnSpc>
            </a:pPr>
            <a:endParaRPr lang="en-AU" sz="2000" dirty="0">
              <a:latin typeface="Comic Sans MS"/>
            </a:endParaRPr>
          </a:p>
          <a:p>
            <a:pPr>
              <a:lnSpc>
                <a:spcPct val="150000"/>
              </a:lnSpc>
            </a:pPr>
            <a:endParaRPr lang="en-AU" sz="2000" dirty="0">
              <a:latin typeface="Comic Sans MS"/>
            </a:endParaRPr>
          </a:p>
          <a:p>
            <a:pPr>
              <a:lnSpc>
                <a:spcPct val="150000"/>
              </a:lnSpc>
            </a:pPr>
            <a:endParaRPr lang="en-AU" sz="1100" dirty="0">
              <a:latin typeface="Comic Sans MS"/>
            </a:endParaRPr>
          </a:p>
          <a:p>
            <a:pPr>
              <a:lnSpc>
                <a:spcPct val="150000"/>
              </a:lnSpc>
            </a:pPr>
            <a:r>
              <a:rPr lang="en-AU" sz="2400" dirty="0">
                <a:latin typeface="Comic Sans MS"/>
              </a:rPr>
              <a:t>We name in our hearts, out loud or in the chat, </a:t>
            </a:r>
            <a:endParaRPr lang="en-AU" sz="2400" b="1" dirty="0">
              <a:solidFill>
                <a:srgbClr val="00B050"/>
              </a:solidFill>
              <a:latin typeface="Comic Sans MS"/>
              <a:cs typeface="Times New Roman"/>
            </a:endParaRPr>
          </a:p>
          <a:p>
            <a:pPr>
              <a:lnSpc>
                <a:spcPct val="150000"/>
              </a:lnSpc>
            </a:pPr>
            <a:r>
              <a:rPr lang="en-AU" sz="2400" dirty="0">
                <a:latin typeface="Comic Sans MS"/>
              </a:rPr>
              <a:t>the animals we bring to the Lord in prayer.</a:t>
            </a:r>
            <a:r>
              <a:rPr lang="en-AU" sz="2400" dirty="0">
                <a:solidFill>
                  <a:srgbClr val="000000"/>
                </a:solidFill>
                <a:latin typeface="Comic Sans MS"/>
              </a:rPr>
              <a:t> </a:t>
            </a:r>
            <a:r>
              <a:rPr lang="en-AU" sz="2400" dirty="0">
                <a:solidFill>
                  <a:srgbClr val="7030A0"/>
                </a:solidFill>
                <a:latin typeface="Comic Sans MS"/>
              </a:rPr>
              <a:t> PAUSE…</a:t>
            </a:r>
            <a:endParaRPr lang="en-AU" sz="2400" dirty="0">
              <a:solidFill>
                <a:srgbClr val="7030A0"/>
              </a:solidFill>
              <a:latin typeface="Comic Sans MS"/>
              <a:cs typeface="Times New Roman"/>
            </a:endParaRPr>
          </a:p>
        </p:txBody>
      </p:sp>
      <p:sp>
        <p:nvSpPr>
          <p:cNvPr id="3" name="TextBox 2">
            <a:extLst>
              <a:ext uri="{FF2B5EF4-FFF2-40B4-BE49-F238E27FC236}">
                <a16:creationId xmlns:a16="http://schemas.microsoft.com/office/drawing/2014/main" id="{0AC5EA2C-E8B8-31A3-7ED5-FD3AE5CF0C30}"/>
              </a:ext>
            </a:extLst>
          </p:cNvPr>
          <p:cNvSpPr txBox="1"/>
          <p:nvPr/>
        </p:nvSpPr>
        <p:spPr>
          <a:xfrm>
            <a:off x="754152" y="2856918"/>
            <a:ext cx="3390472"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AU" sz="2400" baseline="0" dirty="0">
                <a:latin typeface="Comic Sans MS"/>
                <a:ea typeface="Segoe UI"/>
                <a:cs typeface="Segoe UI"/>
              </a:rPr>
              <a:t>Jasmine,   </a:t>
            </a:r>
            <a:r>
              <a:rPr lang="en-AU" sz="2400" dirty="0">
                <a:latin typeface="Comic Sans MS"/>
                <a:ea typeface="Segoe UI"/>
                <a:cs typeface="Segoe UI"/>
              </a:rPr>
              <a:t>​</a:t>
            </a:r>
          </a:p>
          <a:p>
            <a:pPr rtl="0"/>
            <a:r>
              <a:rPr lang="en-AU" sz="2400" baseline="0" dirty="0">
                <a:latin typeface="Comic Sans MS"/>
                <a:ea typeface="Segoe UI"/>
                <a:cs typeface="Segoe UI"/>
              </a:rPr>
              <a:t>Leese(y),   </a:t>
            </a:r>
            <a:r>
              <a:rPr lang="en-AU" sz="2400" dirty="0">
                <a:latin typeface="Comic Sans MS"/>
                <a:ea typeface="Segoe UI"/>
                <a:cs typeface="Segoe UI"/>
              </a:rPr>
              <a:t>​</a:t>
            </a:r>
          </a:p>
          <a:p>
            <a:pPr rtl="0"/>
            <a:r>
              <a:rPr lang="en-AU" sz="2400" baseline="0" dirty="0">
                <a:latin typeface="Comic Sans MS"/>
                <a:ea typeface="Segoe UI"/>
                <a:cs typeface="Segoe UI"/>
              </a:rPr>
              <a:t>Sid, Toots </a:t>
            </a:r>
            <a:r>
              <a:rPr lang="en-AU" sz="2400" dirty="0">
                <a:latin typeface="Comic Sans MS"/>
                <a:ea typeface="Segoe UI"/>
                <a:cs typeface="Segoe UI"/>
              </a:rPr>
              <a:t>&amp;</a:t>
            </a:r>
            <a:r>
              <a:rPr lang="en-AU" sz="2400" baseline="0" dirty="0">
                <a:latin typeface="Comic Sans MS"/>
                <a:ea typeface="Segoe UI"/>
                <a:cs typeface="Segoe UI"/>
              </a:rPr>
              <a:t> Lulu</a:t>
            </a:r>
            <a:r>
              <a:rPr lang="en-AU" sz="2400" dirty="0">
                <a:latin typeface="Comic Sans MS"/>
                <a:ea typeface="Segoe UI"/>
                <a:cs typeface="Segoe UI"/>
              </a:rPr>
              <a:t>​</a:t>
            </a:r>
          </a:p>
          <a:p>
            <a:pPr rtl="0"/>
            <a:r>
              <a:rPr lang="en-AU" sz="2400" baseline="0" dirty="0">
                <a:latin typeface="Comic Sans MS"/>
                <a:ea typeface="Segoe UI"/>
                <a:cs typeface="Segoe UI"/>
              </a:rPr>
              <a:t>Polly and Suki</a:t>
            </a:r>
            <a:r>
              <a:rPr lang="en-AU" sz="2400" dirty="0">
                <a:latin typeface="Comic Sans MS"/>
                <a:ea typeface="Segoe UI"/>
                <a:cs typeface="Segoe UI"/>
              </a:rPr>
              <a:t>​</a:t>
            </a:r>
          </a:p>
          <a:p>
            <a:pPr rtl="0"/>
            <a:r>
              <a:rPr lang="en-AU" sz="2400" baseline="0" dirty="0">
                <a:latin typeface="Comic Sans MS"/>
                <a:ea typeface="Segoe UI"/>
                <a:cs typeface="Segoe UI"/>
              </a:rPr>
              <a:t>Fred, George </a:t>
            </a:r>
            <a:r>
              <a:rPr lang="en-AU" sz="2400" dirty="0">
                <a:latin typeface="Comic Sans MS"/>
                <a:ea typeface="Segoe UI"/>
                <a:cs typeface="Segoe UI"/>
              </a:rPr>
              <a:t>&amp;</a:t>
            </a:r>
            <a:r>
              <a:rPr lang="en-AU" sz="2400" baseline="0" dirty="0">
                <a:latin typeface="Comic Sans MS"/>
                <a:ea typeface="Segoe UI"/>
                <a:cs typeface="Segoe UI"/>
              </a:rPr>
              <a:t> Percy</a:t>
            </a:r>
            <a:r>
              <a:rPr lang="en-AU" sz="2400" dirty="0">
                <a:latin typeface="Comic Sans MS"/>
                <a:ea typeface="Segoe UI"/>
                <a:cs typeface="Segoe UI"/>
              </a:rPr>
              <a:t>​</a:t>
            </a:r>
          </a:p>
          <a:p>
            <a:pPr rtl="0"/>
            <a:r>
              <a:rPr lang="en-AU" sz="2400" baseline="0" dirty="0" err="1">
                <a:latin typeface="Comic Sans MS"/>
                <a:ea typeface="Segoe UI"/>
                <a:cs typeface="Segoe UI"/>
              </a:rPr>
              <a:t>Koshka</a:t>
            </a:r>
            <a:r>
              <a:rPr lang="en-AU" sz="2400" baseline="0" dirty="0">
                <a:latin typeface="Comic Sans MS"/>
                <a:ea typeface="Segoe UI"/>
                <a:cs typeface="Segoe UI"/>
              </a:rPr>
              <a:t> </a:t>
            </a:r>
            <a:r>
              <a:rPr lang="en-AU" sz="2400" dirty="0">
                <a:latin typeface="Comic Sans MS"/>
                <a:ea typeface="Segoe UI"/>
                <a:cs typeface="Segoe UI"/>
              </a:rPr>
              <a:t>​</a:t>
            </a:r>
          </a:p>
          <a:p>
            <a:r>
              <a:rPr lang="en-AU" sz="2400" dirty="0">
                <a:latin typeface="Comic Sans MS"/>
                <a:ea typeface="Segoe UI"/>
                <a:cs typeface="Segoe UI"/>
              </a:rPr>
              <a:t>Jax</a:t>
            </a:r>
          </a:p>
        </p:txBody>
      </p:sp>
      <p:sp>
        <p:nvSpPr>
          <p:cNvPr id="6" name="TextBox 5">
            <a:extLst>
              <a:ext uri="{FF2B5EF4-FFF2-40B4-BE49-F238E27FC236}">
                <a16:creationId xmlns:a16="http://schemas.microsoft.com/office/drawing/2014/main" id="{E9248A2F-99A7-82AB-91DC-E807E64F5031}"/>
              </a:ext>
            </a:extLst>
          </p:cNvPr>
          <p:cNvSpPr txBox="1"/>
          <p:nvPr/>
        </p:nvSpPr>
        <p:spPr>
          <a:xfrm>
            <a:off x="4259180" y="2856918"/>
            <a:ext cx="370629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AU" sz="2400" dirty="0">
                <a:latin typeface="Comic Sans MS"/>
                <a:ea typeface="Segoe UI"/>
                <a:cs typeface="Segoe UI"/>
              </a:rPr>
              <a:t>Lambert ​</a:t>
            </a:r>
            <a:r>
              <a:rPr lang="en-US" sz="2400" dirty="0">
                <a:latin typeface="Comic Sans MS"/>
                <a:ea typeface="Segoe UI"/>
                <a:cs typeface="Segoe UI"/>
              </a:rPr>
              <a:t>​</a:t>
            </a:r>
          </a:p>
          <a:p>
            <a:pPr rtl="0"/>
            <a:r>
              <a:rPr lang="en-AU" sz="2400" dirty="0">
                <a:latin typeface="Comic Sans MS"/>
                <a:ea typeface="Segoe UI"/>
                <a:cs typeface="Segoe UI"/>
              </a:rPr>
              <a:t>Kala, Nigel &amp; Little One ​</a:t>
            </a:r>
            <a:r>
              <a:rPr lang="en-US" sz="2400" dirty="0">
                <a:latin typeface="Comic Sans MS"/>
                <a:ea typeface="Segoe UI"/>
                <a:cs typeface="Segoe UI"/>
              </a:rPr>
              <a:t>​</a:t>
            </a:r>
          </a:p>
          <a:p>
            <a:pPr rtl="0"/>
            <a:r>
              <a:rPr lang="en-AU" sz="2400" dirty="0">
                <a:latin typeface="Comic Sans MS"/>
                <a:ea typeface="Segoe UI"/>
                <a:cs typeface="Segoe UI"/>
              </a:rPr>
              <a:t>Toby​</a:t>
            </a:r>
            <a:r>
              <a:rPr lang="en-US" sz="2400" dirty="0">
                <a:latin typeface="Comic Sans MS"/>
                <a:ea typeface="Segoe UI"/>
                <a:cs typeface="Segoe UI"/>
              </a:rPr>
              <a:t>​</a:t>
            </a:r>
          </a:p>
          <a:p>
            <a:pPr rtl="0"/>
            <a:r>
              <a:rPr lang="en-AU" sz="2400" dirty="0">
                <a:latin typeface="Comic Sans MS"/>
                <a:ea typeface="Segoe UI"/>
                <a:cs typeface="Segoe UI"/>
              </a:rPr>
              <a:t>Taco​</a:t>
            </a:r>
            <a:r>
              <a:rPr lang="en-US" sz="2400" dirty="0">
                <a:latin typeface="Comic Sans MS"/>
                <a:ea typeface="Segoe UI"/>
                <a:cs typeface="Segoe UI"/>
              </a:rPr>
              <a:t>​</a:t>
            </a:r>
          </a:p>
          <a:p>
            <a:pPr rtl="0"/>
            <a:r>
              <a:rPr lang="en-AU" sz="2400" dirty="0">
                <a:latin typeface="Comic Sans MS"/>
                <a:ea typeface="Segoe UI"/>
                <a:cs typeface="Segoe UI"/>
              </a:rPr>
              <a:t>Paddy ​</a:t>
            </a:r>
            <a:r>
              <a:rPr lang="en-US" sz="2400" dirty="0">
                <a:latin typeface="Comic Sans MS"/>
                <a:ea typeface="Segoe UI"/>
                <a:cs typeface="Segoe UI"/>
              </a:rPr>
              <a:t>​</a:t>
            </a:r>
          </a:p>
          <a:p>
            <a:pPr rtl="0"/>
            <a:r>
              <a:rPr lang="en-AU" sz="2400" dirty="0">
                <a:latin typeface="Comic Sans MS"/>
                <a:ea typeface="Segoe UI"/>
                <a:cs typeface="Segoe UI"/>
              </a:rPr>
              <a:t>Rosie​</a:t>
            </a:r>
            <a:endParaRPr lang="en-US" sz="2400" dirty="0">
              <a:latin typeface="Comic Sans MS"/>
              <a:cs typeface="Segoe UI"/>
            </a:endParaRPr>
          </a:p>
        </p:txBody>
      </p:sp>
      <p:pic>
        <p:nvPicPr>
          <p:cNvPr id="7" name="Picture 6" descr="A painting of a person with a group of animals&#10;&#10;AI-generated content may be incorrect.">
            <a:extLst>
              <a:ext uri="{FF2B5EF4-FFF2-40B4-BE49-F238E27FC236}">
                <a16:creationId xmlns:a16="http://schemas.microsoft.com/office/drawing/2014/main" id="{608D0F5B-C595-836C-73C4-FD1DDBF1CE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80027" y="1828283"/>
            <a:ext cx="3706291" cy="3706291"/>
          </a:xfrm>
          <a:prstGeom prst="rect">
            <a:avLst/>
          </a:prstGeom>
        </p:spPr>
      </p:pic>
    </p:spTree>
    <p:extLst>
      <p:ext uri="{BB962C8B-B14F-4D97-AF65-F5344CB8AC3E}">
        <p14:creationId xmlns:p14="http://schemas.microsoft.com/office/powerpoint/2010/main" val="9559000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7DD8C-1FE6-6475-421D-18A11E4E711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F6C185-69D8-8059-EBF9-501C6E6613B2}"/>
              </a:ext>
            </a:extLst>
          </p:cNvPr>
          <p:cNvSpPr>
            <a:spLocks noGrp="1"/>
          </p:cNvSpPr>
          <p:nvPr>
            <p:ph type="sldNum" sz="quarter" idx="12"/>
          </p:nvPr>
        </p:nvSpPr>
        <p:spPr/>
        <p:txBody>
          <a:bodyPr/>
          <a:lstStyle/>
          <a:p>
            <a:pPr>
              <a:defRPr/>
            </a:pPr>
            <a:fld id="{504C10D2-9990-43CA-B278-4C892CFCFF17}" type="slidenum">
              <a:rPr lang="en-AU" altLang="en-US" dirty="0" smtClean="0">
                <a:solidFill>
                  <a:prstClr val="black">
                    <a:tint val="75000"/>
                  </a:prstClr>
                </a:solidFill>
              </a:rPr>
              <a:pPr>
                <a:defRPr/>
              </a:pPr>
              <a:t>36</a:t>
            </a:fld>
            <a:endParaRPr lang="en-AU" altLang="en-US">
              <a:solidFill>
                <a:prstClr val="black">
                  <a:tint val="75000"/>
                </a:prstClr>
              </a:solidFill>
            </a:endParaRPr>
          </a:p>
        </p:txBody>
      </p:sp>
      <p:sp>
        <p:nvSpPr>
          <p:cNvPr id="5" name="TextBox 4">
            <a:extLst>
              <a:ext uri="{FF2B5EF4-FFF2-40B4-BE49-F238E27FC236}">
                <a16:creationId xmlns:a16="http://schemas.microsoft.com/office/drawing/2014/main" id="{58D36024-1E44-32DD-74B4-03A0AEBA7E22}"/>
              </a:ext>
            </a:extLst>
          </p:cNvPr>
          <p:cNvSpPr txBox="1"/>
          <p:nvPr/>
        </p:nvSpPr>
        <p:spPr>
          <a:xfrm>
            <a:off x="115078" y="90009"/>
            <a:ext cx="11961844" cy="6677982"/>
          </a:xfrm>
          <a:prstGeom prst="rect">
            <a:avLst/>
          </a:prstGeom>
          <a:noFill/>
        </p:spPr>
        <p:txBody>
          <a:bodyPr wrap="square" lIns="91440" tIns="45720" rIns="91440" bIns="45720" rtlCol="0" anchor="t">
            <a:spAutoFit/>
          </a:bodyPr>
          <a:lstStyle/>
          <a:p>
            <a:r>
              <a:rPr lang="en-AU" sz="2400" dirty="0">
                <a:solidFill>
                  <a:srgbClr val="7030A0"/>
                </a:solidFill>
                <a:latin typeface="Comic Sans MS"/>
              </a:rPr>
              <a:t>Reader 2: </a:t>
            </a:r>
            <a:r>
              <a:rPr lang="en-AU" sz="2400" dirty="0">
                <a:latin typeface="Comic Sans MS"/>
              </a:rPr>
              <a:t>Eternal Trinity of Love</a:t>
            </a:r>
            <a:r>
              <a:rPr lang="en-AU" sz="2400" u="none" strike="noStrike" dirty="0">
                <a:effectLst/>
                <a:latin typeface="Comic Sans MS"/>
              </a:rPr>
              <a:t>, we </a:t>
            </a:r>
            <a:r>
              <a:rPr lang="en-AU" sz="2400" dirty="0">
                <a:latin typeface="Comic Sans MS"/>
              </a:rPr>
              <a:t>uphold to you the people we </a:t>
            </a:r>
            <a:r>
              <a:rPr lang="en-AU" sz="2400" u="none" strike="noStrike" dirty="0">
                <a:effectLst/>
                <a:latin typeface="Comic Sans MS"/>
              </a:rPr>
              <a:t>love and carry cares</a:t>
            </a:r>
            <a:r>
              <a:rPr lang="en-AU" sz="2400" dirty="0">
                <a:latin typeface="Comic Sans MS"/>
              </a:rPr>
              <a:t> for:</a:t>
            </a:r>
            <a:endParaRPr lang="en-AU" sz="2400" dirty="0">
              <a:latin typeface="Comic Sans MS"/>
              <a:ea typeface="Calibri"/>
              <a:cs typeface="Calibri"/>
            </a:endParaRPr>
          </a:p>
          <a:p>
            <a:pPr>
              <a:lnSpc>
                <a:spcPct val="150000"/>
              </a:lnSpc>
            </a:pPr>
            <a:endParaRPr lang="en-AU" sz="2000" dirty="0">
              <a:latin typeface="Comic Sans MS"/>
              <a:ea typeface="Calibri"/>
              <a:cs typeface="Calibri"/>
            </a:endParaRPr>
          </a:p>
          <a:p>
            <a:pPr>
              <a:lnSpc>
                <a:spcPct val="150000"/>
              </a:lnSpc>
            </a:pPr>
            <a:endParaRPr lang="en-US" sz="2000" dirty="0">
              <a:solidFill>
                <a:srgbClr val="000000"/>
              </a:solidFill>
              <a:latin typeface="Comic Sans MS"/>
              <a:cs typeface="Calibri"/>
            </a:endParaRPr>
          </a:p>
          <a:p>
            <a:pPr>
              <a:lnSpc>
                <a:spcPct val="150000"/>
              </a:lnSpc>
            </a:pPr>
            <a:endParaRPr lang="en-US" sz="2000" dirty="0">
              <a:solidFill>
                <a:srgbClr val="000000"/>
              </a:solidFill>
              <a:latin typeface="Comic Sans MS"/>
              <a:cs typeface="Calibri"/>
            </a:endParaRPr>
          </a:p>
          <a:p>
            <a:pPr>
              <a:lnSpc>
                <a:spcPct val="150000"/>
              </a:lnSpc>
            </a:pPr>
            <a:endParaRPr lang="en-US" sz="2000" dirty="0">
              <a:solidFill>
                <a:srgbClr val="000000"/>
              </a:solidFill>
              <a:latin typeface="Comic Sans MS"/>
              <a:cs typeface="Calibri"/>
            </a:endParaRPr>
          </a:p>
          <a:p>
            <a:pPr>
              <a:lnSpc>
                <a:spcPct val="150000"/>
              </a:lnSpc>
            </a:pPr>
            <a:endParaRPr lang="en-US" sz="2000" dirty="0">
              <a:solidFill>
                <a:srgbClr val="000000"/>
              </a:solidFill>
              <a:latin typeface="Comic Sans MS"/>
              <a:cs typeface="Calibri"/>
            </a:endParaRPr>
          </a:p>
          <a:p>
            <a:pPr>
              <a:lnSpc>
                <a:spcPct val="150000"/>
              </a:lnSpc>
            </a:pPr>
            <a:endParaRPr lang="en-US" sz="2000" dirty="0">
              <a:solidFill>
                <a:srgbClr val="000000"/>
              </a:solidFill>
              <a:latin typeface="Comic Sans MS"/>
              <a:cs typeface="Calibri"/>
            </a:endParaRPr>
          </a:p>
          <a:p>
            <a:pPr>
              <a:lnSpc>
                <a:spcPct val="150000"/>
              </a:lnSpc>
            </a:pPr>
            <a:endParaRPr lang="en-US" sz="2000" dirty="0">
              <a:solidFill>
                <a:srgbClr val="000000"/>
              </a:solidFill>
              <a:latin typeface="Comic Sans MS"/>
              <a:cs typeface="Calibri"/>
            </a:endParaRPr>
          </a:p>
          <a:p>
            <a:pPr>
              <a:lnSpc>
                <a:spcPct val="150000"/>
              </a:lnSpc>
            </a:pPr>
            <a:r>
              <a:rPr lang="en-US" sz="2000" dirty="0">
                <a:solidFill>
                  <a:srgbClr val="000000"/>
                </a:solidFill>
                <a:latin typeface="Comic Sans MS"/>
                <a:cs typeface="Calibri"/>
              </a:rPr>
              <a:t>     </a:t>
            </a:r>
            <a:endParaRPr lang="en-AU" sz="2400" dirty="0">
              <a:latin typeface="Comic Sans MS"/>
            </a:endParaRPr>
          </a:p>
          <a:p>
            <a:pPr>
              <a:lnSpc>
                <a:spcPct val="150000"/>
              </a:lnSpc>
            </a:pPr>
            <a:r>
              <a:rPr lang="en-AU" sz="2400" dirty="0">
                <a:latin typeface="Comic Sans MS"/>
              </a:rPr>
              <a:t>We name in our hearts, out loud or in the chat, those we bring to the Lord in prayer.</a:t>
            </a:r>
            <a:r>
              <a:rPr lang="en-AU" sz="2400" dirty="0">
                <a:solidFill>
                  <a:srgbClr val="7030A0"/>
                </a:solidFill>
                <a:latin typeface="Comic Sans MS"/>
              </a:rPr>
              <a:t>  PAUSE… </a:t>
            </a:r>
            <a:r>
              <a:rPr lang="en-AU" sz="2400" u="none" strike="noStrike" dirty="0">
                <a:effectLst/>
                <a:latin typeface="Comic Sans MS"/>
              </a:rPr>
              <a:t>We entrust to you those who have died, those who have died peacefully and those who have died tragically, The old and the young. Receive them into your Kingdom.</a:t>
            </a:r>
            <a:r>
              <a:rPr lang="en-AU" sz="2400" u="none" strike="noStrike" dirty="0">
                <a:solidFill>
                  <a:srgbClr val="E68422"/>
                </a:solidFill>
                <a:effectLst/>
                <a:latin typeface="Comic Sans MS"/>
              </a:rPr>
              <a:t> </a:t>
            </a:r>
            <a:r>
              <a:rPr lang="en-AU" sz="2400" dirty="0">
                <a:latin typeface="Comic Sans MS"/>
              </a:rPr>
              <a:t>Lord in your mercy, Hear our prayers.</a:t>
            </a:r>
            <a:r>
              <a:rPr lang="en-AU" sz="2400" dirty="0">
                <a:latin typeface="Times New Roman"/>
                <a:cs typeface="Times New Roman"/>
              </a:rPr>
              <a:t> </a:t>
            </a:r>
            <a:r>
              <a:rPr lang="en-AU" sz="2400" b="1" dirty="0">
                <a:latin typeface="Comic Sans MS"/>
              </a:rPr>
              <a:t>Amen</a:t>
            </a:r>
            <a:r>
              <a:rPr lang="en-AU" sz="2400" b="1" u="none" strike="noStrike" dirty="0">
                <a:effectLst/>
                <a:latin typeface="Comic Sans MS"/>
              </a:rPr>
              <a:t>.</a:t>
            </a:r>
            <a:endParaRPr lang="en-AU" sz="2400" dirty="0">
              <a:cs typeface="Times New Roman"/>
            </a:endParaRPr>
          </a:p>
        </p:txBody>
      </p:sp>
      <p:sp>
        <p:nvSpPr>
          <p:cNvPr id="3" name="Rectangle 1">
            <a:extLst>
              <a:ext uri="{FF2B5EF4-FFF2-40B4-BE49-F238E27FC236}">
                <a16:creationId xmlns:a16="http://schemas.microsoft.com/office/drawing/2014/main" id="{99113AFA-27F4-C105-E1FB-5AC95AA313EC}"/>
              </a:ext>
            </a:extLst>
          </p:cNvPr>
          <p:cNvSpPr>
            <a:spLocks noChangeArrowheads="1"/>
          </p:cNvSpPr>
          <p:nvPr/>
        </p:nvSpPr>
        <p:spPr bwMode="auto">
          <a:xfrm>
            <a:off x="518160" y="456329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webkit-standard"/>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 name="Table 1">
            <a:extLst>
              <a:ext uri="{FF2B5EF4-FFF2-40B4-BE49-F238E27FC236}">
                <a16:creationId xmlns:a16="http://schemas.microsoft.com/office/drawing/2014/main" id="{443D3DEC-30AD-BCF7-C616-F4CC47549593}"/>
              </a:ext>
            </a:extLst>
          </p:cNvPr>
          <p:cNvGraphicFramePr>
            <a:graphicFrameLocks noGrp="1"/>
          </p:cNvGraphicFramePr>
          <p:nvPr/>
        </p:nvGraphicFramePr>
        <p:xfrm>
          <a:off x="518160" y="1066712"/>
          <a:ext cx="11162949" cy="3383280"/>
        </p:xfrm>
        <a:graphic>
          <a:graphicData uri="http://schemas.openxmlformats.org/drawingml/2006/table">
            <a:tbl>
              <a:tblPr>
                <a:tableStyleId>{2D5ABB26-0587-4C30-8999-92F81FD0307C}</a:tableStyleId>
              </a:tblPr>
              <a:tblGrid>
                <a:gridCol w="3877377">
                  <a:extLst>
                    <a:ext uri="{9D8B030D-6E8A-4147-A177-3AD203B41FA5}">
                      <a16:colId xmlns:a16="http://schemas.microsoft.com/office/drawing/2014/main" val="767805349"/>
                    </a:ext>
                  </a:extLst>
                </a:gridCol>
                <a:gridCol w="1620252">
                  <a:extLst>
                    <a:ext uri="{9D8B030D-6E8A-4147-A177-3AD203B41FA5}">
                      <a16:colId xmlns:a16="http://schemas.microsoft.com/office/drawing/2014/main" val="3607724199"/>
                    </a:ext>
                  </a:extLst>
                </a:gridCol>
                <a:gridCol w="2582779">
                  <a:extLst>
                    <a:ext uri="{9D8B030D-6E8A-4147-A177-3AD203B41FA5}">
                      <a16:colId xmlns:a16="http://schemas.microsoft.com/office/drawing/2014/main" val="2846615783"/>
                    </a:ext>
                  </a:extLst>
                </a:gridCol>
                <a:gridCol w="3082541">
                  <a:extLst>
                    <a:ext uri="{9D8B030D-6E8A-4147-A177-3AD203B41FA5}">
                      <a16:colId xmlns:a16="http://schemas.microsoft.com/office/drawing/2014/main" val="4164765199"/>
                    </a:ext>
                  </a:extLst>
                </a:gridCol>
              </a:tblGrid>
              <a:tr h="3253020">
                <a:tc>
                  <a:txBody>
                    <a:bodyPr/>
                    <a:lstStyle/>
                    <a:p>
                      <a:pPr algn="l" rtl="0" fontAlgn="base">
                        <a:lnSpc>
                          <a:spcPct val="100000"/>
                        </a:lnSpc>
                        <a:spcBef>
                          <a:spcPts val="0"/>
                        </a:spcBef>
                        <a:spcAft>
                          <a:spcPts val="0"/>
                        </a:spcAft>
                      </a:pPr>
                      <a:r>
                        <a:rPr lang="en-AU" sz="2400" b="0" i="0" dirty="0">
                          <a:solidFill>
                            <a:srgbClr val="000000"/>
                          </a:solidFill>
                          <a:effectLst/>
                          <a:latin typeface="Comic Sans MS"/>
                        </a:rPr>
                        <a:t>Kerry, Les &amp; Jake</a:t>
                      </a:r>
                    </a:p>
                    <a:p>
                      <a:pPr algn="l" rtl="0" fontAlgn="base">
                        <a:lnSpc>
                          <a:spcPct val="100000"/>
                        </a:lnSpc>
                        <a:spcBef>
                          <a:spcPts val="0"/>
                        </a:spcBef>
                        <a:spcAft>
                          <a:spcPts val="0"/>
                        </a:spcAft>
                      </a:pPr>
                      <a:r>
                        <a:rPr lang="en-AU" sz="2400" b="0" i="0" dirty="0">
                          <a:solidFill>
                            <a:srgbClr val="000000"/>
                          </a:solidFill>
                          <a:effectLst/>
                          <a:latin typeface="Comic Sans MS"/>
                        </a:rPr>
                        <a:t>Julie, Ray, Tracey &amp; Shane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Mark, Desley &amp; Bob ​​</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Rachel, Mervyn &amp; Gillian</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a:t>
                      </a:r>
                      <a:r>
                        <a:rPr lang="en-AU" sz="2400" b="0" i="0" dirty="0" err="1">
                          <a:solidFill>
                            <a:srgbClr val="000000"/>
                          </a:solidFill>
                          <a:effectLst/>
                          <a:latin typeface="Comic Sans MS"/>
                        </a:rPr>
                        <a:t>Rev'd</a:t>
                      </a:r>
                      <a:r>
                        <a:rPr lang="en-AU" sz="2400" b="0" i="0" dirty="0">
                          <a:solidFill>
                            <a:srgbClr val="000000"/>
                          </a:solidFill>
                          <a:effectLst/>
                          <a:latin typeface="Comic Sans MS"/>
                        </a:rPr>
                        <a:t> Shane &amp; Janette​​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Alecia, Martin &amp; Aidan​​</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Steven &amp; Vanessa</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AU" sz="2400" b="0" i="0" dirty="0">
                        <a:solidFill>
                          <a:srgbClr val="000000"/>
                        </a:solidFill>
                        <a:effectLst/>
                        <a:latin typeface="Comic Sans M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lnSpc>
                          <a:spcPct val="100000"/>
                        </a:lnSpc>
                        <a:spcBef>
                          <a:spcPts val="0"/>
                        </a:spcBef>
                        <a:spcAft>
                          <a:spcPts val="0"/>
                        </a:spcAft>
                      </a:pPr>
                      <a:r>
                        <a:rPr lang="en-AU" sz="2400" b="0" i="0">
                          <a:solidFill>
                            <a:srgbClr val="000000"/>
                          </a:solidFill>
                          <a:effectLst/>
                          <a:latin typeface="Comic Sans MS"/>
                        </a:rPr>
                        <a:t>Barry​​</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Dr Julie ​​</a:t>
                      </a:r>
                    </a:p>
                    <a:p>
                      <a:pPr algn="l" rtl="0" fontAlgn="base">
                        <a:lnSpc>
                          <a:spcPct val="100000"/>
                        </a:lnSpc>
                        <a:spcBef>
                          <a:spcPts val="0"/>
                        </a:spcBef>
                        <a:spcAft>
                          <a:spcPts val="0"/>
                        </a:spcAft>
                      </a:pPr>
                      <a:r>
                        <a:rPr lang="en-AU" sz="2400" b="0" i="0">
                          <a:solidFill>
                            <a:srgbClr val="000000"/>
                          </a:solidFill>
                          <a:effectLst/>
                          <a:latin typeface="Comic Sans MS"/>
                        </a:rPr>
                        <a:t>Ruth​​</a:t>
                      </a:r>
                    </a:p>
                    <a:p>
                      <a:pPr algn="l" rtl="0" fontAlgn="base">
                        <a:lnSpc>
                          <a:spcPct val="100000"/>
                        </a:lnSpc>
                        <a:spcBef>
                          <a:spcPts val="0"/>
                        </a:spcBef>
                        <a:spcAft>
                          <a:spcPts val="0"/>
                        </a:spcAft>
                      </a:pPr>
                      <a:r>
                        <a:rPr lang="en-AU" sz="2400" b="0" i="0">
                          <a:solidFill>
                            <a:srgbClr val="000000"/>
                          </a:solidFill>
                          <a:effectLst/>
                          <a:latin typeface="Comic Sans MS"/>
                        </a:rPr>
                        <a:t>Phil​</a:t>
                      </a:r>
                    </a:p>
                    <a:p>
                      <a:pPr algn="l" rtl="0" fontAlgn="base">
                        <a:lnSpc>
                          <a:spcPct val="100000"/>
                        </a:lnSpc>
                        <a:spcBef>
                          <a:spcPts val="0"/>
                        </a:spcBef>
                        <a:spcAft>
                          <a:spcPts val="0"/>
                        </a:spcAft>
                      </a:pPr>
                      <a:r>
                        <a:rPr lang="en-AU" sz="2400" b="0" i="0">
                          <a:solidFill>
                            <a:srgbClr val="000000"/>
                          </a:solidFill>
                          <a:effectLst/>
                          <a:latin typeface="Comic Sans MS"/>
                        </a:rPr>
                        <a:t>May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Susan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Tanya​</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Craig</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Neva​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lnSpc>
                          <a:spcPct val="100000"/>
                        </a:lnSpc>
                        <a:spcBef>
                          <a:spcPts val="0"/>
                        </a:spcBef>
                        <a:spcAft>
                          <a:spcPts val="0"/>
                        </a:spcAft>
                      </a:pPr>
                      <a:r>
                        <a:rPr lang="en-AU" sz="2400" b="0" i="0">
                          <a:solidFill>
                            <a:srgbClr val="000000"/>
                          </a:solidFill>
                          <a:effectLst/>
                          <a:latin typeface="Comic Sans MS"/>
                        </a:rPr>
                        <a:t>Bill &amp; Marjorie​​</a:t>
                      </a:r>
                    </a:p>
                    <a:p>
                      <a:pPr algn="l" rtl="0" fontAlgn="base">
                        <a:lnSpc>
                          <a:spcPct val="100000"/>
                        </a:lnSpc>
                        <a:spcBef>
                          <a:spcPts val="0"/>
                        </a:spcBef>
                        <a:spcAft>
                          <a:spcPts val="0"/>
                        </a:spcAft>
                      </a:pPr>
                      <a:r>
                        <a:rPr lang="en-AU" sz="2400" b="0" i="0">
                          <a:solidFill>
                            <a:srgbClr val="000000"/>
                          </a:solidFill>
                          <a:effectLst/>
                          <a:latin typeface="Comic Sans MS"/>
                        </a:rPr>
                        <a:t>Aaron &amp; Andrea</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Dilys &amp; Tony,</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Paul &amp; Darhon</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Judy &amp; Mary​​    </a:t>
                      </a:r>
                    </a:p>
                    <a:p>
                      <a:pPr algn="l" rtl="0" fontAlgn="base">
                        <a:lnSpc>
                          <a:spcPct val="100000"/>
                        </a:lnSpc>
                        <a:spcBef>
                          <a:spcPts val="0"/>
                        </a:spcBef>
                        <a:spcAft>
                          <a:spcPts val="0"/>
                        </a:spcAft>
                      </a:pPr>
                      <a:r>
                        <a:rPr lang="en-AU" sz="2400" b="0" i="0">
                          <a:solidFill>
                            <a:srgbClr val="000000"/>
                          </a:solidFill>
                          <a:effectLst/>
                          <a:latin typeface="Comic Sans MS"/>
                        </a:rPr>
                        <a:t>Bob &amp; Di​</a:t>
                      </a:r>
                    </a:p>
                    <a:p>
                      <a:pPr lvl="0" algn="l">
                        <a:lnSpc>
                          <a:spcPct val="100000"/>
                        </a:lnSpc>
                        <a:spcBef>
                          <a:spcPts val="0"/>
                        </a:spcBef>
                        <a:spcAft>
                          <a:spcPts val="0"/>
                        </a:spcAft>
                        <a:buNone/>
                      </a:pPr>
                      <a:r>
                        <a:rPr lang="en-AU" sz="2400" b="0" i="0" u="none" strike="noStrike" noProof="0">
                          <a:solidFill>
                            <a:srgbClr val="000000"/>
                          </a:solidFill>
                          <a:effectLst/>
                          <a:latin typeface="Comic Sans MS"/>
                        </a:rPr>
                        <a:t>Pat &amp; Julie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Miriam</a:t>
                      </a:r>
                    </a:p>
                    <a:p>
                      <a:pPr lvl="0" algn="l">
                        <a:lnSpc>
                          <a:spcPct val="100000"/>
                        </a:lnSpc>
                        <a:spcBef>
                          <a:spcPts val="0"/>
                        </a:spcBef>
                        <a:spcAft>
                          <a:spcPts val="0"/>
                        </a:spcAft>
                        <a:buNone/>
                      </a:pPr>
                      <a:r>
                        <a:rPr lang="en-AU" sz="2400" b="0" i="0" u="none" strike="noStrike" noProof="0">
                          <a:solidFill>
                            <a:srgbClr val="000000"/>
                          </a:solidFill>
                          <a:effectLst/>
                          <a:latin typeface="Comic Sans MS"/>
                        </a:rPr>
                        <a:t>Gayanne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lnSpc>
                          <a:spcPct val="100000"/>
                        </a:lnSpc>
                        <a:spcBef>
                          <a:spcPts val="0"/>
                        </a:spcBef>
                        <a:spcAft>
                          <a:spcPts val="0"/>
                        </a:spcAft>
                      </a:pPr>
                      <a:r>
                        <a:rPr lang="en-AU" sz="2400" b="0" i="0" dirty="0">
                          <a:solidFill>
                            <a:srgbClr val="000000"/>
                          </a:solidFill>
                          <a:effectLst/>
                          <a:latin typeface="Comic Sans MS"/>
                        </a:rPr>
                        <a:t>Kirsten, Greg, </a:t>
                      </a:r>
                    </a:p>
                    <a:p>
                      <a:pPr algn="l" rtl="0" fontAlgn="base">
                        <a:lnSpc>
                          <a:spcPct val="100000"/>
                        </a:lnSpc>
                        <a:spcBef>
                          <a:spcPts val="0"/>
                        </a:spcBef>
                        <a:spcAft>
                          <a:spcPts val="0"/>
                        </a:spcAft>
                      </a:pPr>
                      <a:r>
                        <a:rPr lang="en-AU" sz="2400" b="0" i="0" dirty="0">
                          <a:solidFill>
                            <a:srgbClr val="000000"/>
                          </a:solidFill>
                          <a:effectLst/>
                          <a:latin typeface="Comic Sans MS"/>
                        </a:rPr>
                        <a:t>Daphne &amp; Beau </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u="none" strike="noStrike" dirty="0">
                          <a:solidFill>
                            <a:srgbClr val="000000"/>
                          </a:solidFill>
                          <a:effectLst/>
                          <a:latin typeface="Comic Sans MS"/>
                        </a:rPr>
                        <a:t>Alan &amp; Gaylene</a:t>
                      </a:r>
                      <a:r>
                        <a:rPr lang="en-AU" sz="2400" b="0" i="0" dirty="0">
                          <a:solidFill>
                            <a:srgbClr val="000000"/>
                          </a:solidFill>
                          <a:effectLst/>
                          <a:latin typeface="Comic Sans M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Jess &amp; Leah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u="none" strike="noStrike" noProof="0" dirty="0">
                          <a:solidFill>
                            <a:srgbClr val="000000"/>
                          </a:solidFill>
                          <a:effectLst/>
                          <a:latin typeface="Comic Sans MS"/>
                        </a:rPr>
                        <a:t>Bonnie &amp; girls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Liz’s Godchildren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u="none" strike="noStrike" noProof="0" dirty="0">
                          <a:solidFill>
                            <a:srgbClr val="000000"/>
                          </a:solidFill>
                          <a:effectLst/>
                          <a:latin typeface="Comic Sans MS"/>
                        </a:rPr>
                        <a:t>Barry &amp; Gwen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u="none" strike="noStrike" dirty="0">
                          <a:solidFill>
                            <a:srgbClr val="000000"/>
                          </a:solidFill>
                          <a:effectLst/>
                          <a:latin typeface="Comic Sans MS"/>
                        </a:rPr>
                        <a:t>Matthew &amp; Nicholas</a:t>
                      </a:r>
                      <a:r>
                        <a:rPr lang="en-AU" sz="2400" b="0" i="0" dirty="0">
                          <a:solidFill>
                            <a:srgbClr val="000000"/>
                          </a:solidFill>
                          <a:effectLst/>
                          <a:latin typeface="Comic Sans M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2400" b="0" i="0" u="none" strike="noStrike" noProof="0" dirty="0">
                        <a:solidFill>
                          <a:srgbClr val="000000"/>
                        </a:solidFill>
                        <a:effectLst/>
                        <a:latin typeface="Comic Sans M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77810135"/>
                  </a:ext>
                </a:extLst>
              </a:tr>
            </a:tbl>
          </a:graphicData>
        </a:graphic>
      </p:graphicFrame>
    </p:spTree>
    <p:extLst>
      <p:ext uri="{BB962C8B-B14F-4D97-AF65-F5344CB8AC3E}">
        <p14:creationId xmlns:p14="http://schemas.microsoft.com/office/powerpoint/2010/main" val="23519556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847410-C1E5-4F45-9C09-66F777F7D72D}"/>
              </a:ext>
            </a:extLst>
          </p:cNvPr>
          <p:cNvSpPr/>
          <p:nvPr/>
        </p:nvSpPr>
        <p:spPr>
          <a:xfrm>
            <a:off x="1666404" y="196198"/>
            <a:ext cx="8665460" cy="58477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dirty="0">
                <a:solidFill>
                  <a:srgbClr val="7030A0"/>
                </a:solidFill>
                <a:latin typeface="Comic Sans MS"/>
              </a:rPr>
              <a:t>Pray Daily Cycle of Prayer</a:t>
            </a:r>
          </a:p>
        </p:txBody>
      </p:sp>
      <p:sp>
        <p:nvSpPr>
          <p:cNvPr id="3" name="TextBox 2">
            <a:extLst>
              <a:ext uri="{FF2B5EF4-FFF2-40B4-BE49-F238E27FC236}">
                <a16:creationId xmlns:a16="http://schemas.microsoft.com/office/drawing/2014/main" id="{D54A8D93-69A3-4D47-B7A9-771714229458}"/>
              </a:ext>
            </a:extLst>
          </p:cNvPr>
          <p:cNvSpPr txBox="1"/>
          <p:nvPr/>
        </p:nvSpPr>
        <p:spPr>
          <a:xfrm>
            <a:off x="820095" y="892090"/>
            <a:ext cx="10624836" cy="11390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spcAft>
                <a:spcPts val="1000"/>
              </a:spcAft>
            </a:pPr>
            <a:r>
              <a:rPr lang="en-AU" sz="2400" dirty="0">
                <a:solidFill>
                  <a:srgbClr val="7030A0"/>
                </a:solidFill>
                <a:latin typeface="Comic Sans MS"/>
              </a:rPr>
              <a:t>Leader: </a:t>
            </a:r>
            <a:r>
              <a:rPr lang="en-AU" sz="2400" dirty="0">
                <a:solidFill>
                  <a:srgbClr val="000000"/>
                </a:solidFill>
                <a:latin typeface="Comic Sans MS"/>
              </a:rPr>
              <a:t>Loving</a:t>
            </a:r>
            <a:r>
              <a:rPr lang="en-AU" sz="2400" i="0" u="none" strike="noStrike" dirty="0">
                <a:solidFill>
                  <a:srgbClr val="000000"/>
                </a:solidFill>
                <a:effectLst/>
                <a:latin typeface="Comic Sans MS"/>
              </a:rPr>
              <a:t> God, joining with the Church in our cycle of prayer, we ask </a:t>
            </a:r>
            <a:r>
              <a:rPr lang="en-AU" sz="2400" u="none" strike="noStrike" dirty="0">
                <a:solidFill>
                  <a:srgbClr val="000000"/>
                </a:solidFill>
                <a:effectLst/>
                <a:latin typeface="Comic Sans MS"/>
              </a:rPr>
              <a:t>your blessings on: </a:t>
            </a:r>
          </a:p>
        </p:txBody>
      </p:sp>
      <p:sp>
        <p:nvSpPr>
          <p:cNvPr id="2" name="TextBox 1">
            <a:extLst>
              <a:ext uri="{FF2B5EF4-FFF2-40B4-BE49-F238E27FC236}">
                <a16:creationId xmlns:a16="http://schemas.microsoft.com/office/drawing/2014/main" id="{8B5BD5BF-83B9-C5B1-B71D-A09AAD600D84}"/>
              </a:ext>
            </a:extLst>
          </p:cNvPr>
          <p:cNvSpPr txBox="1"/>
          <p:nvPr/>
        </p:nvSpPr>
        <p:spPr>
          <a:xfrm>
            <a:off x="461058" y="2299896"/>
            <a:ext cx="11269883" cy="3909083"/>
          </a:xfrm>
          <a:prstGeom prst="rect">
            <a:avLst/>
          </a:prstGeom>
          <a:noFill/>
        </p:spPr>
        <p:txBody>
          <a:bodyPr wrap="square" lIns="91440" tIns="45720" rIns="91440" bIns="45720" rtlCol="0" anchor="t">
            <a:spAutoFit/>
          </a:bodyPr>
          <a:lstStyle/>
          <a:p>
            <a:pPr>
              <a:lnSpc>
                <a:spcPct val="150000"/>
              </a:lnSpc>
            </a:pPr>
            <a:r>
              <a:rPr lang="en-AU" sz="2400" dirty="0">
                <a:latin typeface="Comic Sans MS" panose="030F0902030302020204" pitchFamily="66" charset="0"/>
              </a:rPr>
              <a:t>• The Church of Ireland</a:t>
            </a:r>
          </a:p>
          <a:p>
            <a:pPr>
              <a:lnSpc>
                <a:spcPct val="150000"/>
              </a:lnSpc>
            </a:pPr>
            <a:r>
              <a:rPr lang="en-AU" sz="2400" dirty="0">
                <a:latin typeface="Comic Sans MS" panose="030F0902030302020204" pitchFamily="66" charset="0"/>
              </a:rPr>
              <a:t>• The Diocese of Sydney: †Kanishka; Assistant Bishops – </a:t>
            </a:r>
          </a:p>
          <a:p>
            <a:pPr>
              <a:lnSpc>
                <a:spcPct val="150000"/>
              </a:lnSpc>
            </a:pPr>
            <a:r>
              <a:rPr lang="en-AU" sz="2400" dirty="0">
                <a:latin typeface="Comic Sans MS" panose="030F0902030302020204" pitchFamily="66" charset="0"/>
              </a:rPr>
              <a:t>   †Peter, †Christopher, †Peter, †Michael, †Malcolm, †Gary; Clergy and People</a:t>
            </a:r>
          </a:p>
          <a:p>
            <a:pPr>
              <a:lnSpc>
                <a:spcPct val="150000"/>
              </a:lnSpc>
            </a:pPr>
            <a:r>
              <a:rPr lang="en-AU" sz="2400" dirty="0">
                <a:latin typeface="Comic Sans MS" panose="030F0902030302020204" pitchFamily="66" charset="0"/>
              </a:rPr>
              <a:t>• The Parish of Quilpie</a:t>
            </a:r>
          </a:p>
          <a:p>
            <a:pPr>
              <a:lnSpc>
                <a:spcPct val="150000"/>
              </a:lnSpc>
            </a:pPr>
            <a:r>
              <a:rPr lang="en-AU" sz="2400" dirty="0">
                <a:latin typeface="Comic Sans MS" panose="030F0902030302020204" pitchFamily="66" charset="0"/>
              </a:rPr>
              <a:t>• Anglicare SQ Southport Respite Centre</a:t>
            </a:r>
          </a:p>
          <a:p>
            <a:pPr>
              <a:lnSpc>
                <a:spcPct val="150000"/>
              </a:lnSpc>
            </a:pPr>
            <a:r>
              <a:rPr lang="en-AU" sz="2400" dirty="0">
                <a:latin typeface="Comic Sans MS" panose="030F0902030302020204" pitchFamily="66" charset="0"/>
              </a:rPr>
              <a:t>• St John’s College UQ: Warden - Rose; Chaplain – Samuel; </a:t>
            </a:r>
          </a:p>
          <a:p>
            <a:pPr>
              <a:lnSpc>
                <a:spcPct val="150000"/>
              </a:lnSpc>
            </a:pPr>
            <a:r>
              <a:rPr lang="en-AU" sz="2400" dirty="0">
                <a:latin typeface="Comic Sans MS" panose="030F0902030302020204" pitchFamily="66" charset="0"/>
              </a:rPr>
              <a:t>  Chair of Council - John; members of College Council; staff &amp; students</a:t>
            </a:r>
          </a:p>
        </p:txBody>
      </p:sp>
    </p:spTree>
    <p:extLst>
      <p:ext uri="{BB962C8B-B14F-4D97-AF65-F5344CB8AC3E}">
        <p14:creationId xmlns:p14="http://schemas.microsoft.com/office/powerpoint/2010/main" val="19347603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847410-C1E5-4F45-9C09-66F777F7D72D}"/>
              </a:ext>
            </a:extLst>
          </p:cNvPr>
          <p:cNvSpPr/>
          <p:nvPr/>
        </p:nvSpPr>
        <p:spPr>
          <a:xfrm>
            <a:off x="1199453" y="391802"/>
            <a:ext cx="9793093" cy="1077218"/>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dirty="0">
                <a:solidFill>
                  <a:srgbClr val="7030A0"/>
                </a:solidFill>
                <a:latin typeface="Comic Sans MS"/>
              </a:rPr>
              <a:t>Leader: Commitment prayer for the week:</a:t>
            </a:r>
          </a:p>
          <a:p>
            <a:pPr algn="ctr"/>
            <a:r>
              <a:rPr lang="en-US" sz="3200" dirty="0">
                <a:solidFill>
                  <a:srgbClr val="7030A0"/>
                </a:solidFill>
                <a:latin typeface="Comic Sans MS"/>
              </a:rPr>
              <a:t>A Prayer for during the Emergence of AI </a:t>
            </a:r>
          </a:p>
        </p:txBody>
      </p:sp>
      <p:sp>
        <p:nvSpPr>
          <p:cNvPr id="2" name="TextBox 1">
            <a:extLst>
              <a:ext uri="{FF2B5EF4-FFF2-40B4-BE49-F238E27FC236}">
                <a16:creationId xmlns:a16="http://schemas.microsoft.com/office/drawing/2014/main" id="{BCA73D65-5355-72A7-6674-4B1C8A17E8F1}"/>
              </a:ext>
            </a:extLst>
          </p:cNvPr>
          <p:cNvSpPr txBox="1"/>
          <p:nvPr/>
        </p:nvSpPr>
        <p:spPr>
          <a:xfrm>
            <a:off x="2015318" y="4848549"/>
            <a:ext cx="8161361" cy="830997"/>
          </a:xfrm>
          <a:prstGeom prst="rect">
            <a:avLst/>
          </a:prstGeom>
          <a:noFill/>
        </p:spPr>
        <p:txBody>
          <a:bodyPr wrap="square" lIns="91440" tIns="45720" rIns="91440" bIns="45720" rtlCol="0" anchor="t">
            <a:spAutoFit/>
          </a:bodyPr>
          <a:lstStyle/>
          <a:p>
            <a:pPr algn="ctr"/>
            <a:endParaRPr lang="en-GB" sz="1600" u="sng" dirty="0">
              <a:latin typeface="Comic Sans MS"/>
            </a:endParaRPr>
          </a:p>
          <a:p>
            <a:pPr algn="ctr"/>
            <a:endParaRPr lang="en-GB" sz="1600" u="sng" dirty="0">
              <a:latin typeface="Comic Sans MS"/>
            </a:endParaRPr>
          </a:p>
          <a:p>
            <a:pPr algn="ctr"/>
            <a:r>
              <a:rPr lang="en-GB" sz="1600" u="sng" dirty="0">
                <a:latin typeface="Comic Sans MS"/>
                <a:hlinkClick r:id="rId3"/>
              </a:rPr>
              <a:t>https://youtu.be/uhkBwPKHNXw?si=WwSOZUNb3P8SiEm7</a:t>
            </a:r>
            <a:r>
              <a:rPr lang="en-GB" sz="1600" dirty="0">
                <a:latin typeface="Comic Sans MS"/>
              </a:rPr>
              <a:t>​</a:t>
            </a:r>
            <a:endParaRPr lang="en-AU" sz="2000" dirty="0">
              <a:latin typeface="Comic Sans MS" panose="030F0902030302020204" pitchFamily="66" charset="0"/>
            </a:endParaRPr>
          </a:p>
        </p:txBody>
      </p:sp>
      <p:pic>
        <p:nvPicPr>
          <p:cNvPr id="3" name="Picture 2" descr="A person in a dress praying&#10;&#10;AI-generated content may be incorrect.">
            <a:extLst>
              <a:ext uri="{FF2B5EF4-FFF2-40B4-BE49-F238E27FC236}">
                <a16:creationId xmlns:a16="http://schemas.microsoft.com/office/drawing/2014/main" id="{C3F89F65-8AA6-989D-AB39-12A65560BF19}"/>
              </a:ext>
            </a:extLst>
          </p:cNvPr>
          <p:cNvPicPr>
            <a:picLocks noChangeAspect="1"/>
          </p:cNvPicPr>
          <p:nvPr/>
        </p:nvPicPr>
        <p:blipFill>
          <a:blip r:embed="rId4"/>
          <a:stretch>
            <a:fillRect/>
          </a:stretch>
        </p:blipFill>
        <p:spPr>
          <a:xfrm>
            <a:off x="4267749" y="1562374"/>
            <a:ext cx="3535900" cy="3541382"/>
          </a:xfrm>
          <a:prstGeom prst="rect">
            <a:avLst/>
          </a:prstGeom>
        </p:spPr>
      </p:pic>
    </p:spTree>
    <p:extLst>
      <p:ext uri="{BB962C8B-B14F-4D97-AF65-F5344CB8AC3E}">
        <p14:creationId xmlns:p14="http://schemas.microsoft.com/office/powerpoint/2010/main" val="15238874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6471" y="238125"/>
            <a:ext cx="10509164" cy="750096"/>
          </a:xfrm>
        </p:spPr>
        <p:txBody>
          <a:bodyPr vert="horz" lIns="91440" tIns="45720" rIns="91440" bIns="45720" rtlCol="0" anchor="t">
            <a:noAutofit/>
          </a:bodyPr>
          <a:lstStyle/>
          <a:p>
            <a:pPr>
              <a:buNone/>
            </a:pPr>
            <a:r>
              <a:rPr lang="en-GB" sz="2400" dirty="0">
                <a:solidFill>
                  <a:srgbClr val="7030A0"/>
                </a:solidFill>
                <a:latin typeface="Comic Sans MS"/>
              </a:rPr>
              <a:t>Leader: </a:t>
            </a:r>
            <a:r>
              <a:rPr lang="en-GB" sz="2400" dirty="0">
                <a:latin typeface="Comic Sans MS"/>
              </a:rPr>
              <a:t>Let us pray together the prayer which Jesus gave us saying:</a:t>
            </a:r>
          </a:p>
          <a:p>
            <a:pPr>
              <a:buNone/>
            </a:pPr>
            <a:endParaRPr lang="en-AU" sz="2400" i="1" dirty="0">
              <a:latin typeface="Comic Sans MS" panose="030F0702030302020204" pitchFamily="66" charset="0"/>
            </a:endParaRPr>
          </a:p>
          <a:p>
            <a:pPr>
              <a:buNone/>
            </a:pPr>
            <a:endParaRPr lang="en-AU" sz="2400" dirty="0">
              <a:solidFill>
                <a:srgbClr val="E3960B"/>
              </a:solidFill>
              <a:latin typeface="Comic Sans MS" panose="030F0702030302020204" pitchFamily="66" charset="0"/>
            </a:endParaRPr>
          </a:p>
        </p:txBody>
      </p:sp>
      <p:sp>
        <p:nvSpPr>
          <p:cNvPr id="4" name="TextBox 1">
            <a:extLst>
              <a:ext uri="{FF2B5EF4-FFF2-40B4-BE49-F238E27FC236}">
                <a16:creationId xmlns:a16="http://schemas.microsoft.com/office/drawing/2014/main" id="{E3AC7C2D-ED3C-F20D-CEEA-33EC135A306F}"/>
              </a:ext>
            </a:extLst>
          </p:cNvPr>
          <p:cNvSpPr txBox="1"/>
          <p:nvPr/>
        </p:nvSpPr>
        <p:spPr>
          <a:xfrm>
            <a:off x="2851140" y="701888"/>
            <a:ext cx="6225626" cy="575311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endParaRPr lang="en-AU" sz="1100" dirty="0">
              <a:latin typeface="Comic Sans MS"/>
              <a:cs typeface="Segoe UI"/>
            </a:endParaRPr>
          </a:p>
          <a:p>
            <a:pPr>
              <a:lnSpc>
                <a:spcPct val="114999"/>
              </a:lnSpc>
            </a:pPr>
            <a:r>
              <a:rPr lang="en-US" sz="2200" b="1" dirty="0">
                <a:solidFill>
                  <a:srgbClr val="7030A0"/>
                </a:solidFill>
                <a:latin typeface="Comic Sans MS"/>
                <a:cs typeface="Segoe UI"/>
              </a:rPr>
              <a:t>All: </a:t>
            </a:r>
            <a:r>
              <a:rPr lang="en-GB" sz="2400" b="1" dirty="0">
                <a:latin typeface="Comic Sans MS"/>
                <a:cs typeface="Segoe UI"/>
              </a:rPr>
              <a:t>Our Father in heaven,</a:t>
            </a:r>
            <a:r>
              <a:rPr lang="en-AU" sz="2400" dirty="0">
                <a:latin typeface="Comic Sans MS"/>
                <a:cs typeface="Segoe UI"/>
              </a:rPr>
              <a:t> </a:t>
            </a:r>
          </a:p>
          <a:p>
            <a:pPr>
              <a:lnSpc>
                <a:spcPct val="114999"/>
              </a:lnSpc>
            </a:pPr>
            <a:r>
              <a:rPr lang="en-GB" sz="2400" b="1" dirty="0">
                <a:latin typeface="Comic Sans MS"/>
                <a:cs typeface="Segoe UI"/>
              </a:rPr>
              <a:t>hallowed be your name,</a:t>
            </a:r>
            <a:r>
              <a:rPr lang="en-AU" sz="2400" dirty="0">
                <a:latin typeface="Comic Sans MS"/>
                <a:cs typeface="Segoe UI"/>
              </a:rPr>
              <a:t> </a:t>
            </a:r>
            <a:endParaRPr lang="en-US" sz="2400" dirty="0">
              <a:latin typeface="Comic Sans MS"/>
              <a:cs typeface="Segoe UI"/>
            </a:endParaRPr>
          </a:p>
          <a:p>
            <a:pPr>
              <a:lnSpc>
                <a:spcPct val="114999"/>
              </a:lnSpc>
            </a:pPr>
            <a:r>
              <a:rPr lang="en-GB" sz="2400" b="1" dirty="0">
                <a:latin typeface="Comic Sans MS"/>
                <a:cs typeface="Segoe UI"/>
              </a:rPr>
              <a:t>your kingdom come, your will be done,</a:t>
            </a:r>
            <a:r>
              <a:rPr lang="en-AU" sz="2400" dirty="0">
                <a:latin typeface="Comic Sans MS"/>
                <a:cs typeface="Segoe UI"/>
              </a:rPr>
              <a:t> </a:t>
            </a:r>
            <a:endParaRPr lang="en-US" sz="2400" dirty="0">
              <a:latin typeface="Comic Sans MS"/>
              <a:cs typeface="Segoe UI"/>
            </a:endParaRPr>
          </a:p>
          <a:p>
            <a:pPr>
              <a:lnSpc>
                <a:spcPct val="114999"/>
              </a:lnSpc>
            </a:pPr>
            <a:r>
              <a:rPr lang="en-GB" sz="2400" b="1" dirty="0">
                <a:latin typeface="Comic Sans MS"/>
                <a:cs typeface="Segoe UI"/>
              </a:rPr>
              <a:t>on earth as in heaven.</a:t>
            </a:r>
            <a:r>
              <a:rPr lang="en-AU" sz="2400" dirty="0">
                <a:latin typeface="Comic Sans MS"/>
                <a:cs typeface="Segoe UI"/>
              </a:rPr>
              <a:t> </a:t>
            </a:r>
            <a:endParaRPr lang="en-US" sz="2400" dirty="0">
              <a:latin typeface="Comic Sans MS"/>
              <a:cs typeface="Segoe UI"/>
            </a:endParaRPr>
          </a:p>
          <a:p>
            <a:pPr>
              <a:lnSpc>
                <a:spcPct val="114999"/>
              </a:lnSpc>
            </a:pPr>
            <a:r>
              <a:rPr lang="en-GB" sz="2400" b="1" dirty="0">
                <a:latin typeface="Comic Sans MS"/>
                <a:cs typeface="Segoe UI"/>
              </a:rPr>
              <a:t>Give us today our daily bread.</a:t>
            </a:r>
            <a:r>
              <a:rPr lang="en-AU" sz="2400" dirty="0">
                <a:latin typeface="Comic Sans MS"/>
                <a:cs typeface="Segoe UI"/>
              </a:rPr>
              <a:t> </a:t>
            </a:r>
            <a:endParaRPr lang="en-US" sz="2400" dirty="0">
              <a:latin typeface="Comic Sans MS"/>
              <a:cs typeface="Segoe UI"/>
            </a:endParaRPr>
          </a:p>
          <a:p>
            <a:pPr>
              <a:lnSpc>
                <a:spcPct val="114999"/>
              </a:lnSpc>
            </a:pPr>
            <a:r>
              <a:rPr lang="en-GB" sz="2400" b="1" dirty="0">
                <a:latin typeface="Comic Sans MS"/>
                <a:cs typeface="Segoe UI"/>
              </a:rPr>
              <a:t>Forgive us our sins </a:t>
            </a:r>
            <a:endParaRPr lang="en-US" sz="2400" dirty="0">
              <a:latin typeface="Comic Sans MS"/>
              <a:cs typeface="Segoe UI"/>
            </a:endParaRPr>
          </a:p>
          <a:p>
            <a:pPr>
              <a:lnSpc>
                <a:spcPct val="114999"/>
              </a:lnSpc>
            </a:pPr>
            <a:r>
              <a:rPr lang="en-GB" sz="2400" b="1" dirty="0">
                <a:latin typeface="Comic Sans MS"/>
                <a:cs typeface="Segoe UI"/>
              </a:rPr>
              <a:t>as we forgive those who sin against us.</a:t>
            </a:r>
            <a:r>
              <a:rPr lang="en-AU" sz="2400" dirty="0">
                <a:latin typeface="Comic Sans MS"/>
                <a:cs typeface="Segoe UI"/>
              </a:rPr>
              <a:t> </a:t>
            </a:r>
            <a:endParaRPr lang="en-US" sz="2400" dirty="0">
              <a:latin typeface="Comic Sans MS"/>
              <a:cs typeface="Segoe UI"/>
            </a:endParaRPr>
          </a:p>
          <a:p>
            <a:pPr>
              <a:lnSpc>
                <a:spcPct val="114999"/>
              </a:lnSpc>
            </a:pPr>
            <a:r>
              <a:rPr lang="en-GB" sz="2400" b="1" dirty="0">
                <a:latin typeface="Comic Sans MS"/>
                <a:cs typeface="Segoe UI"/>
              </a:rPr>
              <a:t>Save us from the time of trial </a:t>
            </a:r>
            <a:endParaRPr lang="en-US" sz="2400" dirty="0">
              <a:latin typeface="Comic Sans MS"/>
              <a:cs typeface="Segoe UI"/>
            </a:endParaRPr>
          </a:p>
          <a:p>
            <a:pPr>
              <a:lnSpc>
                <a:spcPct val="114999"/>
              </a:lnSpc>
            </a:pPr>
            <a:r>
              <a:rPr lang="en-GB" sz="2400" b="1" dirty="0">
                <a:latin typeface="Comic Sans MS"/>
                <a:cs typeface="Segoe UI"/>
              </a:rPr>
              <a:t>and deliver us from evil.</a:t>
            </a:r>
            <a:r>
              <a:rPr lang="en-AU" sz="2400" dirty="0">
                <a:latin typeface="Comic Sans MS"/>
                <a:cs typeface="Segoe UI"/>
              </a:rPr>
              <a:t> </a:t>
            </a:r>
            <a:endParaRPr lang="en-US" sz="2400" dirty="0">
              <a:latin typeface="Comic Sans MS"/>
              <a:cs typeface="Segoe UI"/>
            </a:endParaRPr>
          </a:p>
          <a:p>
            <a:pPr>
              <a:lnSpc>
                <a:spcPct val="114999"/>
              </a:lnSpc>
            </a:pPr>
            <a:r>
              <a:rPr lang="en-GB" sz="2400" b="1" dirty="0">
                <a:latin typeface="Comic Sans MS"/>
                <a:cs typeface="Segoe UI"/>
              </a:rPr>
              <a:t>For the kingdom, the power, </a:t>
            </a:r>
            <a:endParaRPr lang="en-US" sz="2400" dirty="0">
              <a:latin typeface="Comic Sans MS"/>
              <a:cs typeface="Segoe UI"/>
            </a:endParaRPr>
          </a:p>
          <a:p>
            <a:pPr>
              <a:lnSpc>
                <a:spcPct val="114999"/>
              </a:lnSpc>
            </a:pPr>
            <a:r>
              <a:rPr lang="en-GB" sz="2400" b="1" dirty="0">
                <a:latin typeface="Comic Sans MS"/>
                <a:cs typeface="Segoe UI"/>
              </a:rPr>
              <a:t>and the glory are yours </a:t>
            </a:r>
            <a:endParaRPr lang="en-US" sz="2400" dirty="0">
              <a:latin typeface="Comic Sans MS"/>
              <a:cs typeface="Segoe UI"/>
            </a:endParaRPr>
          </a:p>
          <a:p>
            <a:pPr>
              <a:lnSpc>
                <a:spcPct val="114999"/>
              </a:lnSpc>
            </a:pPr>
            <a:r>
              <a:rPr lang="en-GB" sz="2400" b="1" dirty="0">
                <a:latin typeface="Comic Sans MS"/>
                <a:cs typeface="Segoe UI"/>
              </a:rPr>
              <a:t>now and for ever. </a:t>
            </a:r>
            <a:endParaRPr lang="en-US" sz="2400" dirty="0">
              <a:latin typeface="Comic Sans MS"/>
              <a:cs typeface="Segoe UI"/>
            </a:endParaRPr>
          </a:p>
          <a:p>
            <a:pPr>
              <a:lnSpc>
                <a:spcPct val="114999"/>
              </a:lnSpc>
            </a:pPr>
            <a:r>
              <a:rPr lang="en-GB" sz="2400" b="1" dirty="0">
                <a:latin typeface="Comic Sans MS"/>
                <a:cs typeface="Segoe UI"/>
              </a:rPr>
              <a:t>Amen.</a:t>
            </a:r>
            <a:endParaRPr lang="en-US" dirty="0">
              <a:cs typeface="Times New Roman"/>
            </a:endParaRPr>
          </a:p>
        </p:txBody>
      </p:sp>
    </p:spTree>
    <p:extLst>
      <p:ext uri="{BB962C8B-B14F-4D97-AF65-F5344CB8AC3E}">
        <p14:creationId xmlns:p14="http://schemas.microsoft.com/office/powerpoint/2010/main" val="3757581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F24873-4785-2D0E-DDBA-0CB9A34494C7}"/>
              </a:ext>
            </a:extLst>
          </p:cNvPr>
          <p:cNvSpPr>
            <a:spLocks noGrp="1"/>
          </p:cNvSpPr>
          <p:nvPr>
            <p:ph type="sldNum" sz="quarter" idx="12"/>
          </p:nvPr>
        </p:nvSpPr>
        <p:spPr/>
        <p:txBody>
          <a:bodyPr/>
          <a:lstStyle/>
          <a:p>
            <a:fld id="{D6BAAE04-8869-45BD-9FC4-571BC1F4B92A}" type="slidenum">
              <a:rPr lang="en-AU" smtClean="0"/>
              <a:t>4</a:t>
            </a:fld>
            <a:endParaRPr lang="en-AU"/>
          </a:p>
        </p:txBody>
      </p:sp>
      <p:sp>
        <p:nvSpPr>
          <p:cNvPr id="3" name="TextBox 2">
            <a:extLst>
              <a:ext uri="{FF2B5EF4-FFF2-40B4-BE49-F238E27FC236}">
                <a16:creationId xmlns:a16="http://schemas.microsoft.com/office/drawing/2014/main" id="{CBC8BBD3-BD91-373C-942F-D704DA4BC69B}"/>
              </a:ext>
            </a:extLst>
          </p:cNvPr>
          <p:cNvSpPr txBox="1"/>
          <p:nvPr/>
        </p:nvSpPr>
        <p:spPr>
          <a:xfrm>
            <a:off x="1266774" y="1695537"/>
            <a:ext cx="9731475" cy="5027274"/>
          </a:xfrm>
          <a:prstGeom prst="rect">
            <a:avLst/>
          </a:prstGeom>
          <a:noFill/>
        </p:spPr>
        <p:txBody>
          <a:bodyPr wrap="square" lIns="91440" tIns="45720" rIns="91440" bIns="45720" rtlCol="0" anchor="t">
            <a:spAutoFit/>
          </a:bodyPr>
          <a:lstStyle/>
          <a:p>
            <a:pPr>
              <a:lnSpc>
                <a:spcPct val="150000"/>
              </a:lnSpc>
            </a:pPr>
            <a:r>
              <a:rPr lang="en-AU" sz="2800" dirty="0">
                <a:solidFill>
                  <a:srgbClr val="7030A0"/>
                </a:solidFill>
                <a:latin typeface="Comic Sans MS"/>
              </a:rPr>
              <a:t>Leader: </a:t>
            </a:r>
            <a:r>
              <a:rPr lang="en-AU" sz="2800" dirty="0">
                <a:latin typeface="Comic Sans MS"/>
              </a:rPr>
              <a:t>As we settle into worship let your breath be soft, your mind be still, and your heart be open to the presence of God.</a:t>
            </a:r>
          </a:p>
          <a:p>
            <a:pPr>
              <a:lnSpc>
                <a:spcPct val="150000"/>
              </a:lnSpc>
            </a:pPr>
            <a:endParaRPr lang="en-AU" sz="2800" b="1" dirty="0">
              <a:solidFill>
                <a:srgbClr val="E3960B"/>
              </a:solidFill>
              <a:latin typeface="Comic Sans MS"/>
            </a:endParaRPr>
          </a:p>
          <a:p>
            <a:pPr>
              <a:lnSpc>
                <a:spcPct val="150000"/>
              </a:lnSpc>
            </a:pPr>
            <a:r>
              <a:rPr lang="en-AU" sz="2800" dirty="0">
                <a:solidFill>
                  <a:srgbClr val="7030A0"/>
                </a:solidFill>
                <a:latin typeface="Comic Sans MS"/>
              </a:rPr>
              <a:t>Opening Music:</a:t>
            </a:r>
            <a:r>
              <a:rPr lang="en-AU" sz="2800">
                <a:solidFill>
                  <a:srgbClr val="7030A0"/>
                </a:solidFill>
                <a:latin typeface="Comic Sans MS"/>
              </a:rPr>
              <a:t> </a:t>
            </a:r>
            <a:r>
              <a:rPr lang="en-AU" sz="2400" dirty="0">
                <a:solidFill>
                  <a:srgbClr val="7030A0"/>
                </a:solidFill>
                <a:ea typeface="+mn-lt"/>
                <a:cs typeface="+mn-lt"/>
                <a:hlinkClick r:id="rId2"/>
              </a:rPr>
              <a:t>https://www.youtube.com/watch?v=QC86e11jmow</a:t>
            </a:r>
            <a:endParaRPr lang="en-AU" sz="2400">
              <a:latin typeface="Comic Sans MS"/>
            </a:endParaRPr>
          </a:p>
          <a:p>
            <a:pPr>
              <a:lnSpc>
                <a:spcPct val="150000"/>
              </a:lnSpc>
            </a:pPr>
            <a:endParaRPr lang="en-AU" sz="2800" dirty="0">
              <a:solidFill>
                <a:srgbClr val="7030A0"/>
              </a:solidFill>
              <a:effectLst/>
              <a:latin typeface="Times New Roman"/>
              <a:ea typeface="Aptos" panose="020B0004020202020204" pitchFamily="34" charset="0"/>
              <a:cs typeface="Times New Roman" panose="02020603050405020304" pitchFamily="18" charset="0"/>
            </a:endParaRPr>
          </a:p>
          <a:p>
            <a:pPr>
              <a:lnSpc>
                <a:spcPct val="150000"/>
              </a:lnSpc>
            </a:pPr>
            <a:endParaRPr lang="en-AU" sz="2800" dirty="0">
              <a:solidFill>
                <a:srgbClr val="000000"/>
              </a:solidFill>
              <a:latin typeface="Comic Sans MS" panose="030F0902030302020204" pitchFamily="66" charset="0"/>
              <a:ea typeface="Aptos" panose="020B0004020202020204" pitchFamily="34" charset="0"/>
              <a:cs typeface="Times New Roman" panose="02020603050405020304" pitchFamily="18" charset="0"/>
            </a:endParaRPr>
          </a:p>
          <a:p>
            <a:pPr>
              <a:lnSpc>
                <a:spcPct val="150000"/>
              </a:lnSpc>
            </a:pPr>
            <a:endParaRPr lang="en-US" sz="2000" u="sng" dirty="0">
              <a:solidFill>
                <a:srgbClr val="E3960B"/>
              </a:solidFill>
              <a:latin typeface="Comic Sans MS" panose="030F0902030302020204" pitchFamily="66" charset="0"/>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endParaRPr>
          </a:p>
        </p:txBody>
      </p:sp>
      <p:sp>
        <p:nvSpPr>
          <p:cNvPr id="4" name="TextBox 3">
            <a:extLst>
              <a:ext uri="{FF2B5EF4-FFF2-40B4-BE49-F238E27FC236}">
                <a16:creationId xmlns:a16="http://schemas.microsoft.com/office/drawing/2014/main" id="{20A4604A-2188-1C0D-BBEB-EA15C073EEA2}"/>
              </a:ext>
            </a:extLst>
          </p:cNvPr>
          <p:cNvSpPr txBox="1"/>
          <p:nvPr/>
        </p:nvSpPr>
        <p:spPr>
          <a:xfrm>
            <a:off x="4934581" y="465597"/>
            <a:ext cx="2395863" cy="584775"/>
          </a:xfrm>
          <a:prstGeom prst="rect">
            <a:avLst/>
          </a:prstGeom>
          <a:noFill/>
        </p:spPr>
        <p:txBody>
          <a:bodyPr wrap="square" lIns="91440" tIns="45720" rIns="91440" bIns="45720" rtlCol="0" anchor="t">
            <a:spAutoFit/>
          </a:bodyPr>
          <a:lstStyle/>
          <a:p>
            <a:r>
              <a:rPr lang="en-AU" sz="3200" i="1" dirty="0">
                <a:solidFill>
                  <a:srgbClr val="7030A0"/>
                </a:solidFill>
                <a:latin typeface="Comic Sans MS"/>
              </a:rPr>
              <a:t>Invitation</a:t>
            </a:r>
          </a:p>
        </p:txBody>
      </p:sp>
    </p:spTree>
    <p:extLst>
      <p:ext uri="{BB962C8B-B14F-4D97-AF65-F5344CB8AC3E}">
        <p14:creationId xmlns:p14="http://schemas.microsoft.com/office/powerpoint/2010/main" val="23752045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TextBox 2"/>
          <p:cNvSpPr txBox="1"/>
          <p:nvPr/>
        </p:nvSpPr>
        <p:spPr>
          <a:xfrm>
            <a:off x="2518192" y="2148426"/>
            <a:ext cx="7228642" cy="830997"/>
          </a:xfrm>
          <a:prstGeom prst="rect">
            <a:avLst/>
          </a:prstGeom>
          <a:noFill/>
        </p:spPr>
        <p:txBody>
          <a:bodyPr wrap="square" lIns="91440" tIns="45720" rIns="91440" bIns="45720" rtlCol="0" anchor="t">
            <a:spAutoFit/>
          </a:bodyPr>
          <a:lstStyle/>
          <a:p>
            <a:pPr algn="ctr"/>
            <a:r>
              <a:rPr lang="en-US" sz="4800" i="1" dirty="0">
                <a:solidFill>
                  <a:srgbClr val="7030A0"/>
                </a:solidFill>
                <a:latin typeface="Comic Sans MS"/>
              </a:rPr>
              <a:t>Devotions</a:t>
            </a:r>
          </a:p>
        </p:txBody>
      </p:sp>
    </p:spTree>
    <p:extLst>
      <p:ext uri="{BB962C8B-B14F-4D97-AF65-F5344CB8AC3E}">
        <p14:creationId xmlns:p14="http://schemas.microsoft.com/office/powerpoint/2010/main" val="2610247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41</a:t>
            </a:fld>
            <a:endParaRPr lang="en-AU"/>
          </a:p>
        </p:txBody>
      </p:sp>
      <p:sp>
        <p:nvSpPr>
          <p:cNvPr id="5" name="TextBox 4"/>
          <p:cNvSpPr txBox="1"/>
          <p:nvPr/>
        </p:nvSpPr>
        <p:spPr>
          <a:xfrm>
            <a:off x="136306" y="2593984"/>
            <a:ext cx="5159359" cy="655629"/>
          </a:xfrm>
          <a:prstGeom prst="rect">
            <a:avLst/>
          </a:prstGeom>
          <a:noFill/>
        </p:spPr>
        <p:txBody>
          <a:bodyPr wrap="square" lIns="91440" tIns="45720" rIns="91440" bIns="45720" rtlCol="0" anchor="t">
            <a:spAutoFit/>
          </a:bodyPr>
          <a:lstStyle/>
          <a:p>
            <a:pPr algn="ctr">
              <a:lnSpc>
                <a:spcPct val="125000"/>
              </a:lnSpc>
            </a:pPr>
            <a:r>
              <a:rPr lang="en-US" sz="3200" b="1" dirty="0">
                <a:solidFill>
                  <a:srgbClr val="7030A0"/>
                </a:solidFill>
                <a:latin typeface="Comic Sans MS"/>
              </a:rPr>
              <a:t>Hermit Wisdom</a:t>
            </a:r>
            <a:endParaRPr lang="en-US" sz="3200" b="1" dirty="0">
              <a:solidFill>
                <a:srgbClr val="7030A0"/>
              </a:solidFill>
              <a:cs typeface="Times New Roman"/>
            </a:endParaRPr>
          </a:p>
        </p:txBody>
      </p:sp>
      <p:pic>
        <p:nvPicPr>
          <p:cNvPr id="4" name="Picture 3" descr="A person writing in a book&#10;&#10;AI-generated content may be incorrect.">
            <a:extLst>
              <a:ext uri="{FF2B5EF4-FFF2-40B4-BE49-F238E27FC236}">
                <a16:creationId xmlns:a16="http://schemas.microsoft.com/office/drawing/2014/main" id="{E918FB17-162E-AE3D-4C73-2E1A067523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7809" y="1069572"/>
            <a:ext cx="4360081" cy="4360081"/>
          </a:xfrm>
          <a:prstGeom prst="rect">
            <a:avLst/>
          </a:prstGeom>
        </p:spPr>
      </p:pic>
    </p:spTree>
    <p:extLst>
      <p:ext uri="{BB962C8B-B14F-4D97-AF65-F5344CB8AC3E}">
        <p14:creationId xmlns:p14="http://schemas.microsoft.com/office/powerpoint/2010/main" val="6835018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42</a:t>
            </a:fld>
            <a:endParaRPr lang="en-AU"/>
          </a:p>
        </p:txBody>
      </p:sp>
      <p:sp>
        <p:nvSpPr>
          <p:cNvPr id="3" name="Rectangle 2"/>
          <p:cNvSpPr/>
          <p:nvPr/>
        </p:nvSpPr>
        <p:spPr>
          <a:xfrm>
            <a:off x="467437" y="651955"/>
            <a:ext cx="7475560" cy="461665"/>
          </a:xfrm>
          <a:prstGeom prst="rect">
            <a:avLst/>
          </a:prstGeom>
        </p:spPr>
        <p:txBody>
          <a:bodyPr wrap="square">
            <a:spAutoFit/>
          </a:bodyPr>
          <a:lstStyle/>
          <a:p>
            <a:r>
              <a:rPr lang="en-GB" sz="2400" b="1" dirty="0">
                <a:solidFill>
                  <a:srgbClr val="7030A0"/>
                </a:solidFill>
                <a:latin typeface="Comic Sans MS" panose="030F0702030302020204" pitchFamily="66" charset="0"/>
              </a:rPr>
              <a:t>Leader: </a:t>
            </a:r>
            <a:r>
              <a:rPr lang="en-GB" sz="2400" dirty="0">
                <a:latin typeface="Comic Sans MS" panose="030F0702030302020204" pitchFamily="66" charset="0"/>
              </a:rPr>
              <a:t>Wisdom from Richard Rolle de </a:t>
            </a:r>
            <a:r>
              <a:rPr lang="en-GB" sz="2400" dirty="0" err="1">
                <a:latin typeface="Comic Sans MS" panose="030F0702030302020204" pitchFamily="66" charset="0"/>
              </a:rPr>
              <a:t>Hampole</a:t>
            </a:r>
            <a:endParaRPr lang="en-GB" sz="2400" dirty="0">
              <a:latin typeface="Comic Sans MS" panose="030F0702030302020204" pitchFamily="66" charset="0"/>
            </a:endParaRPr>
          </a:p>
        </p:txBody>
      </p:sp>
      <p:sp>
        <p:nvSpPr>
          <p:cNvPr id="4" name="TextBox 3">
            <a:extLst>
              <a:ext uri="{FF2B5EF4-FFF2-40B4-BE49-F238E27FC236}">
                <a16:creationId xmlns:a16="http://schemas.microsoft.com/office/drawing/2014/main" id="{5DB57E1C-3493-5C5F-2928-69452F7C154D}"/>
              </a:ext>
            </a:extLst>
          </p:cNvPr>
          <p:cNvSpPr txBox="1"/>
          <p:nvPr/>
        </p:nvSpPr>
        <p:spPr>
          <a:xfrm>
            <a:off x="1135397" y="2042160"/>
            <a:ext cx="9994231" cy="2606163"/>
          </a:xfrm>
          <a:prstGeom prst="rect">
            <a:avLst/>
          </a:prstGeom>
          <a:noFill/>
        </p:spPr>
        <p:txBody>
          <a:bodyPr wrap="square" rtlCol="0">
            <a:spAutoFit/>
          </a:bodyPr>
          <a:lstStyle/>
          <a:p>
            <a:pPr lvl="0" eaLnBrk="0" fontAlgn="base" hangingPunct="0">
              <a:lnSpc>
                <a:spcPct val="150000"/>
              </a:lnSpc>
              <a:spcBef>
                <a:spcPct val="0"/>
              </a:spcBef>
              <a:spcAft>
                <a:spcPct val="0"/>
              </a:spcAft>
            </a:pPr>
            <a:r>
              <a:rPr lang="en-AU" sz="2800" dirty="0">
                <a:latin typeface="Comic Sans MS" panose="030F0902030302020204" pitchFamily="66" charset="0"/>
              </a:rPr>
              <a:t>“What is love but the transforming of the desire into the loved thing itself? Every lover is assimilated to his or her beloved. Love makes the loving one, like what he or she loves.”</a:t>
            </a:r>
            <a:endParaRPr lang="en-US" altLang="en-US" sz="2800" dirty="0">
              <a:latin typeface="Comic Sans MS" panose="030F0902030302020204" pitchFamily="66" charset="0"/>
            </a:endParaRPr>
          </a:p>
        </p:txBody>
      </p:sp>
    </p:spTree>
    <p:extLst>
      <p:ext uri="{BB962C8B-B14F-4D97-AF65-F5344CB8AC3E}">
        <p14:creationId xmlns:p14="http://schemas.microsoft.com/office/powerpoint/2010/main" val="36333571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Rectangle 2"/>
          <p:cNvSpPr/>
          <p:nvPr/>
        </p:nvSpPr>
        <p:spPr>
          <a:xfrm>
            <a:off x="438327" y="758591"/>
            <a:ext cx="11067143" cy="400110"/>
          </a:xfrm>
          <a:prstGeom prst="rect">
            <a:avLst/>
          </a:prstGeom>
        </p:spPr>
        <p:txBody>
          <a:bodyPr wrap="square" lIns="91440" tIns="45720" rIns="91440" bIns="45720" anchor="t">
            <a:spAutoFit/>
          </a:bodyPr>
          <a:lstStyle/>
          <a:p>
            <a:pPr fontAlgn="base"/>
            <a:r>
              <a:rPr lang="en-AU" sz="2000">
                <a:latin typeface="Comic Sans MS"/>
              </a:rPr>
              <a:t>​</a:t>
            </a:r>
          </a:p>
        </p:txBody>
      </p:sp>
      <p:sp>
        <p:nvSpPr>
          <p:cNvPr id="5" name="TextBox 4">
            <a:extLst>
              <a:ext uri="{FF2B5EF4-FFF2-40B4-BE49-F238E27FC236}">
                <a16:creationId xmlns:a16="http://schemas.microsoft.com/office/drawing/2014/main" id="{FF80D2C2-7AC7-1968-9E07-003A424509B4}"/>
              </a:ext>
            </a:extLst>
          </p:cNvPr>
          <p:cNvSpPr txBox="1"/>
          <p:nvPr/>
        </p:nvSpPr>
        <p:spPr>
          <a:xfrm>
            <a:off x="135797" y="212933"/>
            <a:ext cx="10646923" cy="28010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b="1" dirty="0">
                <a:solidFill>
                  <a:srgbClr val="7030A0"/>
                </a:solidFill>
                <a:latin typeface="Comic Sans MS"/>
                <a:cs typeface="Segoe UI"/>
              </a:rPr>
              <a:t>Leader: </a:t>
            </a:r>
            <a:r>
              <a:rPr lang="en-US" sz="2400" dirty="0">
                <a:solidFill>
                  <a:srgbClr val="7030A0"/>
                </a:solidFill>
                <a:latin typeface="Comic Sans MS"/>
                <a:cs typeface="Segoe UI"/>
              </a:rPr>
              <a:t>​</a:t>
            </a:r>
            <a:r>
              <a:rPr lang="en-US" sz="2400" dirty="0">
                <a:latin typeface="Comic Sans MS"/>
                <a:cs typeface="Segoe UI"/>
              </a:rPr>
              <a:t>As we enter a few minutes of silence together, you are invited to pray this prayer of adoration and/or spend this time in contemplation. ​</a:t>
            </a:r>
          </a:p>
          <a:p>
            <a:pPr>
              <a:lnSpc>
                <a:spcPct val="150000"/>
              </a:lnSpc>
            </a:pPr>
            <a:r>
              <a:rPr lang="en-US" sz="2400" dirty="0">
                <a:latin typeface="Comic Sans MS"/>
                <a:cs typeface="Segoe UI"/>
              </a:rPr>
              <a:t>The Spiritual Communion prayer follows </a:t>
            </a:r>
          </a:p>
          <a:p>
            <a:pPr>
              <a:lnSpc>
                <a:spcPct val="150000"/>
              </a:lnSpc>
            </a:pPr>
            <a:r>
              <a:rPr lang="en-US" sz="2400" dirty="0">
                <a:latin typeface="Comic Sans MS"/>
                <a:cs typeface="Segoe UI"/>
              </a:rPr>
              <a:t>on the next slide. Let us be still.</a:t>
            </a:r>
          </a:p>
          <a:p>
            <a:pPr>
              <a:lnSpc>
                <a:spcPct val="150000"/>
              </a:lnSpc>
            </a:pPr>
            <a:r>
              <a:rPr lang="en-US" sz="2400" b="1" dirty="0">
                <a:solidFill>
                  <a:srgbClr val="7030A0"/>
                </a:solidFill>
                <a:latin typeface="Comic Sans MS"/>
                <a:cs typeface="Segoe UI"/>
              </a:rPr>
              <a:t>Leader and Cantor Mute</a:t>
            </a:r>
          </a:p>
        </p:txBody>
      </p:sp>
      <p:sp>
        <p:nvSpPr>
          <p:cNvPr id="2" name="TextBox 1">
            <a:extLst>
              <a:ext uri="{FF2B5EF4-FFF2-40B4-BE49-F238E27FC236}">
                <a16:creationId xmlns:a16="http://schemas.microsoft.com/office/drawing/2014/main" id="{93F294E1-B4C8-90AC-7D2C-E55FA7ADFC45}"/>
              </a:ext>
            </a:extLst>
          </p:cNvPr>
          <p:cNvSpPr txBox="1"/>
          <p:nvPr/>
        </p:nvSpPr>
        <p:spPr>
          <a:xfrm>
            <a:off x="686530" y="3014021"/>
            <a:ext cx="5409470" cy="3355086"/>
          </a:xfrm>
          <a:prstGeom prst="rect">
            <a:avLst/>
          </a:prstGeom>
          <a:noFill/>
        </p:spPr>
        <p:txBody>
          <a:bodyPr wrap="square" rtlCol="0">
            <a:spAutoFit/>
          </a:bodyPr>
          <a:lstStyle/>
          <a:p>
            <a:pPr lvl="0" eaLnBrk="0" fontAlgn="base" hangingPunct="0">
              <a:lnSpc>
                <a:spcPct val="150000"/>
              </a:lnSpc>
              <a:spcBef>
                <a:spcPct val="0"/>
              </a:spcBef>
              <a:spcAft>
                <a:spcPct val="0"/>
              </a:spcAft>
            </a:pPr>
            <a:r>
              <a:rPr lang="en-US" altLang="en-US" sz="2400" dirty="0">
                <a:solidFill>
                  <a:srgbClr val="232323"/>
                </a:solidFill>
                <a:latin typeface="Comic Sans MS" panose="030F0902030302020204" pitchFamily="66" charset="0"/>
              </a:rPr>
              <a:t>Lord, when we are not sure what to do,</a:t>
            </a:r>
            <a:r>
              <a:rPr lang="en-US" altLang="en-US" sz="1600" dirty="0">
                <a:solidFill>
                  <a:srgbClr val="232323"/>
                </a:solidFill>
                <a:latin typeface="Comic Sans MS" panose="030F0902030302020204" pitchFamily="66" charset="0"/>
              </a:rPr>
              <a:t> </a:t>
            </a:r>
            <a:r>
              <a:rPr lang="en-US" altLang="en-US" sz="2400" dirty="0">
                <a:solidFill>
                  <a:srgbClr val="232323"/>
                </a:solidFill>
                <a:latin typeface="Comic Sans MS" panose="030F0902030302020204" pitchFamily="66" charset="0"/>
              </a:rPr>
              <a:t>help us to really look</a:t>
            </a:r>
            <a:br>
              <a:rPr lang="en-US" altLang="en-US" sz="1600" dirty="0">
                <a:latin typeface="Comic Sans MS" panose="030F0902030302020204" pitchFamily="66" charset="0"/>
              </a:rPr>
            </a:br>
            <a:r>
              <a:rPr lang="en-US" altLang="en-US" sz="2400" dirty="0">
                <a:solidFill>
                  <a:srgbClr val="232323"/>
                </a:solidFill>
                <a:latin typeface="Comic Sans MS" panose="030F0902030302020204" pitchFamily="66" charset="0"/>
              </a:rPr>
              <a:t>and really listen and ask, ‘What would Jesus do?’ so that we can know your way to live.</a:t>
            </a:r>
          </a:p>
          <a:p>
            <a:pPr lvl="0" eaLnBrk="0" fontAlgn="base" hangingPunct="0">
              <a:lnSpc>
                <a:spcPct val="150000"/>
              </a:lnSpc>
              <a:spcBef>
                <a:spcPct val="0"/>
              </a:spcBef>
              <a:spcAft>
                <a:spcPct val="0"/>
              </a:spcAft>
            </a:pPr>
            <a:r>
              <a:rPr lang="en-US" altLang="en-US" sz="2400" dirty="0">
                <a:solidFill>
                  <a:srgbClr val="232323"/>
                </a:solidFill>
                <a:latin typeface="Comic Sans MS" panose="030F0902030302020204" pitchFamily="66" charset="0"/>
              </a:rPr>
              <a:t>Amen</a:t>
            </a:r>
            <a:endParaRPr lang="en-US" altLang="en-US" sz="3600" dirty="0">
              <a:latin typeface="Comic Sans MS" panose="030F0902030302020204" pitchFamily="66" charset="0"/>
            </a:endParaRPr>
          </a:p>
        </p:txBody>
      </p:sp>
      <p:pic>
        <p:nvPicPr>
          <p:cNvPr id="8" name="Picture 7" descr="A statue of a person sitting on a stone&#10;&#10;AI-generated content may be incorrect.">
            <a:extLst>
              <a:ext uri="{FF2B5EF4-FFF2-40B4-BE49-F238E27FC236}">
                <a16:creationId xmlns:a16="http://schemas.microsoft.com/office/drawing/2014/main" id="{E8460779-5780-9007-2B9F-83845794B1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5401" y="1557243"/>
            <a:ext cx="4268694" cy="4268694"/>
          </a:xfrm>
          <a:prstGeom prst="rect">
            <a:avLst/>
          </a:prstGeom>
        </p:spPr>
      </p:pic>
    </p:spTree>
    <p:extLst>
      <p:ext uri="{BB962C8B-B14F-4D97-AF65-F5344CB8AC3E}">
        <p14:creationId xmlns:p14="http://schemas.microsoft.com/office/powerpoint/2010/main" val="25827639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6E3785-9573-B3AF-49AC-5CBCE829ED53}"/>
              </a:ext>
            </a:extLst>
          </p:cNvPr>
          <p:cNvSpPr>
            <a:spLocks noGrp="1"/>
          </p:cNvSpPr>
          <p:nvPr>
            <p:ph type="sldNum" sz="quarter" idx="12"/>
          </p:nvPr>
        </p:nvSpPr>
        <p:spPr/>
        <p:txBody>
          <a:bodyPr/>
          <a:lstStyle/>
          <a:p>
            <a:fld id="{D6BAAE04-8869-45BD-9FC4-571BC1F4B92A}" type="slidenum">
              <a:rPr lang="en-AU" smtClean="0"/>
              <a:t>44</a:t>
            </a:fld>
            <a:endParaRPr lang="en-AU"/>
          </a:p>
        </p:txBody>
      </p:sp>
      <p:pic>
        <p:nvPicPr>
          <p:cNvPr id="3" name="Picture 2" descr="A golden chalice with grapes and bread on a plate&#10;&#10;Description automatically generated">
            <a:extLst>
              <a:ext uri="{FF2B5EF4-FFF2-40B4-BE49-F238E27FC236}">
                <a16:creationId xmlns:a16="http://schemas.microsoft.com/office/drawing/2014/main" id="{B050B1E6-C20F-C7E9-0F31-C426461F07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717"/>
            <a:ext cx="6086474" cy="6858000"/>
          </a:xfrm>
          <a:prstGeom prst="rect">
            <a:avLst/>
          </a:prstGeom>
          <a:solidFill>
            <a:schemeClr val="accent3"/>
          </a:solidFill>
        </p:spPr>
      </p:pic>
      <p:sp>
        <p:nvSpPr>
          <p:cNvPr id="5" name="TextBox 4">
            <a:extLst>
              <a:ext uri="{FF2B5EF4-FFF2-40B4-BE49-F238E27FC236}">
                <a16:creationId xmlns:a16="http://schemas.microsoft.com/office/drawing/2014/main" id="{A56EBE17-B1FC-2FDD-2A04-66EF22D93121}"/>
              </a:ext>
            </a:extLst>
          </p:cNvPr>
          <p:cNvSpPr txBox="1"/>
          <p:nvPr/>
        </p:nvSpPr>
        <p:spPr>
          <a:xfrm>
            <a:off x="4044" y="1235"/>
            <a:ext cx="6837507" cy="6723861"/>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dirty="0">
              <a:solidFill>
                <a:schemeClr val="bg1"/>
              </a:solidFill>
              <a:latin typeface="Comic Sans MS"/>
            </a:endParaRPr>
          </a:p>
          <a:p>
            <a:r>
              <a:rPr lang="en-US" sz="2400" dirty="0">
                <a:solidFill>
                  <a:schemeClr val="bg1"/>
                </a:solidFill>
                <a:latin typeface="Comic Sans MS"/>
              </a:rPr>
              <a:t>   Oh, my Lord Jesus I turn to you   </a:t>
            </a:r>
          </a:p>
          <a:p>
            <a:r>
              <a:rPr lang="en-US" sz="2400" dirty="0">
                <a:solidFill>
                  <a:schemeClr val="bg1"/>
                </a:solidFill>
                <a:latin typeface="Comic Sans MS"/>
              </a:rPr>
              <a:t>   present at the Altar and in the  </a:t>
            </a:r>
          </a:p>
          <a:p>
            <a:r>
              <a:rPr lang="en-US" sz="2400" dirty="0">
                <a:solidFill>
                  <a:schemeClr val="bg1"/>
                </a:solidFill>
                <a:latin typeface="Comic Sans MS"/>
              </a:rPr>
              <a:t>  Tabernacle. I believe that you are </a:t>
            </a:r>
          </a:p>
          <a:p>
            <a:r>
              <a:rPr lang="en-US" sz="2400" dirty="0">
                <a:solidFill>
                  <a:schemeClr val="bg1"/>
                </a:solidFill>
                <a:latin typeface="Comic Sans MS"/>
              </a:rPr>
              <a:t> present in the Holy Sacrament of your </a:t>
            </a:r>
          </a:p>
          <a:p>
            <a:r>
              <a:rPr lang="en-US" sz="2400" dirty="0">
                <a:solidFill>
                  <a:schemeClr val="bg1"/>
                </a:solidFill>
                <a:latin typeface="Comic Sans MS"/>
              </a:rPr>
              <a:t>   most Sacred Body and Blood. I love you </a:t>
            </a:r>
          </a:p>
          <a:p>
            <a:r>
              <a:rPr lang="en-US" sz="2400" dirty="0">
                <a:solidFill>
                  <a:schemeClr val="bg1"/>
                </a:solidFill>
                <a:latin typeface="Comic Sans MS"/>
              </a:rPr>
              <a:t>   above all things and I desire to receive </a:t>
            </a:r>
          </a:p>
          <a:p>
            <a:r>
              <a:rPr lang="en-US" sz="2400" dirty="0">
                <a:solidFill>
                  <a:schemeClr val="bg1"/>
                </a:solidFill>
                <a:latin typeface="Comic Sans MS"/>
              </a:rPr>
              <a:t>   you into my Soul. I cannot at this </a:t>
            </a:r>
          </a:p>
          <a:p>
            <a:r>
              <a:rPr lang="en-US" sz="2400" dirty="0">
                <a:solidFill>
                  <a:schemeClr val="bg1"/>
                </a:solidFill>
                <a:latin typeface="Comic Sans MS"/>
              </a:rPr>
              <a:t>   moment receive you Sacramentally in</a:t>
            </a:r>
          </a:p>
          <a:p>
            <a:r>
              <a:rPr lang="en-US" sz="2400" dirty="0">
                <a:solidFill>
                  <a:schemeClr val="bg1"/>
                </a:solidFill>
                <a:latin typeface="Comic Sans MS"/>
              </a:rPr>
              <a:t>   Holy Communion. Come spiritually into </a:t>
            </a:r>
          </a:p>
          <a:p>
            <a:r>
              <a:rPr lang="en-US" sz="2400" dirty="0">
                <a:solidFill>
                  <a:schemeClr val="bg1"/>
                </a:solidFill>
                <a:latin typeface="Comic Sans MS"/>
              </a:rPr>
              <a:t>   my heart. Purify it, Sanctify it. Render  </a:t>
            </a:r>
          </a:p>
          <a:p>
            <a:r>
              <a:rPr lang="en-US" sz="2400" dirty="0">
                <a:solidFill>
                  <a:schemeClr val="bg1"/>
                </a:solidFill>
                <a:latin typeface="Comic Sans MS"/>
              </a:rPr>
              <a:t>   my heart like your own heart. </a:t>
            </a:r>
            <a:endParaRPr lang="en-US" sz="2400" dirty="0">
              <a:solidFill>
                <a:schemeClr val="bg1"/>
              </a:solidFill>
              <a:latin typeface="Times New Roman"/>
              <a:cs typeface="Times New Roman"/>
            </a:endParaRPr>
          </a:p>
          <a:p>
            <a:r>
              <a:rPr lang="en-US" sz="2400" dirty="0">
                <a:solidFill>
                  <a:schemeClr val="bg1"/>
                </a:solidFill>
                <a:latin typeface="Comic Sans MS"/>
              </a:rPr>
              <a:t>   I embrace you as if you were already </a:t>
            </a:r>
          </a:p>
          <a:p>
            <a:r>
              <a:rPr lang="en-US" sz="2400" dirty="0">
                <a:solidFill>
                  <a:schemeClr val="bg1"/>
                </a:solidFill>
                <a:latin typeface="Comic Sans MS"/>
              </a:rPr>
              <a:t>   there and unite myself wholly with </a:t>
            </a:r>
          </a:p>
          <a:p>
            <a:r>
              <a:rPr lang="en-US" sz="2400" dirty="0">
                <a:solidFill>
                  <a:schemeClr val="bg1"/>
                </a:solidFill>
                <a:latin typeface="Comic Sans MS"/>
              </a:rPr>
              <a:t>   you. Never permit me to be separated </a:t>
            </a:r>
          </a:p>
          <a:p>
            <a:r>
              <a:rPr lang="en-US" sz="2400" dirty="0">
                <a:solidFill>
                  <a:schemeClr val="bg1"/>
                </a:solidFill>
                <a:latin typeface="Comic Sans MS"/>
              </a:rPr>
              <a:t>   from you. Lord, I am not worthy to </a:t>
            </a:r>
          </a:p>
          <a:p>
            <a:r>
              <a:rPr lang="en-US" sz="2400" dirty="0">
                <a:solidFill>
                  <a:schemeClr val="bg1"/>
                </a:solidFill>
                <a:latin typeface="Comic Sans MS"/>
              </a:rPr>
              <a:t>   receive you, but only say the word and I </a:t>
            </a:r>
          </a:p>
          <a:p>
            <a:r>
              <a:rPr lang="en-US" sz="2400" dirty="0">
                <a:solidFill>
                  <a:schemeClr val="bg1"/>
                </a:solidFill>
                <a:latin typeface="Comic Sans MS"/>
              </a:rPr>
              <a:t>   shall be healed. Amen</a:t>
            </a:r>
          </a:p>
        </p:txBody>
      </p:sp>
      <p:sp>
        <p:nvSpPr>
          <p:cNvPr id="6" name="TextBox 5">
            <a:extLst>
              <a:ext uri="{FF2B5EF4-FFF2-40B4-BE49-F238E27FC236}">
                <a16:creationId xmlns:a16="http://schemas.microsoft.com/office/drawing/2014/main" id="{CAC2B7F4-16C8-5675-C30F-B6DD1491E095}"/>
              </a:ext>
            </a:extLst>
          </p:cNvPr>
          <p:cNvSpPr txBox="1"/>
          <p:nvPr/>
        </p:nvSpPr>
        <p:spPr>
          <a:xfrm>
            <a:off x="6003401" y="762558"/>
            <a:ext cx="2559526" cy="1908215"/>
          </a:xfrm>
          <a:prstGeom prst="rect">
            <a:avLst/>
          </a:prstGeom>
          <a:noFill/>
        </p:spPr>
        <p:txBody>
          <a:bodyPr wrap="square" lIns="91440" tIns="45720" rIns="91440" bIns="45720" rtlCol="0" anchor="t">
            <a:spAutoFit/>
          </a:bodyPr>
          <a:lstStyle/>
          <a:p>
            <a:pPr algn="ctr">
              <a:lnSpc>
                <a:spcPct val="90000"/>
              </a:lnSpc>
              <a:spcAft>
                <a:spcPts val="600"/>
              </a:spcAft>
            </a:pPr>
            <a:r>
              <a:rPr lang="en-AU" sz="3200" b="1" dirty="0">
                <a:solidFill>
                  <a:srgbClr val="E3C2FC"/>
                </a:solidFill>
                <a:latin typeface="Comic Sans MS"/>
                <a:cs typeface="Times New Roman"/>
              </a:rPr>
              <a:t>Making a </a:t>
            </a:r>
            <a:endParaRPr lang="en-AU" sz="3200" b="1" dirty="0">
              <a:solidFill>
                <a:srgbClr val="E3C2FC"/>
              </a:solidFill>
              <a:latin typeface="Times New Roman"/>
              <a:cs typeface="Times New Roman"/>
            </a:endParaRPr>
          </a:p>
          <a:p>
            <a:pPr algn="ctr">
              <a:lnSpc>
                <a:spcPct val="90000"/>
              </a:lnSpc>
              <a:spcAft>
                <a:spcPts val="600"/>
              </a:spcAft>
            </a:pPr>
            <a:r>
              <a:rPr lang="en-AU" sz="3200" b="1" dirty="0">
                <a:solidFill>
                  <a:srgbClr val="E3C2FC"/>
                </a:solidFill>
                <a:latin typeface="Comic Sans MS"/>
                <a:cs typeface="Times New Roman"/>
              </a:rPr>
              <a:t>Spiritual Communion</a:t>
            </a:r>
          </a:p>
          <a:p>
            <a:pPr algn="ctr">
              <a:lnSpc>
                <a:spcPct val="90000"/>
              </a:lnSpc>
              <a:spcAft>
                <a:spcPts val="600"/>
              </a:spcAft>
            </a:pPr>
            <a:r>
              <a:rPr lang="en-AU" sz="2000" b="1" dirty="0">
                <a:solidFill>
                  <a:srgbClr val="E3C2FC"/>
                </a:solidFill>
                <a:latin typeface="Comic Sans MS"/>
                <a:cs typeface="Times New Roman"/>
              </a:rPr>
              <a:t>(Prayed in silence)</a:t>
            </a:r>
            <a:endParaRPr lang="en-AU" sz="2400" b="1" dirty="0">
              <a:solidFill>
                <a:srgbClr val="E3C2FC"/>
              </a:solidFill>
              <a:cs typeface="Times New Roman"/>
            </a:endParaRPr>
          </a:p>
        </p:txBody>
      </p:sp>
    </p:spTree>
    <p:extLst>
      <p:ext uri="{BB962C8B-B14F-4D97-AF65-F5344CB8AC3E}">
        <p14:creationId xmlns:p14="http://schemas.microsoft.com/office/powerpoint/2010/main" val="37315483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30594" y="499537"/>
            <a:ext cx="9306232" cy="4955203"/>
          </a:xfrm>
          <a:prstGeom prst="rect">
            <a:avLst/>
          </a:prstGeom>
          <a:noFill/>
        </p:spPr>
        <p:txBody>
          <a:bodyPr wrap="square" lIns="91440" tIns="45720" rIns="91440" bIns="45720" rtlCol="0" anchor="t">
            <a:spAutoFit/>
          </a:bodyPr>
          <a:lstStyle/>
          <a:p>
            <a:pPr algn="ctr"/>
            <a:r>
              <a:rPr lang="en-US" sz="3600" dirty="0">
                <a:solidFill>
                  <a:srgbClr val="7030A0"/>
                </a:solidFill>
                <a:latin typeface="Comic Sans MS"/>
              </a:rPr>
              <a:t>Leader unmutes</a:t>
            </a:r>
          </a:p>
          <a:p>
            <a:pPr algn="ctr"/>
            <a:endParaRPr lang="en-US" sz="2400" dirty="0">
              <a:solidFill>
                <a:srgbClr val="7030A0"/>
              </a:solidFill>
              <a:latin typeface="Comic Sans MS" panose="030F0702030302020204" pitchFamily="66" charset="0"/>
              <a:cs typeface="Times New Roman"/>
            </a:endParaRPr>
          </a:p>
          <a:p>
            <a:pPr algn="ctr"/>
            <a:r>
              <a:rPr lang="en-US" sz="3600" dirty="0">
                <a:solidFill>
                  <a:srgbClr val="7030A0"/>
                </a:solidFill>
                <a:latin typeface="Comic Sans MS"/>
              </a:rPr>
              <a:t>Our final song is</a:t>
            </a:r>
          </a:p>
          <a:p>
            <a:pPr algn="ctr"/>
            <a:endParaRPr lang="en-US" sz="3600" dirty="0">
              <a:solidFill>
                <a:srgbClr val="7030A0"/>
              </a:solidFill>
              <a:latin typeface="Comic Sans MS"/>
              <a:ea typeface="Aptos" panose="020B0004020202020204" pitchFamily="34" charset="0"/>
              <a:cs typeface="Times New Roman"/>
            </a:endParaRPr>
          </a:p>
          <a:p>
            <a:pPr algn="ctr"/>
            <a:r>
              <a:rPr lang="en-US" sz="3600" dirty="0">
                <a:solidFill>
                  <a:srgbClr val="7030A0"/>
                </a:solidFill>
                <a:latin typeface="Comic Sans MS"/>
                <a:ea typeface="Aptos" panose="020B0004020202020204" pitchFamily="34" charset="0"/>
                <a:cs typeface="Times New Roman"/>
              </a:rPr>
              <a:t>Good</a:t>
            </a:r>
            <a:endParaRPr lang="en-US" dirty="0"/>
          </a:p>
          <a:p>
            <a:pPr algn="ctr"/>
            <a:r>
              <a:rPr lang="en-US" sz="2800" dirty="0">
                <a:solidFill>
                  <a:srgbClr val="7030A0"/>
                </a:solidFill>
                <a:ea typeface="+mn-lt"/>
                <a:cs typeface="+mn-lt"/>
                <a:hlinkClick r:id="rId2"/>
              </a:rPr>
              <a:t>https://www.youtube.com/watch?v=fAEEc-y1WqE</a:t>
            </a:r>
            <a:endParaRPr lang="en-US" sz="2800"/>
          </a:p>
          <a:p>
            <a:pPr algn="ctr"/>
            <a:endParaRPr lang="en-US" sz="2800" dirty="0">
              <a:solidFill>
                <a:srgbClr val="7030A0"/>
              </a:solidFill>
              <a:latin typeface="Times New Roman"/>
              <a:ea typeface="Calibri"/>
              <a:cs typeface="Times New Roman"/>
            </a:endParaRPr>
          </a:p>
          <a:p>
            <a:pPr algn="ctr"/>
            <a:endParaRPr lang="en-US" sz="2800" dirty="0">
              <a:solidFill>
                <a:srgbClr val="7030A0"/>
              </a:solidFill>
              <a:latin typeface="Comic Sans MS" panose="030F0902030302020204" pitchFamily="66" charset="0"/>
              <a:ea typeface="Calibri"/>
              <a:cs typeface="Calibri"/>
            </a:endParaRPr>
          </a:p>
          <a:p>
            <a:pPr algn="ctr"/>
            <a:r>
              <a:rPr lang="en-US" sz="3200" dirty="0">
                <a:solidFill>
                  <a:srgbClr val="7030A0"/>
                </a:solidFill>
                <a:latin typeface="Comic Sans MS"/>
                <a:cs typeface="Segoe UI"/>
              </a:rPr>
              <a:t>​</a:t>
            </a:r>
            <a:r>
              <a:rPr lang="en-US" sz="3200" i="0" u="none" strike="noStrike" dirty="0">
                <a:solidFill>
                  <a:srgbClr val="7030A0"/>
                </a:solidFill>
                <a:effectLst/>
                <a:latin typeface="Comic Sans MS"/>
              </a:rPr>
              <a:t>We stay on mute</a:t>
            </a:r>
            <a:endParaRPr lang="en-US" sz="3200" dirty="0">
              <a:solidFill>
                <a:srgbClr val="7030A0"/>
              </a:solidFill>
              <a:latin typeface="Comic Sans MS"/>
              <a:ea typeface="+mn-lt"/>
              <a:cs typeface="+mn-lt"/>
            </a:endParaRPr>
          </a:p>
          <a:p>
            <a:pPr algn="ctr"/>
            <a:r>
              <a:rPr lang="en-US" sz="3200" dirty="0">
                <a:solidFill>
                  <a:srgbClr val="7030A0"/>
                </a:solidFill>
                <a:latin typeface="Comic Sans MS"/>
                <a:ea typeface="+mn-lt"/>
                <a:cs typeface="+mn-lt"/>
              </a:rPr>
              <a:t>Leader and Cantor mute</a:t>
            </a:r>
            <a:endParaRPr lang="en-US" dirty="0">
              <a:solidFill>
                <a:srgbClr val="7030A0"/>
              </a:solidFill>
              <a:latin typeface="Comic Sans MS"/>
            </a:endParaRPr>
          </a:p>
        </p:txBody>
      </p:sp>
    </p:spTree>
    <p:extLst>
      <p:ext uri="{BB962C8B-B14F-4D97-AF65-F5344CB8AC3E}">
        <p14:creationId xmlns:p14="http://schemas.microsoft.com/office/powerpoint/2010/main" val="6339622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35417" y="1302500"/>
            <a:ext cx="9879110" cy="5191486"/>
          </a:xfrm>
          <a:prstGeom prst="rect">
            <a:avLst/>
          </a:prstGeom>
        </p:spPr>
        <p:txBody>
          <a:bodyPr wrap="square" lIns="91440" tIns="45720" rIns="91440" bIns="45720" anchor="t">
            <a:spAutoFit/>
          </a:bodyPr>
          <a:lstStyle/>
          <a:p>
            <a:pPr>
              <a:lnSpc>
                <a:spcPct val="150000"/>
              </a:lnSpc>
            </a:pPr>
            <a:r>
              <a:rPr lang="en-US" sz="2800" dirty="0">
                <a:solidFill>
                  <a:srgbClr val="7030A0"/>
                </a:solidFill>
                <a:latin typeface="Comic Sans MS" panose="030F0902030302020204" pitchFamily="66" charset="0"/>
              </a:rPr>
              <a:t>Leader: </a:t>
            </a:r>
            <a:r>
              <a:rPr lang="en-US" sz="2800" dirty="0">
                <a:latin typeface="Comic Sans MS" panose="030F0902030302020204" pitchFamily="66" charset="0"/>
              </a:rPr>
              <a:t>We pray our sending prayer together.</a:t>
            </a:r>
          </a:p>
          <a:p>
            <a:pPr algn="l">
              <a:lnSpc>
                <a:spcPct val="150000"/>
              </a:lnSpc>
              <a:buNone/>
            </a:pPr>
            <a:endParaRPr lang="en-US" sz="2800" b="1" dirty="0">
              <a:solidFill>
                <a:srgbClr val="E3960B"/>
              </a:solidFill>
              <a:latin typeface="Comic Sans MS" panose="030F0902030302020204" pitchFamily="66" charset="0"/>
            </a:endParaRPr>
          </a:p>
          <a:p>
            <a:pPr lvl="0" eaLnBrk="0" fontAlgn="base" hangingPunct="0">
              <a:lnSpc>
                <a:spcPct val="150000"/>
              </a:lnSpc>
              <a:spcBef>
                <a:spcPct val="0"/>
              </a:spcBef>
              <a:spcAft>
                <a:spcPct val="0"/>
              </a:spcAft>
            </a:pPr>
            <a:r>
              <a:rPr lang="en-US" sz="2800" b="1" dirty="0">
                <a:solidFill>
                  <a:srgbClr val="7030A0"/>
                </a:solidFill>
                <a:latin typeface="Comic Sans MS"/>
              </a:rPr>
              <a:t>All: </a:t>
            </a:r>
            <a:r>
              <a:rPr lang="en-US" altLang="en-US" sz="2800" b="1" dirty="0">
                <a:solidFill>
                  <a:srgbClr val="333333"/>
                </a:solidFill>
                <a:latin typeface="Comic Sans MS"/>
              </a:rPr>
              <a:t>Compassionate and loving God,</a:t>
            </a:r>
            <a:r>
              <a:rPr lang="en-US" altLang="en-US" sz="2800" b="1" dirty="0">
                <a:latin typeface="Comic Sans MS"/>
              </a:rPr>
              <a:t> </a:t>
            </a:r>
            <a:r>
              <a:rPr lang="en-US" altLang="en-US" sz="2800" b="1" dirty="0">
                <a:solidFill>
                  <a:srgbClr val="333333"/>
                </a:solidFill>
                <a:latin typeface="Comic Sans MS"/>
              </a:rPr>
              <a:t>through your Son Jesus Christ you have fed us</a:t>
            </a:r>
            <a:r>
              <a:rPr lang="en-US" altLang="en-US" sz="2800" b="1" dirty="0">
                <a:latin typeface="Comic Sans MS"/>
              </a:rPr>
              <a:t> </a:t>
            </a:r>
            <a:r>
              <a:rPr lang="en-US" altLang="en-US" sz="2800" b="1" dirty="0">
                <a:solidFill>
                  <a:srgbClr val="333333"/>
                </a:solidFill>
                <a:latin typeface="Comic Sans MS"/>
              </a:rPr>
              <a:t>and have reconciled your people to yourself.</a:t>
            </a:r>
            <a:r>
              <a:rPr lang="en-US" altLang="en-US" sz="2800" b="1" dirty="0">
                <a:latin typeface="Comic Sans MS"/>
              </a:rPr>
              <a:t> </a:t>
            </a:r>
            <a:r>
              <a:rPr lang="en-US" altLang="en-US" sz="2800" b="1" dirty="0">
                <a:solidFill>
                  <a:srgbClr val="333333"/>
                </a:solidFill>
                <a:latin typeface="Comic Sans MS"/>
              </a:rPr>
              <a:t>Following his example of fasting and </a:t>
            </a:r>
            <a:r>
              <a:rPr lang="en-US" altLang="en-US" sz="2800" b="1" dirty="0" err="1">
                <a:solidFill>
                  <a:srgbClr val="333333"/>
                </a:solidFill>
                <a:latin typeface="Comic Sans MS"/>
              </a:rPr>
              <a:t>prayer,may</a:t>
            </a:r>
            <a:r>
              <a:rPr lang="en-US" altLang="en-US" sz="2800" b="1" dirty="0">
                <a:solidFill>
                  <a:srgbClr val="333333"/>
                </a:solidFill>
                <a:latin typeface="Comic Sans MS"/>
              </a:rPr>
              <a:t> we obey you with willing hearts</a:t>
            </a:r>
            <a:r>
              <a:rPr lang="en-US" altLang="en-US" sz="2800" b="1" dirty="0">
                <a:latin typeface="Comic Sans MS"/>
              </a:rPr>
              <a:t> </a:t>
            </a:r>
            <a:r>
              <a:rPr lang="en-US" altLang="en-US" sz="2800" b="1" dirty="0">
                <a:solidFill>
                  <a:srgbClr val="333333"/>
                </a:solidFill>
                <a:latin typeface="Comic Sans MS"/>
              </a:rPr>
              <a:t>and serve one another in holy love.</a:t>
            </a:r>
            <a:endParaRPr lang="en-US" altLang="en-US" sz="2800" b="1" dirty="0">
              <a:latin typeface="Comic Sans MS"/>
            </a:endParaRPr>
          </a:p>
          <a:p>
            <a:pPr lvl="0" eaLnBrk="0" fontAlgn="base" hangingPunct="0">
              <a:lnSpc>
                <a:spcPct val="150000"/>
              </a:lnSpc>
              <a:spcBef>
                <a:spcPct val="0"/>
              </a:spcBef>
              <a:spcAft>
                <a:spcPct val="0"/>
              </a:spcAft>
            </a:pPr>
            <a:r>
              <a:rPr lang="en-AU" sz="2800" b="1" dirty="0">
                <a:latin typeface="Comic Sans MS" panose="030F0902030302020204" pitchFamily="66" charset="0"/>
              </a:rPr>
              <a:t>Amen</a:t>
            </a:r>
          </a:p>
        </p:txBody>
      </p:sp>
      <p:sp>
        <p:nvSpPr>
          <p:cNvPr id="4" name="TextBox 3"/>
          <p:cNvSpPr txBox="1"/>
          <p:nvPr/>
        </p:nvSpPr>
        <p:spPr>
          <a:xfrm>
            <a:off x="4583832" y="548680"/>
            <a:ext cx="3182281" cy="584775"/>
          </a:xfrm>
          <a:prstGeom prst="rect">
            <a:avLst/>
          </a:prstGeom>
          <a:noFill/>
        </p:spPr>
        <p:txBody>
          <a:bodyPr wrap="none" lIns="91440" tIns="45720" rIns="91440" bIns="45720" rtlCol="0" anchor="t">
            <a:spAutoFit/>
          </a:bodyPr>
          <a:lstStyle/>
          <a:p>
            <a:r>
              <a:rPr lang="en-US" sz="3200" i="1" dirty="0">
                <a:solidFill>
                  <a:srgbClr val="7030A0"/>
                </a:solidFill>
                <a:latin typeface="Comic Sans MS"/>
              </a:rPr>
              <a:t>Sending Prayer</a:t>
            </a:r>
          </a:p>
        </p:txBody>
      </p:sp>
      <p:sp>
        <p:nvSpPr>
          <p:cNvPr id="2" name="TextBox 1">
            <a:extLst>
              <a:ext uri="{FF2B5EF4-FFF2-40B4-BE49-F238E27FC236}">
                <a16:creationId xmlns:a16="http://schemas.microsoft.com/office/drawing/2014/main" id="{FF2BBF76-FB38-631A-9EE5-94075941030F}"/>
              </a:ext>
            </a:extLst>
          </p:cNvPr>
          <p:cNvSpPr txBox="1"/>
          <p:nvPr/>
        </p:nvSpPr>
        <p:spPr>
          <a:xfrm>
            <a:off x="300053" y="364014"/>
            <a:ext cx="34257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7030A0"/>
                </a:solidFill>
                <a:latin typeface="Comic Sans MS"/>
              </a:rPr>
              <a:t>Leader and cantor unmute</a:t>
            </a:r>
            <a:endParaRPr lang="en-GB" dirty="0">
              <a:solidFill>
                <a:srgbClr val="7030A0"/>
              </a:solidFill>
            </a:endParaRPr>
          </a:p>
        </p:txBody>
      </p:sp>
    </p:spTree>
    <p:extLst>
      <p:ext uri="{BB962C8B-B14F-4D97-AF65-F5344CB8AC3E}">
        <p14:creationId xmlns:p14="http://schemas.microsoft.com/office/powerpoint/2010/main" val="27567292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8DD9F4-52CB-3D7B-5ED1-0DFC07674F00}"/>
              </a:ext>
            </a:extLst>
          </p:cNvPr>
          <p:cNvSpPr>
            <a:spLocks noGrp="1"/>
          </p:cNvSpPr>
          <p:nvPr>
            <p:ph type="sldNum" sz="quarter" idx="12"/>
          </p:nvPr>
        </p:nvSpPr>
        <p:spPr/>
        <p:txBody>
          <a:bodyPr/>
          <a:lstStyle/>
          <a:p>
            <a:fld id="{D6BAAE04-8869-45BD-9FC4-571BC1F4B92A}" type="slidenum">
              <a:rPr lang="en-AU" smtClean="0"/>
              <a:t>47</a:t>
            </a:fld>
            <a:endParaRPr lang="en-AU"/>
          </a:p>
        </p:txBody>
      </p:sp>
      <p:sp>
        <p:nvSpPr>
          <p:cNvPr id="3" name="TextBox 2">
            <a:extLst>
              <a:ext uri="{FF2B5EF4-FFF2-40B4-BE49-F238E27FC236}">
                <a16:creationId xmlns:a16="http://schemas.microsoft.com/office/drawing/2014/main" id="{57945C43-A4B3-1D7D-47D3-209D9FE790AE}"/>
              </a:ext>
            </a:extLst>
          </p:cNvPr>
          <p:cNvSpPr txBox="1"/>
          <p:nvPr/>
        </p:nvSpPr>
        <p:spPr>
          <a:xfrm>
            <a:off x="1373888" y="1730701"/>
            <a:ext cx="9446222" cy="38064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83540">
              <a:lnSpc>
                <a:spcPct val="150000"/>
              </a:lnSpc>
            </a:pPr>
            <a:r>
              <a:rPr lang="en-AU" sz="2800" dirty="0">
                <a:solidFill>
                  <a:srgbClr val="7030A0"/>
                </a:solidFill>
                <a:latin typeface="Comic Sans MS"/>
              </a:rPr>
              <a:t>Leader: </a:t>
            </a:r>
            <a:r>
              <a:rPr lang="en-AU" sz="2800" dirty="0">
                <a:latin typeface="Comic Sans MS"/>
              </a:rPr>
              <a:t>Let us all invite God’s blessings together,</a:t>
            </a:r>
            <a:endParaRPr lang="en-US" sz="2800" dirty="0">
              <a:cs typeface="Times New Roman"/>
            </a:endParaRPr>
          </a:p>
          <a:p>
            <a:pPr marL="383540">
              <a:lnSpc>
                <a:spcPct val="150000"/>
              </a:lnSpc>
            </a:pPr>
            <a:endParaRPr lang="en-AU" sz="2400" dirty="0">
              <a:cs typeface="Times New Roman"/>
            </a:endParaRPr>
          </a:p>
          <a:p>
            <a:pPr marL="383540">
              <a:lnSpc>
                <a:spcPct val="150000"/>
              </a:lnSpc>
            </a:pPr>
            <a:r>
              <a:rPr lang="en-AU" sz="2800" b="1" dirty="0">
                <a:solidFill>
                  <a:srgbClr val="7030A0"/>
                </a:solidFill>
                <a:latin typeface="Comic Sans MS"/>
              </a:rPr>
              <a:t>All: </a:t>
            </a:r>
            <a:r>
              <a:rPr lang="en-AU" sz="2800" b="1" dirty="0">
                <a:latin typeface="Comic Sans MS"/>
              </a:rPr>
              <a:t>May the Lord bless us and keep us.</a:t>
            </a:r>
          </a:p>
          <a:p>
            <a:pPr marL="383540">
              <a:lnSpc>
                <a:spcPct val="150000"/>
              </a:lnSpc>
            </a:pPr>
            <a:r>
              <a:rPr lang="en-AU" sz="2800" b="1" dirty="0">
                <a:latin typeface="Comic Sans MS"/>
              </a:rPr>
              <a:t>May the Lord’s face shine upon us and be gracious to us. May the Lord’s countenance be lifted upon us, and bring us peace. Amen</a:t>
            </a:r>
          </a:p>
        </p:txBody>
      </p:sp>
      <p:sp>
        <p:nvSpPr>
          <p:cNvPr id="5" name="TextBox 4">
            <a:extLst>
              <a:ext uri="{FF2B5EF4-FFF2-40B4-BE49-F238E27FC236}">
                <a16:creationId xmlns:a16="http://schemas.microsoft.com/office/drawing/2014/main" id="{6BBDE8A0-77FF-2510-36E8-FC35F64A9753}"/>
              </a:ext>
            </a:extLst>
          </p:cNvPr>
          <p:cNvSpPr txBox="1"/>
          <p:nvPr/>
        </p:nvSpPr>
        <p:spPr>
          <a:xfrm>
            <a:off x="4335544" y="650063"/>
            <a:ext cx="352222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3200" i="1" dirty="0">
                <a:solidFill>
                  <a:srgbClr val="7030A0"/>
                </a:solidFill>
                <a:latin typeface="Comic Sans MS"/>
              </a:rPr>
              <a:t>The Benediction </a:t>
            </a:r>
          </a:p>
        </p:txBody>
      </p:sp>
    </p:spTree>
    <p:extLst>
      <p:ext uri="{BB962C8B-B14F-4D97-AF65-F5344CB8AC3E}">
        <p14:creationId xmlns:p14="http://schemas.microsoft.com/office/powerpoint/2010/main" val="15111444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dirty="0" smtClean="0"/>
              <a:t>48</a:t>
            </a:fld>
            <a:endParaRPr lang="en-AU"/>
          </a:p>
        </p:txBody>
      </p:sp>
      <p:sp>
        <p:nvSpPr>
          <p:cNvPr id="3" name="TextBox 2"/>
          <p:cNvSpPr txBox="1"/>
          <p:nvPr/>
        </p:nvSpPr>
        <p:spPr>
          <a:xfrm>
            <a:off x="4211763" y="190313"/>
            <a:ext cx="3841500" cy="749308"/>
          </a:xfrm>
          <a:prstGeom prst="rect">
            <a:avLst/>
          </a:prstGeom>
          <a:noFill/>
        </p:spPr>
        <p:txBody>
          <a:bodyPr wrap="square" lIns="91440" tIns="45720" rIns="91440" bIns="45720" rtlCol="0" anchor="t">
            <a:spAutoFit/>
          </a:bodyPr>
          <a:lstStyle/>
          <a:p>
            <a:pPr algn="ctr">
              <a:lnSpc>
                <a:spcPct val="150000"/>
              </a:lnSpc>
              <a:spcAft>
                <a:spcPts val="900"/>
              </a:spcAft>
            </a:pPr>
            <a:r>
              <a:rPr lang="en-AU" sz="3200" i="1" dirty="0">
                <a:solidFill>
                  <a:srgbClr val="7030A0"/>
                </a:solidFill>
                <a:latin typeface="Comic Sans MS"/>
              </a:rPr>
              <a:t>Notices</a:t>
            </a:r>
            <a:endParaRPr lang="en-US" sz="2400" dirty="0">
              <a:solidFill>
                <a:srgbClr val="7030A0"/>
              </a:solidFill>
              <a:latin typeface="Comic Sans MS"/>
              <a:cs typeface="Times New Roman"/>
            </a:endParaRPr>
          </a:p>
        </p:txBody>
      </p:sp>
      <p:sp>
        <p:nvSpPr>
          <p:cNvPr id="4" name="TextBox 3">
            <a:extLst>
              <a:ext uri="{FF2B5EF4-FFF2-40B4-BE49-F238E27FC236}">
                <a16:creationId xmlns:a16="http://schemas.microsoft.com/office/drawing/2014/main" id="{CCA9633D-43D5-4FB6-7E44-76302AD96596}"/>
              </a:ext>
            </a:extLst>
          </p:cNvPr>
          <p:cNvSpPr txBox="1"/>
          <p:nvPr/>
        </p:nvSpPr>
        <p:spPr>
          <a:xfrm>
            <a:off x="798453" y="1259204"/>
            <a:ext cx="10662834" cy="3662862"/>
          </a:xfrm>
          <a:prstGeom prst="rect">
            <a:avLst/>
          </a:prstGeom>
          <a:noFill/>
        </p:spPr>
        <p:txBody>
          <a:bodyPr wrap="square" lIns="91440" tIns="45720" rIns="91440" bIns="45720" rtlCol="0" anchor="t">
            <a:spAutoFit/>
          </a:bodyPr>
          <a:lstStyle/>
          <a:p>
            <a:pPr marL="342900" indent="-342900">
              <a:lnSpc>
                <a:spcPct val="150000"/>
              </a:lnSpc>
              <a:spcAft>
                <a:spcPts val="1200"/>
              </a:spcAft>
              <a:buFont typeface="Arial" panose="020B0604020202020204" pitchFamily="34" charset="0"/>
              <a:buChar char="•"/>
            </a:pPr>
            <a:r>
              <a:rPr lang="en-AU" sz="2400" dirty="0">
                <a:latin typeface="Comic Sans MS"/>
              </a:rPr>
              <a:t>Lenten Study starting Wednesday 25</a:t>
            </a:r>
            <a:r>
              <a:rPr lang="en-AU" sz="2400" baseline="30000" dirty="0">
                <a:latin typeface="Comic Sans MS"/>
              </a:rPr>
              <a:t>th</a:t>
            </a:r>
            <a:r>
              <a:rPr lang="en-AU" sz="2400" dirty="0">
                <a:latin typeface="Comic Sans MS"/>
              </a:rPr>
              <a:t> February @7:30pm with </a:t>
            </a:r>
            <a:r>
              <a:rPr lang="en-AU" sz="2400" dirty="0" err="1">
                <a:latin typeface="Comic Sans MS"/>
              </a:rPr>
              <a:t>Rev’d</a:t>
            </a:r>
            <a:r>
              <a:rPr lang="en-AU" sz="2400" dirty="0">
                <a:latin typeface="Comic Sans MS"/>
              </a:rPr>
              <a:t> Jess from the Cathedral, please email her to join </a:t>
            </a:r>
            <a:r>
              <a:rPr lang="en-AU" sz="2400" b="1" dirty="0">
                <a:latin typeface="Comic Sans MS"/>
                <a:hlinkClick r:id="rId2"/>
              </a:rPr>
              <a:t>jgrant@stjohnscathedral.com.au</a:t>
            </a:r>
            <a:r>
              <a:rPr lang="en-AU" sz="2400" b="1" dirty="0">
                <a:latin typeface="Comic Sans MS"/>
              </a:rPr>
              <a:t> </a:t>
            </a:r>
            <a:r>
              <a:rPr lang="en-AU" sz="2400" dirty="0">
                <a:latin typeface="Comic Sans MS"/>
              </a:rPr>
              <a:t>see the Friday send out for more information</a:t>
            </a:r>
            <a:endParaRPr lang="en-US"/>
          </a:p>
          <a:p>
            <a:pPr marL="342900" indent="-342900">
              <a:lnSpc>
                <a:spcPct val="150000"/>
              </a:lnSpc>
              <a:spcAft>
                <a:spcPts val="1200"/>
              </a:spcAft>
              <a:buFont typeface="Arial,Sans-Serif" panose="020B0604020202020204" pitchFamily="34" charset="0"/>
              <a:buChar char="•"/>
            </a:pPr>
            <a:r>
              <a:rPr lang="en-AU" sz="2400" dirty="0">
                <a:latin typeface="Comic Sans MS"/>
              </a:rPr>
              <a:t>Sunday 1</a:t>
            </a:r>
            <a:r>
              <a:rPr lang="en-AU" sz="1600" baseline="30000" dirty="0">
                <a:latin typeface="Comic Sans MS"/>
              </a:rPr>
              <a:t>st</a:t>
            </a:r>
            <a:r>
              <a:rPr lang="en-AU" sz="2400" dirty="0">
                <a:latin typeface="Comic Sans MS"/>
              </a:rPr>
              <a:t> March Companion Animals workshop @ 11:30, all are welcome</a:t>
            </a:r>
            <a:endParaRPr lang="en-US" sz="2400" dirty="0">
              <a:latin typeface="Comic Sans MS"/>
            </a:endParaRPr>
          </a:p>
          <a:p>
            <a:pPr marL="342900" indent="-342900">
              <a:lnSpc>
                <a:spcPct val="150000"/>
              </a:lnSpc>
              <a:spcAft>
                <a:spcPts val="1200"/>
              </a:spcAft>
              <a:buFont typeface="Arial" panose="020B0604020202020204" pitchFamily="34" charset="0"/>
              <a:buChar char="•"/>
            </a:pPr>
            <a:r>
              <a:rPr lang="en-AU" sz="2400" b="0" i="0" u="none" strike="noStrike" dirty="0">
                <a:effectLst/>
                <a:latin typeface="Comic Sans MS"/>
              </a:rPr>
              <a:t>See HHO Events page for further upcoming events </a:t>
            </a:r>
            <a:r>
              <a:rPr lang="en-AU" sz="2400" b="0" i="0" u="none" strike="noStrike" dirty="0">
                <a:effectLst/>
                <a:latin typeface="Comic Sans MS"/>
                <a:hlinkClick r:id="rId3"/>
              </a:rPr>
              <a:t>HHO Events</a:t>
            </a:r>
            <a:endParaRPr lang="en-AU" sz="2400" b="0" i="0" u="none" strike="noStrike" dirty="0">
              <a:effectLst/>
              <a:latin typeface="Comic Sans MS"/>
            </a:endParaRPr>
          </a:p>
        </p:txBody>
      </p:sp>
    </p:spTree>
    <p:extLst>
      <p:ext uri="{BB962C8B-B14F-4D97-AF65-F5344CB8AC3E}">
        <p14:creationId xmlns:p14="http://schemas.microsoft.com/office/powerpoint/2010/main" val="6558045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BEDBE9-BBBC-0318-0D8E-B9AB65046339}"/>
              </a:ext>
            </a:extLst>
          </p:cNvPr>
          <p:cNvSpPr>
            <a:spLocks noGrp="1"/>
          </p:cNvSpPr>
          <p:nvPr>
            <p:ph type="sldNum" sz="quarter" idx="12"/>
          </p:nvPr>
        </p:nvSpPr>
        <p:spPr/>
        <p:txBody>
          <a:bodyPr/>
          <a:lstStyle/>
          <a:p>
            <a:fld id="{D6BAAE04-8869-45BD-9FC4-571BC1F4B92A}" type="slidenum">
              <a:rPr lang="en-AU" smtClean="0"/>
              <a:t>49</a:t>
            </a:fld>
            <a:endParaRPr lang="en-AU"/>
          </a:p>
        </p:txBody>
      </p:sp>
      <p:sp>
        <p:nvSpPr>
          <p:cNvPr id="4" name="TextBox 3">
            <a:extLst>
              <a:ext uri="{FF2B5EF4-FFF2-40B4-BE49-F238E27FC236}">
                <a16:creationId xmlns:a16="http://schemas.microsoft.com/office/drawing/2014/main" id="{02A61548-0461-02A1-A753-349E8F6DD9FF}"/>
              </a:ext>
            </a:extLst>
          </p:cNvPr>
          <p:cNvSpPr txBox="1"/>
          <p:nvPr/>
        </p:nvSpPr>
        <p:spPr>
          <a:xfrm>
            <a:off x="321550" y="66767"/>
            <a:ext cx="11543384" cy="59865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3200" i="1" dirty="0">
                <a:solidFill>
                  <a:srgbClr val="7030A0"/>
                </a:solidFill>
                <a:latin typeface="Comic Sans MS"/>
              </a:rPr>
              <a:t>Offerings: Thank you for your regular gifts to this ministry</a:t>
            </a:r>
          </a:p>
          <a:p>
            <a:pPr>
              <a:lnSpc>
                <a:spcPct val="150000"/>
              </a:lnSpc>
            </a:pPr>
            <a:endParaRPr lang="en-US" sz="1050" dirty="0">
              <a:solidFill>
                <a:srgbClr val="000000"/>
              </a:solidFill>
              <a:latin typeface="Comic Sans MS"/>
            </a:endParaRPr>
          </a:p>
          <a:p>
            <a:pPr>
              <a:lnSpc>
                <a:spcPct val="150000"/>
              </a:lnSpc>
            </a:pPr>
            <a:r>
              <a:rPr lang="en-US" sz="2400" dirty="0">
                <a:latin typeface="Comic Sans MS"/>
              </a:rPr>
              <a:t>Offerings are most welcome via</a:t>
            </a:r>
          </a:p>
          <a:p>
            <a:pPr>
              <a:lnSpc>
                <a:spcPct val="150000"/>
              </a:lnSpc>
            </a:pPr>
            <a:endParaRPr lang="en-US" sz="1000" dirty="0">
              <a:latin typeface="Comic Sans MS"/>
            </a:endParaRPr>
          </a:p>
          <a:p>
            <a:pPr marL="342900">
              <a:lnSpc>
                <a:spcPct val="150000"/>
              </a:lnSpc>
              <a:buFont typeface="Arial" panose="020B0604020202020204" pitchFamily="34" charset="0"/>
              <a:buChar char="•"/>
            </a:pPr>
            <a:r>
              <a:rPr lang="en-US" sz="2400" dirty="0">
                <a:latin typeface="Comic Sans MS"/>
              </a:rPr>
              <a:t>The HHO App</a:t>
            </a:r>
            <a:endParaRPr lang="en-US" dirty="0">
              <a:cs typeface="Times New Roman"/>
            </a:endParaRPr>
          </a:p>
          <a:p>
            <a:pPr marL="342900">
              <a:lnSpc>
                <a:spcPct val="150000"/>
              </a:lnSpc>
              <a:buFont typeface="Arial" panose="020B0604020202020204" pitchFamily="34" charset="0"/>
              <a:buChar char="•"/>
            </a:pPr>
            <a:endParaRPr lang="en-US" sz="900" dirty="0">
              <a:latin typeface="Comic Sans MS"/>
            </a:endParaRPr>
          </a:p>
          <a:p>
            <a:pPr marL="342900">
              <a:lnSpc>
                <a:spcPct val="150000"/>
              </a:lnSpc>
              <a:buFont typeface="Arial" panose="020B0604020202020204" pitchFamily="34" charset="0"/>
              <a:buChar char="•"/>
            </a:pPr>
            <a:r>
              <a:rPr lang="en-US" sz="2400" dirty="0">
                <a:latin typeface="Comic Sans MS"/>
              </a:rPr>
              <a:t>Direct Debit </a:t>
            </a:r>
          </a:p>
          <a:p>
            <a:pPr marL="342900">
              <a:lnSpc>
                <a:spcPct val="150000"/>
              </a:lnSpc>
              <a:buFont typeface="Arial" panose="020B0604020202020204" pitchFamily="34" charset="0"/>
              <a:buChar char="•"/>
            </a:pPr>
            <a:endParaRPr lang="en-US" sz="900" dirty="0">
              <a:latin typeface="Comic Sans MS"/>
            </a:endParaRPr>
          </a:p>
          <a:p>
            <a:pPr marL="342900">
              <a:lnSpc>
                <a:spcPct val="150000"/>
              </a:lnSpc>
              <a:buFont typeface="Arial" panose="020B0604020202020204" pitchFamily="34" charset="0"/>
              <a:buChar char="•"/>
            </a:pPr>
            <a:r>
              <a:rPr lang="en-US" sz="2400" dirty="0">
                <a:latin typeface="Comic Sans MS"/>
              </a:rPr>
              <a:t>International Direct Debit</a:t>
            </a:r>
          </a:p>
          <a:p>
            <a:pPr marL="342900">
              <a:lnSpc>
                <a:spcPct val="150000"/>
              </a:lnSpc>
              <a:buFont typeface="Arial" panose="020B0604020202020204" pitchFamily="34" charset="0"/>
              <a:buChar char="•"/>
            </a:pPr>
            <a:endParaRPr lang="en-US" sz="900" dirty="0">
              <a:latin typeface="Comic Sans MS"/>
            </a:endParaRPr>
          </a:p>
          <a:p>
            <a:pPr marL="342900">
              <a:lnSpc>
                <a:spcPct val="150000"/>
              </a:lnSpc>
              <a:buFont typeface="Arial" panose="020B0604020202020204" pitchFamily="34" charset="0"/>
              <a:buChar char="•"/>
            </a:pPr>
            <a:r>
              <a:rPr lang="en-US" sz="2400" dirty="0">
                <a:latin typeface="Comic Sans MS"/>
              </a:rPr>
              <a:t>Please consider a one-off donation </a:t>
            </a:r>
          </a:p>
          <a:p>
            <a:pPr>
              <a:lnSpc>
                <a:spcPct val="150000"/>
              </a:lnSpc>
            </a:pPr>
            <a:r>
              <a:rPr lang="en-US" sz="2400" dirty="0">
                <a:latin typeface="Comic Sans MS"/>
              </a:rPr>
              <a:t>    or leaving a legacy in your Will</a:t>
            </a:r>
          </a:p>
          <a:p>
            <a:pPr>
              <a:lnSpc>
                <a:spcPct val="150000"/>
              </a:lnSpc>
            </a:pPr>
            <a:endParaRPr lang="en-US" sz="1050" dirty="0">
              <a:latin typeface="Comic Sans MS"/>
            </a:endParaRPr>
          </a:p>
          <a:p>
            <a:pPr>
              <a:lnSpc>
                <a:spcPct val="150000"/>
              </a:lnSpc>
            </a:pPr>
            <a:r>
              <a:rPr lang="en-US" sz="2400" dirty="0">
                <a:latin typeface="Comic Sans MS"/>
              </a:rPr>
              <a:t>For further information go to HHO give page </a:t>
            </a:r>
            <a:r>
              <a:rPr lang="en-US" sz="2400" dirty="0">
                <a:solidFill>
                  <a:srgbClr val="00B0F0"/>
                </a:solidFill>
                <a:latin typeface="Comic Sans MS"/>
                <a:hlinkClick r:id="rId2">
                  <a:extLst>
                    <a:ext uri="{A12FA001-AC4F-418D-AE19-62706E023703}">
                      <ahyp:hlinkClr xmlns:ahyp="http://schemas.microsoft.com/office/drawing/2018/hyperlinkcolor" val="tx"/>
                    </a:ext>
                  </a:extLst>
                </a:hlinkClick>
              </a:rPr>
              <a:t>https://holyhermits.com.au/give</a:t>
            </a:r>
            <a:r>
              <a:rPr lang="en-US" sz="2400" dirty="0">
                <a:solidFill>
                  <a:srgbClr val="00B050"/>
                </a:solidFill>
                <a:latin typeface="Comic Sans MS"/>
              </a:rPr>
              <a:t>                                             </a:t>
            </a:r>
          </a:p>
        </p:txBody>
      </p:sp>
      <p:pic>
        <p:nvPicPr>
          <p:cNvPr id="6" name="Picture 5" descr="A plate with coins on it&#10;&#10;AI-generated content may be incorrect.">
            <a:extLst>
              <a:ext uri="{FF2B5EF4-FFF2-40B4-BE49-F238E27FC236}">
                <a16:creationId xmlns:a16="http://schemas.microsoft.com/office/drawing/2014/main" id="{48A98183-33CE-77C4-6D85-584139FECF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0136" y="1434722"/>
            <a:ext cx="3988556" cy="3988556"/>
          </a:xfrm>
          <a:prstGeom prst="rect">
            <a:avLst/>
          </a:prstGeom>
        </p:spPr>
      </p:pic>
    </p:spTree>
    <p:extLst>
      <p:ext uri="{BB962C8B-B14F-4D97-AF65-F5344CB8AC3E}">
        <p14:creationId xmlns:p14="http://schemas.microsoft.com/office/powerpoint/2010/main" val="4037563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A67A3-9603-240E-EA6B-3FC986F853BF}"/>
              </a:ext>
            </a:extLst>
          </p:cNvPr>
          <p:cNvSpPr>
            <a:spLocks noGrp="1"/>
          </p:cNvSpPr>
          <p:nvPr>
            <p:ph type="title"/>
          </p:nvPr>
        </p:nvSpPr>
        <p:spPr>
          <a:xfrm>
            <a:off x="282053" y="165429"/>
            <a:ext cx="4319444" cy="1143000"/>
          </a:xfrm>
        </p:spPr>
        <p:txBody>
          <a:bodyPr/>
          <a:lstStyle/>
          <a:p>
            <a:pPr algn="l">
              <a:spcBef>
                <a:spcPts val="0"/>
              </a:spcBef>
            </a:pPr>
            <a:r>
              <a:rPr lang="en-US" sz="2400" dirty="0">
                <a:solidFill>
                  <a:srgbClr val="7030A0"/>
                </a:solidFill>
                <a:latin typeface="Comic Sans MS"/>
              </a:rPr>
              <a:t>Leader and Cantor unmute</a:t>
            </a:r>
            <a:endParaRPr lang="en-US" dirty="0">
              <a:solidFill>
                <a:srgbClr val="7030A0"/>
              </a:solidFill>
            </a:endParaRPr>
          </a:p>
        </p:txBody>
      </p:sp>
      <p:sp>
        <p:nvSpPr>
          <p:cNvPr id="3" name="Content Placeholder 2">
            <a:extLst>
              <a:ext uri="{FF2B5EF4-FFF2-40B4-BE49-F238E27FC236}">
                <a16:creationId xmlns:a16="http://schemas.microsoft.com/office/drawing/2014/main" id="{5D1FD83D-10E0-228D-7DDC-F0371A5CC75D}"/>
              </a:ext>
            </a:extLst>
          </p:cNvPr>
          <p:cNvSpPr>
            <a:spLocks noGrp="1"/>
          </p:cNvSpPr>
          <p:nvPr>
            <p:ph idx="1"/>
          </p:nvPr>
        </p:nvSpPr>
        <p:spPr>
          <a:xfrm>
            <a:off x="1581149" y="2182565"/>
            <a:ext cx="9029699" cy="3669968"/>
          </a:xfrm>
        </p:spPr>
        <p:txBody>
          <a:bodyPr vert="horz" lIns="91440" tIns="45720" rIns="91440" bIns="45720" rtlCol="0" anchor="t">
            <a:normAutofit/>
          </a:bodyPr>
          <a:lstStyle/>
          <a:p>
            <a:pPr>
              <a:buNone/>
            </a:pPr>
            <a:r>
              <a:rPr lang="en-US" sz="2800" dirty="0">
                <a:solidFill>
                  <a:srgbClr val="7030A0"/>
                </a:solidFill>
                <a:latin typeface="Comic Sans MS"/>
              </a:rPr>
              <a:t>Leader: </a:t>
            </a:r>
            <a:r>
              <a:rPr lang="en-GB" sz="2800" dirty="0">
                <a:latin typeface="Comic Sans MS"/>
                <a:cs typeface="Times New Roman"/>
              </a:rPr>
              <a:t>The Grace of the lord Jesus Christ, and the</a:t>
            </a:r>
          </a:p>
          <a:p>
            <a:pPr>
              <a:buNone/>
            </a:pPr>
            <a:r>
              <a:rPr lang="en-GB" sz="2800" dirty="0">
                <a:latin typeface="Comic Sans MS"/>
                <a:cs typeface="Times New Roman"/>
              </a:rPr>
              <a:t>love of God, and the fellowship of the Holy</a:t>
            </a:r>
          </a:p>
          <a:p>
            <a:pPr>
              <a:buNone/>
            </a:pPr>
            <a:r>
              <a:rPr lang="en-GB" sz="2800" dirty="0">
                <a:latin typeface="Comic Sans MS"/>
                <a:cs typeface="Times New Roman"/>
              </a:rPr>
              <a:t>Spirit, be with you all. </a:t>
            </a:r>
          </a:p>
          <a:p>
            <a:pPr>
              <a:buNone/>
            </a:pPr>
            <a:endParaRPr lang="en-GB" sz="2800" b="1" dirty="0">
              <a:solidFill>
                <a:srgbClr val="E3960B"/>
              </a:solidFill>
              <a:latin typeface="Comic Sans MS"/>
              <a:cs typeface="Times New Roman"/>
            </a:endParaRPr>
          </a:p>
          <a:p>
            <a:pPr>
              <a:buNone/>
            </a:pPr>
            <a:r>
              <a:rPr lang="en-GB" sz="2800" b="1" dirty="0">
                <a:solidFill>
                  <a:srgbClr val="7030A0"/>
                </a:solidFill>
                <a:latin typeface="Comic Sans MS"/>
                <a:cs typeface="Times New Roman"/>
              </a:rPr>
              <a:t>All: </a:t>
            </a:r>
            <a:r>
              <a:rPr lang="en-GB" sz="2800" b="1" dirty="0">
                <a:latin typeface="Comic Sans MS"/>
                <a:cs typeface="Times New Roman"/>
              </a:rPr>
              <a:t>And also with you.</a:t>
            </a:r>
            <a:r>
              <a:rPr lang="en-GB" sz="2800" dirty="0">
                <a:latin typeface="Comic Sans MS"/>
                <a:cs typeface="Times New Roman"/>
              </a:rPr>
              <a:t> </a:t>
            </a:r>
            <a:endParaRPr lang="en-US" sz="2800" dirty="0">
              <a:latin typeface="Comic Sans MS"/>
              <a:cs typeface="Times New Roman"/>
            </a:endParaRPr>
          </a:p>
        </p:txBody>
      </p:sp>
      <p:sp>
        <p:nvSpPr>
          <p:cNvPr id="4" name="Slide Number Placeholder 3">
            <a:extLst>
              <a:ext uri="{FF2B5EF4-FFF2-40B4-BE49-F238E27FC236}">
                <a16:creationId xmlns:a16="http://schemas.microsoft.com/office/drawing/2014/main" id="{25479D30-DAA4-D8ED-F8B5-B5082B5C9FAF}"/>
              </a:ext>
            </a:extLst>
          </p:cNvPr>
          <p:cNvSpPr>
            <a:spLocks noGrp="1"/>
          </p:cNvSpPr>
          <p:nvPr>
            <p:ph type="sldNum" sz="quarter" idx="12"/>
          </p:nvPr>
        </p:nvSpPr>
        <p:spPr/>
        <p:txBody>
          <a:bodyPr/>
          <a:lstStyle/>
          <a:p>
            <a:fld id="{D6BAAE04-8869-45BD-9FC4-571BC1F4B92A}" type="slidenum">
              <a:rPr lang="en-AU" smtClean="0"/>
              <a:t>5</a:t>
            </a:fld>
            <a:endParaRPr lang="en-AU"/>
          </a:p>
        </p:txBody>
      </p:sp>
      <p:sp>
        <p:nvSpPr>
          <p:cNvPr id="6" name="Rectangle 5">
            <a:extLst>
              <a:ext uri="{FF2B5EF4-FFF2-40B4-BE49-F238E27FC236}">
                <a16:creationId xmlns:a16="http://schemas.microsoft.com/office/drawing/2014/main" id="{032861FD-E2BE-0C7F-8027-04C68C9F6B2F}"/>
              </a:ext>
            </a:extLst>
          </p:cNvPr>
          <p:cNvSpPr/>
          <p:nvPr/>
        </p:nvSpPr>
        <p:spPr>
          <a:xfrm>
            <a:off x="4334796" y="1039565"/>
            <a:ext cx="3522407" cy="584775"/>
          </a:xfrm>
          <a:prstGeom prst="rect">
            <a:avLst/>
          </a:prstGeom>
        </p:spPr>
        <p:txBody>
          <a:bodyPr wrap="square" lIns="91440" tIns="45720" rIns="91440" bIns="45720" anchor="t">
            <a:spAutoFit/>
          </a:bodyPr>
          <a:lstStyle/>
          <a:p>
            <a:pPr algn="ctr"/>
            <a:r>
              <a:rPr lang="en-US" sz="3200" i="1" dirty="0">
                <a:solidFill>
                  <a:srgbClr val="7030A0"/>
                </a:solidFill>
                <a:latin typeface="Comic Sans MS"/>
              </a:rPr>
              <a:t>The Greeting</a:t>
            </a:r>
            <a:endParaRPr lang="en-US" sz="3200" i="1" dirty="0">
              <a:solidFill>
                <a:srgbClr val="7030A0"/>
              </a:solidFill>
              <a:cs typeface="Times New Roman"/>
            </a:endParaRPr>
          </a:p>
        </p:txBody>
      </p:sp>
    </p:spTree>
    <p:extLst>
      <p:ext uri="{BB962C8B-B14F-4D97-AF65-F5344CB8AC3E}">
        <p14:creationId xmlns:p14="http://schemas.microsoft.com/office/powerpoint/2010/main" val="11799609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dirty="0" smtClean="0"/>
              <a:t>50</a:t>
            </a:fld>
            <a:endParaRPr lang="en-AU"/>
          </a:p>
        </p:txBody>
      </p:sp>
      <p:sp>
        <p:nvSpPr>
          <p:cNvPr id="8" name="TextBox 7">
            <a:extLst>
              <a:ext uri="{FF2B5EF4-FFF2-40B4-BE49-F238E27FC236}">
                <a16:creationId xmlns:a16="http://schemas.microsoft.com/office/drawing/2014/main" id="{7912087A-1A4D-9918-1F75-57904D76CC8F}"/>
              </a:ext>
            </a:extLst>
          </p:cNvPr>
          <p:cNvSpPr txBox="1"/>
          <p:nvPr/>
        </p:nvSpPr>
        <p:spPr>
          <a:xfrm>
            <a:off x="2054272" y="443951"/>
            <a:ext cx="8483125" cy="1323439"/>
          </a:xfrm>
          <a:prstGeom prst="rect">
            <a:avLst/>
          </a:prstGeom>
          <a:noFill/>
        </p:spPr>
        <p:txBody>
          <a:bodyPr wrap="square" lIns="91440" tIns="45720" rIns="91440" bIns="45720" anchor="t">
            <a:spAutoFit/>
          </a:bodyPr>
          <a:lstStyle/>
          <a:p>
            <a:pPr algn="ctr" fontAlgn="base">
              <a:defRPr/>
            </a:pPr>
            <a:r>
              <a:rPr lang="en-AU" sz="2800" dirty="0">
                <a:solidFill>
                  <a:srgbClr val="7030A0"/>
                </a:solidFill>
                <a:effectLst/>
                <a:latin typeface="Comic Sans MS"/>
              </a:rPr>
              <a:t>Serving next week </a:t>
            </a:r>
            <a:endParaRPr lang="en-AU" sz="2400" dirty="0">
              <a:solidFill>
                <a:srgbClr val="7030A0"/>
              </a:solidFill>
              <a:latin typeface="Comic Sans MS"/>
            </a:endParaRPr>
          </a:p>
          <a:p>
            <a:pPr algn="ctr">
              <a:defRPr/>
            </a:pPr>
            <a:r>
              <a:rPr lang="en-AU" sz="2800" dirty="0">
                <a:solidFill>
                  <a:srgbClr val="7030A0"/>
                </a:solidFill>
                <a:latin typeface="Comic Sans MS"/>
              </a:rPr>
              <a:t> Sunday 1</a:t>
            </a:r>
            <a:r>
              <a:rPr lang="en-AU" sz="2800" baseline="30000" dirty="0">
                <a:solidFill>
                  <a:srgbClr val="7030A0"/>
                </a:solidFill>
                <a:latin typeface="Comic Sans MS"/>
              </a:rPr>
              <a:t>st</a:t>
            </a:r>
            <a:r>
              <a:rPr lang="en-AU" sz="2800" dirty="0">
                <a:solidFill>
                  <a:srgbClr val="7030A0"/>
                </a:solidFill>
                <a:latin typeface="Comic Sans MS"/>
              </a:rPr>
              <a:t> March  </a:t>
            </a:r>
            <a:endParaRPr lang="en-AU" sz="2400" dirty="0">
              <a:solidFill>
                <a:srgbClr val="7030A0"/>
              </a:solidFill>
              <a:latin typeface="Comic Sans MS"/>
            </a:endParaRPr>
          </a:p>
          <a:p>
            <a:pPr algn="ctr">
              <a:defRPr/>
            </a:pPr>
            <a:r>
              <a:rPr lang="en-AU" sz="2400" dirty="0">
                <a:solidFill>
                  <a:srgbClr val="7030A0"/>
                </a:solidFill>
                <a:latin typeface="Comic Sans MS"/>
              </a:rPr>
              <a:t>9:00 am AEST</a:t>
            </a:r>
            <a:endParaRPr lang="en-US" sz="2400" dirty="0">
              <a:solidFill>
                <a:srgbClr val="7030A0"/>
              </a:solidFill>
              <a:cs typeface="Times New Roman"/>
            </a:endParaRPr>
          </a:p>
        </p:txBody>
      </p:sp>
      <p:sp>
        <p:nvSpPr>
          <p:cNvPr id="5" name="TextBox 4">
            <a:extLst>
              <a:ext uri="{FF2B5EF4-FFF2-40B4-BE49-F238E27FC236}">
                <a16:creationId xmlns:a16="http://schemas.microsoft.com/office/drawing/2014/main" id="{7912087A-1A4D-9918-1F75-57904D76CC8F}"/>
              </a:ext>
            </a:extLst>
          </p:cNvPr>
          <p:cNvSpPr txBox="1"/>
          <p:nvPr/>
        </p:nvSpPr>
        <p:spPr>
          <a:xfrm>
            <a:off x="1662813" y="5358425"/>
            <a:ext cx="8244840" cy="1323439"/>
          </a:xfrm>
          <a:prstGeom prst="rect">
            <a:avLst/>
          </a:prstGeom>
          <a:noFill/>
        </p:spPr>
        <p:txBody>
          <a:bodyPr wrap="square" lIns="91440" tIns="45720" rIns="91440" bIns="45720" anchor="t">
            <a:spAutoFit/>
          </a:bodyPr>
          <a:lstStyle/>
          <a:p>
            <a:pPr algn="ctr" fontAlgn="base">
              <a:defRPr/>
            </a:pPr>
            <a:r>
              <a:rPr lang="en-AU" sz="2000" b="1" dirty="0">
                <a:effectLst/>
                <a:latin typeface="Comic Sans MS"/>
              </a:rPr>
              <a:t>New Servers always welcome! </a:t>
            </a:r>
          </a:p>
          <a:p>
            <a:pPr fontAlgn="base">
              <a:defRPr/>
            </a:pPr>
            <a:endParaRPr lang="en-AU" sz="2000" b="1" dirty="0">
              <a:solidFill>
                <a:srgbClr val="E3960B"/>
              </a:solidFill>
              <a:latin typeface="Comic Sans MS"/>
            </a:endParaRPr>
          </a:p>
          <a:p>
            <a:pPr algn="ctr" fontAlgn="base">
              <a:defRPr/>
            </a:pPr>
            <a:r>
              <a:rPr lang="en-AU" sz="2000" b="1" dirty="0">
                <a:latin typeface="Comic Sans MS"/>
              </a:rPr>
              <a:t>Please e</a:t>
            </a:r>
            <a:r>
              <a:rPr lang="en-AU" sz="2000" b="1" dirty="0">
                <a:effectLst/>
                <a:latin typeface="Comic Sans MS"/>
              </a:rPr>
              <a:t>mail </a:t>
            </a:r>
            <a:r>
              <a:rPr lang="en-AU" sz="2000" b="1" dirty="0" err="1">
                <a:effectLst/>
                <a:latin typeface="Comic Sans MS"/>
              </a:rPr>
              <a:t>Rev’d</a:t>
            </a:r>
            <a:r>
              <a:rPr lang="en-AU" sz="2000" b="1" dirty="0">
                <a:effectLst/>
                <a:latin typeface="Comic Sans MS"/>
              </a:rPr>
              <a:t> </a:t>
            </a:r>
            <a:r>
              <a:rPr lang="en-AU" sz="2000" b="1" dirty="0">
                <a:latin typeface="Comic Sans MS"/>
              </a:rPr>
              <a:t>Lauren </a:t>
            </a:r>
            <a:r>
              <a:rPr lang="en-AU" sz="2000" b="1" dirty="0">
                <a:effectLst/>
                <a:latin typeface="Comic Sans MS"/>
              </a:rPr>
              <a:t>to get involved</a:t>
            </a:r>
            <a:endParaRPr lang="en-AU" sz="2000" b="0" i="0" dirty="0">
              <a:effectLst/>
              <a:latin typeface="Tahoma" panose="020B0604030504040204" pitchFamily="34" charset="0"/>
              <a:hlinkClick r:id="rId3">
                <a:extLst>
                  <a:ext uri="{A12FA001-AC4F-418D-AE19-62706E023703}">
                    <ahyp:hlinkClr xmlns:ahyp="http://schemas.microsoft.com/office/drawing/2018/hyperlinkcolor" val="tx"/>
                  </a:ext>
                </a:extLst>
              </a:hlinkClick>
            </a:endParaRPr>
          </a:p>
          <a:p>
            <a:pPr algn="ctr" fontAlgn="base">
              <a:defRPr/>
            </a:pPr>
            <a:r>
              <a:rPr lang="en-AU" sz="2000" dirty="0">
                <a:solidFill>
                  <a:srgbClr val="00B0F0"/>
                </a:solidFill>
                <a:effectLst/>
                <a:latin typeface="Comic Sans MS" panose="030F0902030302020204" pitchFamily="66" charset="0"/>
                <a:hlinkClick r:id="rId3">
                  <a:extLst>
                    <a:ext uri="{A12FA001-AC4F-418D-AE19-62706E023703}">
                      <ahyp:hlinkClr xmlns:ahyp="http://schemas.microsoft.com/office/drawing/2018/hyperlinkcolor" val="tx"/>
                    </a:ext>
                  </a:extLst>
                </a:hlinkClick>
              </a:rPr>
              <a:t>holyhermits@anglicanchurchsq.org.au</a:t>
            </a:r>
            <a:endParaRPr lang="en-US" sz="2000" dirty="0">
              <a:solidFill>
                <a:srgbClr val="00B0F0"/>
              </a:solidFill>
              <a:latin typeface="Comic Sans MS" panose="030F0902030302020204" pitchFamily="66" charset="0"/>
              <a:cs typeface="Times New Roman"/>
            </a:endParaRPr>
          </a:p>
        </p:txBody>
      </p:sp>
      <p:sp>
        <p:nvSpPr>
          <p:cNvPr id="4" name="TextBox 3">
            <a:extLst>
              <a:ext uri="{FF2B5EF4-FFF2-40B4-BE49-F238E27FC236}">
                <a16:creationId xmlns:a16="http://schemas.microsoft.com/office/drawing/2014/main" id="{946DE9FC-1687-8777-F5B6-656861D2477B}"/>
              </a:ext>
            </a:extLst>
          </p:cNvPr>
          <p:cNvSpPr txBox="1"/>
          <p:nvPr/>
        </p:nvSpPr>
        <p:spPr>
          <a:xfrm>
            <a:off x="3780859" y="4807321"/>
            <a:ext cx="4703308" cy="400110"/>
          </a:xfrm>
          <a:prstGeom prst="rect">
            <a:avLst/>
          </a:prstGeom>
          <a:noFill/>
        </p:spPr>
        <p:txBody>
          <a:bodyPr wrap="square" lIns="91440" tIns="45720" rIns="91440" bIns="45720" rtlCol="0" anchor="t">
            <a:spAutoFit/>
          </a:bodyPr>
          <a:lstStyle/>
          <a:p>
            <a:r>
              <a:rPr lang="en-AU" sz="2000" b="1" dirty="0">
                <a:solidFill>
                  <a:srgbClr val="7030A0"/>
                </a:solidFill>
                <a:latin typeface="Comic Sans MS"/>
              </a:rPr>
              <a:t>Thank you for your ministry gifts</a:t>
            </a:r>
          </a:p>
        </p:txBody>
      </p:sp>
      <p:graphicFrame>
        <p:nvGraphicFramePr>
          <p:cNvPr id="6" name="Table 5">
            <a:extLst>
              <a:ext uri="{FF2B5EF4-FFF2-40B4-BE49-F238E27FC236}">
                <a16:creationId xmlns:a16="http://schemas.microsoft.com/office/drawing/2014/main" id="{96D40C7E-6458-BAF9-8673-5B48AA0C8152}"/>
              </a:ext>
            </a:extLst>
          </p:cNvPr>
          <p:cNvGraphicFramePr>
            <a:graphicFrameLocks noGrp="1"/>
          </p:cNvGraphicFramePr>
          <p:nvPr>
            <p:extLst>
              <p:ext uri="{D42A27DB-BD31-4B8C-83A1-F6EECF244321}">
                <p14:modId xmlns:p14="http://schemas.microsoft.com/office/powerpoint/2010/main" val="3854750762"/>
              </p:ext>
            </p:extLst>
          </p:nvPr>
        </p:nvGraphicFramePr>
        <p:xfrm>
          <a:off x="746220" y="2062520"/>
          <a:ext cx="10699560" cy="2593807"/>
        </p:xfrm>
        <a:graphic>
          <a:graphicData uri="http://schemas.openxmlformats.org/drawingml/2006/table">
            <a:tbl>
              <a:tblPr firstRow="1" bandRow="1">
                <a:tableStyleId>{2D5ABB26-0587-4C30-8999-92F81FD0307C}</a:tableStyleId>
              </a:tblPr>
              <a:tblGrid>
                <a:gridCol w="3566520">
                  <a:extLst>
                    <a:ext uri="{9D8B030D-6E8A-4147-A177-3AD203B41FA5}">
                      <a16:colId xmlns:a16="http://schemas.microsoft.com/office/drawing/2014/main" val="1738739509"/>
                    </a:ext>
                  </a:extLst>
                </a:gridCol>
                <a:gridCol w="3566520">
                  <a:extLst>
                    <a:ext uri="{9D8B030D-6E8A-4147-A177-3AD203B41FA5}">
                      <a16:colId xmlns:a16="http://schemas.microsoft.com/office/drawing/2014/main" val="4139255324"/>
                    </a:ext>
                  </a:extLst>
                </a:gridCol>
                <a:gridCol w="3566520">
                  <a:extLst>
                    <a:ext uri="{9D8B030D-6E8A-4147-A177-3AD203B41FA5}">
                      <a16:colId xmlns:a16="http://schemas.microsoft.com/office/drawing/2014/main" val="1978999015"/>
                    </a:ext>
                  </a:extLst>
                </a:gridCol>
              </a:tblGrid>
              <a:tr h="459947">
                <a:tc>
                  <a:txBody>
                    <a:bodyPr/>
                    <a:lstStyle/>
                    <a:p>
                      <a:r>
                        <a:rPr lang="en-AU" sz="1800" b="0" i="0" dirty="0">
                          <a:solidFill>
                            <a:srgbClr val="7030A0"/>
                          </a:solidFill>
                          <a:latin typeface="Comic Sans MS"/>
                        </a:rPr>
                        <a:t>Service Prep: Leonie</a:t>
                      </a:r>
                    </a:p>
                  </a:txBody>
                  <a:tcPr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7030A0"/>
                          </a:solidFill>
                          <a:latin typeface="Comic Sans MS"/>
                        </a:rPr>
                        <a:t>Chat Host: Viki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dirty="0">
                          <a:solidFill>
                            <a:srgbClr val="7030A0"/>
                          </a:solidFill>
                          <a:latin typeface="Comic Sans MS"/>
                        </a:rPr>
                        <a:t>First Reader: Bob</a:t>
                      </a:r>
                    </a:p>
                  </a:txBody>
                  <a:tcPr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9183721"/>
                  </a:ext>
                </a:extLst>
              </a:tr>
              <a:tr h="426772">
                <a:tc>
                  <a:txBody>
                    <a:bodyPr/>
                    <a:lstStyle/>
                    <a:p>
                      <a:r>
                        <a:rPr lang="en-AU" sz="1800" b="0" i="0" dirty="0">
                          <a:solidFill>
                            <a:srgbClr val="7030A0"/>
                          </a:solidFill>
                          <a:latin typeface="Comic Sans MS"/>
                        </a:rPr>
                        <a:t>Music: Wiggles </a:t>
                      </a:r>
                      <a:r>
                        <a:rPr lang="en-AU" sz="1800" b="0" i="0" u="none" strike="noStrike" kern="1200" dirty="0">
                          <a:solidFill>
                            <a:schemeClr val="tx1"/>
                          </a:solidFill>
                          <a:effectLst/>
                          <a:latin typeface="+mn-lt"/>
                          <a:ea typeface="+mn-ea"/>
                          <a:cs typeface="+mn-cs"/>
                        </a:rPr>
                        <a:t>🐶</a:t>
                      </a:r>
                      <a:endParaRPr lang="en-AU" sz="1800" b="0" i="0" dirty="0">
                        <a:solidFill>
                          <a:srgbClr val="7030A0"/>
                        </a:solidFill>
                        <a:latin typeface="Comic Sans MS"/>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7030A0"/>
                          </a:solidFill>
                          <a:latin typeface="Comic Sans MS"/>
                        </a:rPr>
                        <a:t>Welcomer: Chris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dirty="0">
                          <a:solidFill>
                            <a:srgbClr val="7030A0"/>
                          </a:solidFill>
                          <a:latin typeface="Comic Sans MS"/>
                        </a:rPr>
                        <a:t>Second Reader: Roselyn</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8120621"/>
                  </a:ext>
                </a:extLst>
              </a:tr>
              <a:tr h="426772">
                <a:tc>
                  <a:txBody>
                    <a:bodyPr/>
                    <a:lstStyle/>
                    <a:p>
                      <a:r>
                        <a:rPr lang="en-AU" sz="1800" b="0" i="0" dirty="0">
                          <a:solidFill>
                            <a:srgbClr val="7030A0"/>
                          </a:solidFill>
                          <a:latin typeface="Comic Sans MS"/>
                        </a:rPr>
                        <a:t>Proof-reader: Chris</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7030A0"/>
                          </a:solidFill>
                          <a:latin typeface="Comic Sans MS"/>
                        </a:rPr>
                        <a:t>Priest: 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dirty="0">
                          <a:solidFill>
                            <a:srgbClr val="7030A0"/>
                          </a:solidFill>
                          <a:latin typeface="Comic Sans MS"/>
                        </a:rPr>
                        <a:t>Preacher: Lauren</a:t>
                      </a:r>
                      <a:endParaRPr lang="en-US" dirty="0">
                        <a:solidFill>
                          <a:srgbClr val="7030A0"/>
                        </a:solidFill>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8393146"/>
                  </a:ext>
                </a:extLst>
              </a:tr>
              <a:tr h="426772">
                <a:tc>
                  <a:txBody>
                    <a:bodyPr/>
                    <a:lstStyle/>
                    <a:p>
                      <a:r>
                        <a:rPr lang="en-AU" sz="1800" b="0" i="0" dirty="0">
                          <a:solidFill>
                            <a:srgbClr val="7030A0"/>
                          </a:solidFill>
                          <a:latin typeface="Comic Sans MS"/>
                        </a:rPr>
                        <a:t>Broadcaster: Barry</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7030A0"/>
                          </a:solidFill>
                          <a:latin typeface="Comic Sans MS"/>
                        </a:rPr>
                        <a:t>Deacon: Lauren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dirty="0">
                          <a:solidFill>
                            <a:srgbClr val="7030A0"/>
                          </a:solidFill>
                          <a:latin typeface="Comic Sans MS"/>
                        </a:rPr>
                        <a:t>Fellowship: Leonie</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2151207"/>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7030A0"/>
                          </a:solidFill>
                          <a:latin typeface="Comic Sans MS"/>
                        </a:rPr>
                        <a:t>Backup Broadcaster: Lauren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7030A0"/>
                          </a:solidFill>
                          <a:latin typeface="Comic Sans MS"/>
                        </a:rPr>
                        <a:t>Leader: Julie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dirty="0">
                          <a:solidFill>
                            <a:srgbClr val="7030A0"/>
                          </a:solidFill>
                          <a:latin typeface="Comic Sans MS"/>
                        </a:rPr>
                        <a:t>Safety Officer: Chris</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7275158"/>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7030A0"/>
                          </a:solidFill>
                          <a:latin typeface="Comic Sans MS"/>
                        </a:rPr>
                        <a:t>Zoom Buttons: Lauren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7030A0"/>
                          </a:solidFill>
                          <a:latin typeface="Comic Sans MS"/>
                        </a:rPr>
                        <a:t>Cantor: Jeremy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AU" sz="1800" b="0" i="0" dirty="0">
                          <a:solidFill>
                            <a:srgbClr val="7030A0"/>
                          </a:solidFill>
                          <a:latin typeface="Comic Sans MS"/>
                        </a:rPr>
                        <a:t>Attendance: Viki</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84328052"/>
                  </a:ext>
                </a:extLst>
              </a:tr>
            </a:tbl>
          </a:graphicData>
        </a:graphic>
      </p:graphicFrame>
    </p:spTree>
    <p:extLst>
      <p:ext uri="{BB962C8B-B14F-4D97-AF65-F5344CB8AC3E}">
        <p14:creationId xmlns:p14="http://schemas.microsoft.com/office/powerpoint/2010/main" val="32214351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440928" y="993742"/>
            <a:ext cx="9531872" cy="3488584"/>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449263" eaLnBrk="1" fontAlgn="base" hangingPunct="1">
              <a:lnSpc>
                <a:spcPct val="150000"/>
              </a:lnSpc>
              <a:spcBef>
                <a:spcPct val="50000"/>
              </a:spcBef>
              <a:spcAft>
                <a:spcPct val="0"/>
              </a:spcAft>
              <a:buClr>
                <a:srgbClr val="000000"/>
              </a:buClr>
              <a:buNone/>
            </a:pPr>
            <a:r>
              <a:rPr lang="en-AU" altLang="en-US" sz="2800" b="1" dirty="0">
                <a:solidFill>
                  <a:srgbClr val="7030A0"/>
                </a:solidFill>
                <a:latin typeface="Comic Sans MS"/>
                <a:cs typeface="Arial"/>
              </a:rPr>
              <a:t>Leader: </a:t>
            </a:r>
            <a:r>
              <a:rPr lang="en-AU" altLang="en-US" sz="2800" dirty="0">
                <a:latin typeface="Comic Sans MS"/>
                <a:cs typeface="Arial"/>
              </a:rPr>
              <a:t>I invite everyone to unmute for the Dismissal</a:t>
            </a:r>
          </a:p>
          <a:p>
            <a:pPr algn="ctr" defTabSz="449263">
              <a:lnSpc>
                <a:spcPct val="150000"/>
              </a:lnSpc>
              <a:spcBef>
                <a:spcPct val="50000"/>
              </a:spcBef>
              <a:spcAft>
                <a:spcPct val="0"/>
              </a:spcAft>
              <a:buNone/>
            </a:pPr>
            <a:endParaRPr lang="en-AU" altLang="en-US" sz="2800" i="1" dirty="0">
              <a:solidFill>
                <a:srgbClr val="FFB83A"/>
              </a:solidFill>
              <a:latin typeface="Comic Sans MS"/>
              <a:cs typeface="Arial"/>
            </a:endParaRPr>
          </a:p>
          <a:p>
            <a:pPr algn="ctr" defTabSz="449263" eaLnBrk="1" fontAlgn="base" hangingPunct="1">
              <a:lnSpc>
                <a:spcPct val="150000"/>
              </a:lnSpc>
              <a:spcBef>
                <a:spcPct val="50000"/>
              </a:spcBef>
              <a:spcAft>
                <a:spcPct val="0"/>
              </a:spcAft>
              <a:buClr>
                <a:srgbClr val="000000"/>
              </a:buClr>
              <a:buNone/>
            </a:pPr>
            <a:r>
              <a:rPr lang="en-AU" altLang="en-US" sz="3200" b="1" dirty="0">
                <a:solidFill>
                  <a:srgbClr val="7030A0"/>
                </a:solidFill>
                <a:latin typeface="Comic Sans MS"/>
                <a:cs typeface="Arial"/>
              </a:rPr>
              <a:t>Leader: </a:t>
            </a:r>
            <a:r>
              <a:rPr lang="en-US" altLang="en-US" dirty="0">
                <a:latin typeface="Comic Sans MS"/>
                <a:cs typeface="Arial"/>
              </a:rPr>
              <a:t>Go in peace to love and serve the Lord.</a:t>
            </a:r>
          </a:p>
          <a:p>
            <a:pPr algn="ctr" defTabSz="449263" eaLnBrk="1" fontAlgn="base" hangingPunct="1">
              <a:lnSpc>
                <a:spcPct val="150000"/>
              </a:lnSpc>
              <a:spcBef>
                <a:spcPct val="50000"/>
              </a:spcBef>
              <a:spcAft>
                <a:spcPct val="0"/>
              </a:spcAft>
              <a:buClr>
                <a:srgbClr val="000000"/>
              </a:buClr>
              <a:buNone/>
            </a:pPr>
            <a:r>
              <a:rPr lang="en-US" altLang="en-US" b="1" dirty="0">
                <a:solidFill>
                  <a:srgbClr val="7030A0"/>
                </a:solidFill>
                <a:latin typeface="Comic Sans MS"/>
                <a:cs typeface="Arial"/>
              </a:rPr>
              <a:t>All: </a:t>
            </a:r>
            <a:r>
              <a:rPr lang="en-US" altLang="en-US" b="1" dirty="0">
                <a:latin typeface="Comic Sans MS"/>
                <a:cs typeface="Arial"/>
              </a:rPr>
              <a:t>In the name of Christ, Amen</a:t>
            </a:r>
            <a:r>
              <a:rPr lang="en-US" altLang="en-US" dirty="0">
                <a:latin typeface="Comic Sans MS"/>
                <a:cs typeface="Arial"/>
              </a:rPr>
              <a:t>.</a:t>
            </a:r>
            <a:endParaRPr lang="en-AU" altLang="en-US" sz="3600" dirty="0">
              <a:latin typeface="Comic Sans MS"/>
              <a:cs typeface="Arial"/>
            </a:endParaRPr>
          </a:p>
        </p:txBody>
      </p:sp>
    </p:spTree>
    <p:extLst>
      <p:ext uri="{BB962C8B-B14F-4D97-AF65-F5344CB8AC3E}">
        <p14:creationId xmlns:p14="http://schemas.microsoft.com/office/powerpoint/2010/main" val="27215899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8818" y="5917622"/>
            <a:ext cx="3271234" cy="646331"/>
          </a:xfrm>
          <a:prstGeom prst="rect">
            <a:avLst/>
          </a:prstGeom>
          <a:noFill/>
        </p:spPr>
        <p:txBody>
          <a:bodyPr wrap="square" lIns="91440" tIns="45720" rIns="91440" bIns="45720" rtlCol="0" anchor="t">
            <a:spAutoFit/>
          </a:bodyPr>
          <a:lstStyle/>
          <a:p>
            <a:r>
              <a:rPr lang="en-US" dirty="0">
                <a:solidFill>
                  <a:srgbClr val="7030A0"/>
                </a:solidFill>
                <a:latin typeface="Comic Sans MS"/>
              </a:rPr>
              <a:t>Extra resources developed </a:t>
            </a:r>
          </a:p>
          <a:p>
            <a:r>
              <a:rPr lang="en-US" dirty="0">
                <a:solidFill>
                  <a:srgbClr val="7030A0"/>
                </a:solidFill>
                <a:latin typeface="Comic Sans MS"/>
              </a:rPr>
              <a:t>by Roots on the Web </a:t>
            </a:r>
          </a:p>
        </p:txBody>
      </p:sp>
      <p:sp>
        <p:nvSpPr>
          <p:cNvPr id="7" name="TextBox 6">
            <a:extLst>
              <a:ext uri="{FF2B5EF4-FFF2-40B4-BE49-F238E27FC236}">
                <a16:creationId xmlns:a16="http://schemas.microsoft.com/office/drawing/2014/main" id="{FBCFD97D-2C97-37FF-356C-A993317B1DEE}"/>
              </a:ext>
            </a:extLst>
          </p:cNvPr>
          <p:cNvSpPr txBox="1"/>
          <p:nvPr/>
        </p:nvSpPr>
        <p:spPr>
          <a:xfrm>
            <a:off x="354264" y="491782"/>
            <a:ext cx="4402899" cy="4691836"/>
          </a:xfrm>
          <a:prstGeom prst="roundRect">
            <a:avLst/>
          </a:prstGeom>
          <a:solidFill>
            <a:schemeClr val="accent3">
              <a:lumMod val="60000"/>
              <a:lumOff val="40000"/>
              <a:alpha val="4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rgbClr val="7030A0"/>
                </a:solidFill>
                <a:latin typeface="Comic Sans MS"/>
              </a:rPr>
              <a:t>Fellowship time</a:t>
            </a:r>
          </a:p>
          <a:p>
            <a:pPr algn="ctr"/>
            <a:r>
              <a:rPr lang="en-US" sz="2400" b="1" dirty="0">
                <a:solidFill>
                  <a:srgbClr val="7030A0"/>
                </a:solidFill>
                <a:latin typeface="Comic Sans MS"/>
              </a:rPr>
              <a:t>Thank you, Leonie for leading Fellowship </a:t>
            </a:r>
          </a:p>
          <a:p>
            <a:pPr algn="ctr"/>
            <a:endParaRPr lang="en-US" sz="2400" b="1" dirty="0">
              <a:solidFill>
                <a:srgbClr val="7030A0"/>
              </a:solidFill>
              <a:latin typeface="Comic Sans MS"/>
            </a:endParaRPr>
          </a:p>
          <a:p>
            <a:pPr algn="ctr"/>
            <a:r>
              <a:rPr lang="en-US" sz="2400" b="1" dirty="0">
                <a:solidFill>
                  <a:srgbClr val="7030A0"/>
                </a:solidFill>
                <a:latin typeface="Comic Sans MS"/>
              </a:rPr>
              <a:t>Please feel welcome to linger or pop a message in the chat and head off when you are ready.</a:t>
            </a:r>
            <a:r>
              <a:rPr lang="en-GB" sz="2400" b="1" dirty="0">
                <a:solidFill>
                  <a:srgbClr val="7030A0"/>
                </a:solidFill>
                <a:latin typeface="Comic Sans MS"/>
              </a:rPr>
              <a:t>​</a:t>
            </a:r>
          </a:p>
          <a:p>
            <a:pPr algn="ctr"/>
            <a:endParaRPr lang="en-GB" sz="2400" b="1" dirty="0">
              <a:solidFill>
                <a:srgbClr val="7030A0"/>
              </a:solidFill>
              <a:latin typeface="Comic Sans MS"/>
              <a:cs typeface="Calibri"/>
            </a:endParaRPr>
          </a:p>
          <a:p>
            <a:pPr algn="ctr"/>
            <a:r>
              <a:rPr lang="en-GB" sz="2400" b="1" dirty="0">
                <a:solidFill>
                  <a:srgbClr val="7030A0"/>
                </a:solidFill>
                <a:latin typeface="Comic Sans MS"/>
                <a:cs typeface="Calibri"/>
              </a:rPr>
              <a:t>Celebrate Birthdays &amp; Anniversaries </a:t>
            </a:r>
          </a:p>
        </p:txBody>
      </p:sp>
      <p:sp>
        <p:nvSpPr>
          <p:cNvPr id="2" name="TextBox 1">
            <a:extLst>
              <a:ext uri="{FF2B5EF4-FFF2-40B4-BE49-F238E27FC236}">
                <a16:creationId xmlns:a16="http://schemas.microsoft.com/office/drawing/2014/main" id="{AEE890AE-4388-45ED-D853-355AFC7618FA}"/>
              </a:ext>
            </a:extLst>
          </p:cNvPr>
          <p:cNvSpPr txBox="1"/>
          <p:nvPr/>
        </p:nvSpPr>
        <p:spPr>
          <a:xfrm>
            <a:off x="7631331" y="6194621"/>
            <a:ext cx="3271234" cy="369332"/>
          </a:xfrm>
          <a:prstGeom prst="rect">
            <a:avLst/>
          </a:prstGeom>
          <a:noFill/>
        </p:spPr>
        <p:txBody>
          <a:bodyPr wrap="square" rtlCol="0">
            <a:spAutoFit/>
          </a:bodyPr>
          <a:lstStyle/>
          <a:p>
            <a:r>
              <a:rPr lang="en-AU" b="1" dirty="0">
                <a:solidFill>
                  <a:srgbClr val="7030A0"/>
                </a:solidFill>
                <a:latin typeface="Comic Sans MS" panose="030F0902030302020204" pitchFamily="66" charset="0"/>
              </a:rPr>
              <a:t>Artwork by Padlet</a:t>
            </a:r>
          </a:p>
        </p:txBody>
      </p:sp>
      <p:pic>
        <p:nvPicPr>
          <p:cNvPr id="5" name="Picture 4" descr="A person standing in a desert&#10;&#10;AI-generated content may be incorrect.">
            <a:extLst>
              <a:ext uri="{FF2B5EF4-FFF2-40B4-BE49-F238E27FC236}">
                <a16:creationId xmlns:a16="http://schemas.microsoft.com/office/drawing/2014/main" id="{D7CD187F-6D76-C80C-C9C6-652F08350F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4394" y="517209"/>
            <a:ext cx="4804905" cy="4804905"/>
          </a:xfrm>
          <a:prstGeom prst="rect">
            <a:avLst/>
          </a:prstGeom>
        </p:spPr>
      </p:pic>
    </p:spTree>
    <p:extLst>
      <p:ext uri="{BB962C8B-B14F-4D97-AF65-F5344CB8AC3E}">
        <p14:creationId xmlns:p14="http://schemas.microsoft.com/office/powerpoint/2010/main" val="3546767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10843" y="1479588"/>
            <a:ext cx="6570314" cy="3898824"/>
          </a:xfrm>
          <a:prstGeom prst="rect">
            <a:avLst/>
          </a:prstGeom>
        </p:spPr>
        <p:txBody>
          <a:bodyPr wrap="square" lIns="91440" tIns="45720" rIns="91440" bIns="45720" anchor="t">
            <a:spAutoFit/>
          </a:bodyPr>
          <a:lstStyle/>
          <a:p>
            <a:pPr>
              <a:lnSpc>
                <a:spcPct val="150000"/>
              </a:lnSpc>
            </a:pPr>
            <a:r>
              <a:rPr lang="en-GB" sz="2800" dirty="0">
                <a:solidFill>
                  <a:srgbClr val="7030A0"/>
                </a:solidFill>
                <a:latin typeface="Comic Sans MS" panose="030F0902030302020204" pitchFamily="66" charset="0"/>
              </a:rPr>
              <a:t>Leader: </a:t>
            </a:r>
            <a:r>
              <a:rPr lang="en-US" altLang="en-US" sz="2800" dirty="0">
                <a:solidFill>
                  <a:srgbClr val="232323"/>
                </a:solidFill>
                <a:latin typeface="Comic Sans MS" panose="030F0902030302020204" pitchFamily="66" charset="0"/>
              </a:rPr>
              <a:t>Rejoice in the Lord,</a:t>
            </a:r>
          </a:p>
          <a:p>
            <a:pPr>
              <a:lnSpc>
                <a:spcPct val="150000"/>
              </a:lnSpc>
            </a:pPr>
            <a:r>
              <a:rPr lang="en-US" altLang="en-US" sz="2800" dirty="0">
                <a:solidFill>
                  <a:srgbClr val="232323"/>
                </a:solidFill>
                <a:latin typeface="Comic Sans MS" panose="030F0902030302020204" pitchFamily="66" charset="0"/>
              </a:rPr>
              <a:t>for he calls us to be honest with him,</a:t>
            </a:r>
          </a:p>
          <a:p>
            <a:pPr>
              <a:lnSpc>
                <a:spcPct val="150000"/>
              </a:lnSpc>
            </a:pPr>
            <a:r>
              <a:rPr lang="en-US" altLang="en-US" sz="2800" dirty="0">
                <a:solidFill>
                  <a:srgbClr val="232323"/>
                </a:solidFill>
                <a:latin typeface="Comic Sans MS" panose="030F0902030302020204" pitchFamily="66" charset="0"/>
              </a:rPr>
              <a:t>offering his forgiveness,</a:t>
            </a:r>
          </a:p>
          <a:p>
            <a:pPr>
              <a:lnSpc>
                <a:spcPct val="150000"/>
              </a:lnSpc>
            </a:pPr>
            <a:r>
              <a:rPr lang="en-US" altLang="en-US" sz="2800" dirty="0">
                <a:solidFill>
                  <a:srgbClr val="232323"/>
                </a:solidFill>
                <a:latin typeface="Comic Sans MS" panose="030F0902030302020204" pitchFamily="66" charset="0"/>
              </a:rPr>
              <a:t>to teach us the way to go</a:t>
            </a:r>
          </a:p>
          <a:p>
            <a:pPr>
              <a:lnSpc>
                <a:spcPct val="150000"/>
              </a:lnSpc>
            </a:pPr>
            <a:r>
              <a:rPr lang="en-US" altLang="en-US" sz="2800" dirty="0">
                <a:solidFill>
                  <a:srgbClr val="232323"/>
                </a:solidFill>
                <a:latin typeface="Comic Sans MS" panose="030F0902030302020204" pitchFamily="66" charset="0"/>
              </a:rPr>
              <a:t>as we make our choices.</a:t>
            </a:r>
          </a:p>
          <a:p>
            <a:pPr>
              <a:lnSpc>
                <a:spcPct val="150000"/>
              </a:lnSpc>
            </a:pPr>
            <a:r>
              <a:rPr lang="en-US" altLang="en-US" sz="2800" dirty="0">
                <a:solidFill>
                  <a:srgbClr val="232323"/>
                </a:solidFill>
                <a:latin typeface="Comic Sans MS" panose="030F0902030302020204" pitchFamily="66" charset="0"/>
              </a:rPr>
              <a:t>Let us walk with him, in faith.</a:t>
            </a:r>
            <a:endParaRPr lang="en-GB" sz="2800" b="1" dirty="0">
              <a:solidFill>
                <a:srgbClr val="CC3399"/>
              </a:solidFill>
              <a:latin typeface="Comic Sans MS" panose="030F0902030302020204" pitchFamily="66" charset="0"/>
            </a:endParaRPr>
          </a:p>
        </p:txBody>
      </p:sp>
      <p:sp>
        <p:nvSpPr>
          <p:cNvPr id="4" name="TextBox 3"/>
          <p:cNvSpPr txBox="1"/>
          <p:nvPr/>
        </p:nvSpPr>
        <p:spPr>
          <a:xfrm>
            <a:off x="4180768" y="440887"/>
            <a:ext cx="3830464" cy="584775"/>
          </a:xfrm>
          <a:prstGeom prst="rect">
            <a:avLst/>
          </a:prstGeom>
          <a:noFill/>
        </p:spPr>
        <p:txBody>
          <a:bodyPr wrap="square" lIns="91440" tIns="45720" rIns="91440" bIns="45720" rtlCol="0" anchor="t">
            <a:spAutoFit/>
          </a:bodyPr>
          <a:lstStyle/>
          <a:p>
            <a:pPr algn="ctr"/>
            <a:r>
              <a:rPr lang="en-US" sz="3200" i="1" dirty="0">
                <a:solidFill>
                  <a:srgbClr val="7030A0"/>
                </a:solidFill>
                <a:latin typeface="Comic Sans MS"/>
              </a:rPr>
              <a:t>Gathering  Prayer</a:t>
            </a:r>
          </a:p>
        </p:txBody>
      </p:sp>
    </p:spTree>
    <p:extLst>
      <p:ext uri="{BB962C8B-B14F-4D97-AF65-F5344CB8AC3E}">
        <p14:creationId xmlns:p14="http://schemas.microsoft.com/office/powerpoint/2010/main" val="3457552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02120" y="709234"/>
            <a:ext cx="7587759" cy="5837817"/>
          </a:xfrm>
          <a:prstGeom prst="rect">
            <a:avLst/>
          </a:prstGeom>
        </p:spPr>
        <p:txBody>
          <a:bodyPr wrap="square" lIns="91440" tIns="45720" rIns="91440" bIns="45720" anchor="t">
            <a:spAutoFit/>
          </a:bodyPr>
          <a:lstStyle/>
          <a:p>
            <a:pPr>
              <a:lnSpc>
                <a:spcPct val="150000"/>
              </a:lnSpc>
            </a:pPr>
            <a:r>
              <a:rPr lang="en-GB" sz="2800" b="1" dirty="0">
                <a:solidFill>
                  <a:srgbClr val="7030A0"/>
                </a:solidFill>
                <a:latin typeface="Comic Sans MS" panose="030F0902030302020204" pitchFamily="66" charset="0"/>
              </a:rPr>
              <a:t>All: </a:t>
            </a:r>
            <a:r>
              <a:rPr lang="en-US" altLang="en-US" sz="2800" b="1" dirty="0">
                <a:solidFill>
                  <a:srgbClr val="232323"/>
                </a:solidFill>
                <a:latin typeface="Comic Sans MS" panose="030F0902030302020204" pitchFamily="66" charset="0"/>
              </a:rPr>
              <a:t>Lord Jesus,</a:t>
            </a:r>
          </a:p>
          <a:p>
            <a:pPr>
              <a:lnSpc>
                <a:spcPct val="150000"/>
              </a:lnSpc>
            </a:pPr>
            <a:r>
              <a:rPr lang="en-US" altLang="en-US" sz="2800" b="1" dirty="0">
                <a:solidFill>
                  <a:srgbClr val="232323"/>
                </a:solidFill>
                <a:latin typeface="Comic Sans MS" panose="030F0902030302020204" pitchFamily="66" charset="0"/>
              </a:rPr>
              <a:t>you know that life</a:t>
            </a:r>
          </a:p>
          <a:p>
            <a:pPr>
              <a:lnSpc>
                <a:spcPct val="150000"/>
              </a:lnSpc>
            </a:pPr>
            <a:r>
              <a:rPr lang="en-US" altLang="en-US" sz="2800" b="1" dirty="0">
                <a:solidFill>
                  <a:srgbClr val="232323"/>
                </a:solidFill>
                <a:latin typeface="Comic Sans MS" panose="030F0902030302020204" pitchFamily="66" charset="0"/>
              </a:rPr>
              <a:t>can be complicated.</a:t>
            </a:r>
          </a:p>
          <a:p>
            <a:pPr>
              <a:lnSpc>
                <a:spcPct val="150000"/>
              </a:lnSpc>
            </a:pPr>
            <a:r>
              <a:rPr lang="en-US" altLang="en-US" sz="2800" b="1" dirty="0">
                <a:solidFill>
                  <a:srgbClr val="232323"/>
                </a:solidFill>
                <a:latin typeface="Comic Sans MS" panose="030F0902030302020204" pitchFamily="66" charset="0"/>
              </a:rPr>
              <a:t>You faced tough choices</a:t>
            </a:r>
          </a:p>
          <a:p>
            <a:pPr>
              <a:lnSpc>
                <a:spcPct val="150000"/>
              </a:lnSpc>
            </a:pPr>
            <a:r>
              <a:rPr lang="en-US" altLang="en-US" sz="2800" b="1" dirty="0">
                <a:solidFill>
                  <a:srgbClr val="232323"/>
                </a:solidFill>
                <a:latin typeface="Comic Sans MS" panose="030F0902030302020204" pitchFamily="66" charset="0"/>
              </a:rPr>
              <a:t>but chose to be true to your father, God.</a:t>
            </a:r>
          </a:p>
          <a:p>
            <a:pPr>
              <a:lnSpc>
                <a:spcPct val="150000"/>
              </a:lnSpc>
            </a:pPr>
            <a:r>
              <a:rPr lang="en-US" altLang="en-US" sz="2800" b="1" dirty="0">
                <a:solidFill>
                  <a:srgbClr val="232323"/>
                </a:solidFill>
                <a:latin typeface="Comic Sans MS" panose="030F0902030302020204" pitchFamily="66" charset="0"/>
              </a:rPr>
              <a:t>By your Holy Spirit,</a:t>
            </a:r>
          </a:p>
          <a:p>
            <a:pPr>
              <a:lnSpc>
                <a:spcPct val="150000"/>
              </a:lnSpc>
            </a:pPr>
            <a:r>
              <a:rPr lang="en-US" altLang="en-US" sz="2800" b="1" dirty="0">
                <a:solidFill>
                  <a:srgbClr val="232323"/>
                </a:solidFill>
                <a:latin typeface="Comic Sans MS" panose="030F0902030302020204" pitchFamily="66" charset="0"/>
              </a:rPr>
              <a:t>instruct and guide us</a:t>
            </a:r>
          </a:p>
          <a:p>
            <a:pPr>
              <a:lnSpc>
                <a:spcPct val="150000"/>
              </a:lnSpc>
            </a:pPr>
            <a:r>
              <a:rPr lang="en-US" altLang="en-US" sz="2800" b="1" dirty="0">
                <a:solidFill>
                  <a:srgbClr val="232323"/>
                </a:solidFill>
                <a:latin typeface="Comic Sans MS" panose="030F0902030302020204" pitchFamily="66" charset="0"/>
              </a:rPr>
              <a:t>that we will be able to know</a:t>
            </a:r>
          </a:p>
          <a:p>
            <a:pPr>
              <a:lnSpc>
                <a:spcPct val="150000"/>
              </a:lnSpc>
            </a:pPr>
            <a:r>
              <a:rPr lang="en-US" altLang="en-US" sz="2800" b="1" dirty="0">
                <a:solidFill>
                  <a:srgbClr val="232323"/>
                </a:solidFill>
                <a:latin typeface="Comic Sans MS" panose="030F0902030302020204" pitchFamily="66" charset="0"/>
              </a:rPr>
              <a:t>what is good and true. Amen.</a:t>
            </a:r>
            <a:endParaRPr lang="en-GB" sz="2800" b="1" dirty="0">
              <a:solidFill>
                <a:srgbClr val="E3960B"/>
              </a:solidFill>
              <a:latin typeface="Comic Sans MS" panose="030F0902030302020204" pitchFamily="66" charset="0"/>
            </a:endParaRPr>
          </a:p>
        </p:txBody>
      </p:sp>
      <p:sp>
        <p:nvSpPr>
          <p:cNvPr id="2" name="TextBox 1">
            <a:extLst>
              <a:ext uri="{FF2B5EF4-FFF2-40B4-BE49-F238E27FC236}">
                <a16:creationId xmlns:a16="http://schemas.microsoft.com/office/drawing/2014/main" id="{F4D10A11-537E-8285-1FED-67811491D79F}"/>
              </a:ext>
            </a:extLst>
          </p:cNvPr>
          <p:cNvSpPr txBox="1"/>
          <p:nvPr/>
        </p:nvSpPr>
        <p:spPr>
          <a:xfrm>
            <a:off x="4180768" y="124459"/>
            <a:ext cx="3830464" cy="584775"/>
          </a:xfrm>
          <a:prstGeom prst="rect">
            <a:avLst/>
          </a:prstGeom>
          <a:noFill/>
        </p:spPr>
        <p:txBody>
          <a:bodyPr wrap="square" lIns="91440" tIns="45720" rIns="91440" bIns="45720" rtlCol="0" anchor="t">
            <a:spAutoFit/>
          </a:bodyPr>
          <a:lstStyle/>
          <a:p>
            <a:pPr algn="ctr"/>
            <a:r>
              <a:rPr lang="en-US" sz="3200" i="1" dirty="0">
                <a:solidFill>
                  <a:srgbClr val="7030A0"/>
                </a:solidFill>
                <a:latin typeface="Comic Sans MS"/>
              </a:rPr>
              <a:t>Gathering  Prayer</a:t>
            </a:r>
          </a:p>
        </p:txBody>
      </p:sp>
    </p:spTree>
    <p:extLst>
      <p:ext uri="{BB962C8B-B14F-4D97-AF65-F5344CB8AC3E}">
        <p14:creationId xmlns:p14="http://schemas.microsoft.com/office/powerpoint/2010/main" val="410322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18986" y="440856"/>
            <a:ext cx="2354028" cy="584775"/>
          </a:xfrm>
          <a:prstGeom prst="rect">
            <a:avLst/>
          </a:prstGeom>
          <a:noFill/>
        </p:spPr>
        <p:txBody>
          <a:bodyPr wrap="square" lIns="91440" tIns="45720" rIns="91440" bIns="45720" rtlCol="0" anchor="t">
            <a:spAutoFit/>
          </a:bodyPr>
          <a:lstStyle/>
          <a:p>
            <a:pPr algn="ctr"/>
            <a:r>
              <a:rPr lang="en-AU" sz="3200" i="1" dirty="0">
                <a:solidFill>
                  <a:srgbClr val="7030A0"/>
                </a:solidFill>
                <a:latin typeface="Comic Sans MS"/>
                <a:cs typeface="Arial"/>
              </a:rPr>
              <a:t>Sentence</a:t>
            </a:r>
          </a:p>
        </p:txBody>
      </p:sp>
      <p:sp>
        <p:nvSpPr>
          <p:cNvPr id="2" name="Rectangle 1"/>
          <p:cNvSpPr/>
          <p:nvPr/>
        </p:nvSpPr>
        <p:spPr>
          <a:xfrm>
            <a:off x="1010653" y="3084589"/>
            <a:ext cx="10170694" cy="2042034"/>
          </a:xfrm>
          <a:prstGeom prst="rect">
            <a:avLst/>
          </a:prstGeom>
        </p:spPr>
        <p:txBody>
          <a:bodyPr wrap="square" lIns="91440" tIns="45720" rIns="91440" bIns="45720" anchor="t">
            <a:spAutoFit/>
          </a:bodyPr>
          <a:lstStyle/>
          <a:p>
            <a:pPr lvl="0" eaLnBrk="0" fontAlgn="base" hangingPunct="0">
              <a:lnSpc>
                <a:spcPct val="150000"/>
              </a:lnSpc>
              <a:spcBef>
                <a:spcPct val="0"/>
              </a:spcBef>
              <a:spcAft>
                <a:spcPct val="0"/>
              </a:spcAft>
            </a:pPr>
            <a:r>
              <a:rPr lang="en-GB" sz="2800" dirty="0">
                <a:solidFill>
                  <a:srgbClr val="7030A0"/>
                </a:solidFill>
                <a:latin typeface="Comic Sans MS" panose="030F0902030302020204" pitchFamily="66" charset="0"/>
                <a:cs typeface="Times New Roman"/>
              </a:rPr>
              <a:t>Cantor: </a:t>
            </a:r>
            <a:r>
              <a:rPr lang="en-US" altLang="en-US" sz="2800" dirty="0">
                <a:solidFill>
                  <a:srgbClr val="333333"/>
                </a:solidFill>
                <a:latin typeface="Comic Sans MS" panose="030F0902030302020204" pitchFamily="66" charset="0"/>
              </a:rPr>
              <a:t>We do not live by bread alone, but by every word that comes from the mouth of God. </a:t>
            </a:r>
            <a:endParaRPr lang="en-GB" sz="2800" dirty="0">
              <a:solidFill>
                <a:srgbClr val="9424CC"/>
              </a:solidFill>
              <a:latin typeface="Comic Sans MS" panose="030F0902030302020204" pitchFamily="66" charset="0"/>
            </a:endParaRPr>
          </a:p>
          <a:p>
            <a:pPr>
              <a:lnSpc>
                <a:spcPct val="150000"/>
              </a:lnSpc>
            </a:pPr>
            <a:r>
              <a:rPr lang="en-AU" sz="3200" dirty="0">
                <a:solidFill>
                  <a:srgbClr val="E3960B"/>
                </a:solidFill>
                <a:latin typeface="Comic Sans MS" panose="030F0902030302020204" pitchFamily="66" charset="0"/>
              </a:rPr>
              <a:t>								      </a:t>
            </a:r>
            <a:r>
              <a:rPr lang="en-AU" sz="2400" dirty="0">
                <a:solidFill>
                  <a:srgbClr val="7030A0"/>
                </a:solidFill>
                <a:latin typeface="Comic Sans MS" panose="030F0902030302020204" pitchFamily="66" charset="0"/>
              </a:rPr>
              <a:t>Matthew 4.4</a:t>
            </a:r>
            <a:endParaRPr lang="en-GB" sz="2800" dirty="0">
              <a:solidFill>
                <a:srgbClr val="7030A0"/>
              </a:solidFill>
              <a:latin typeface="Comic Sans MS" panose="030F0902030302020204" pitchFamily="66" charset="0"/>
              <a:ea typeface="Tahoma"/>
              <a:cs typeface="Times New Roman"/>
            </a:endParaRPr>
          </a:p>
        </p:txBody>
      </p:sp>
      <p:sp>
        <p:nvSpPr>
          <p:cNvPr id="4" name="TextBox 3">
            <a:extLst>
              <a:ext uri="{FF2B5EF4-FFF2-40B4-BE49-F238E27FC236}">
                <a16:creationId xmlns:a16="http://schemas.microsoft.com/office/drawing/2014/main" id="{5B72F64F-A191-E5FE-EA13-F8D7876D2AE8}"/>
              </a:ext>
            </a:extLst>
          </p:cNvPr>
          <p:cNvSpPr txBox="1"/>
          <p:nvPr/>
        </p:nvSpPr>
        <p:spPr>
          <a:xfrm>
            <a:off x="1010653" y="1398359"/>
            <a:ext cx="10507126" cy="1313501"/>
          </a:xfrm>
          <a:prstGeom prst="rect">
            <a:avLst/>
          </a:prstGeom>
          <a:noFill/>
        </p:spPr>
        <p:txBody>
          <a:bodyPr wrap="square" lIns="91440" tIns="45720" rIns="91440" bIns="45720" rtlCol="0" anchor="t">
            <a:spAutoFit/>
          </a:bodyPr>
          <a:lstStyle/>
          <a:p>
            <a:pPr>
              <a:lnSpc>
                <a:spcPct val="150000"/>
              </a:lnSpc>
            </a:pPr>
            <a:r>
              <a:rPr lang="en-AU" sz="2800" dirty="0">
                <a:solidFill>
                  <a:srgbClr val="7030A0"/>
                </a:solidFill>
                <a:latin typeface="Comic Sans MS"/>
                <a:cs typeface="Arial"/>
              </a:rPr>
              <a:t>Leader: </a:t>
            </a:r>
            <a:r>
              <a:rPr lang="en-AU" sz="2800" dirty="0">
                <a:latin typeface="Comic Sans MS"/>
                <a:cs typeface="Arial"/>
              </a:rPr>
              <a:t>I invite our Cantor to proclaim the sentence for today.</a:t>
            </a:r>
          </a:p>
        </p:txBody>
      </p:sp>
      <p:sp>
        <p:nvSpPr>
          <p:cNvPr id="5" name="Rectangle 1">
            <a:extLst>
              <a:ext uri="{FF2B5EF4-FFF2-40B4-BE49-F238E27FC236}">
                <a16:creationId xmlns:a16="http://schemas.microsoft.com/office/drawing/2014/main" id="{79C7F010-A770-B627-8A8D-EB34A4840280}"/>
              </a:ext>
            </a:extLst>
          </p:cNvPr>
          <p:cNvSpPr>
            <a:spLocks noChangeArrowheads="1"/>
          </p:cNvSpPr>
          <p:nvPr/>
        </p:nvSpPr>
        <p:spPr bwMode="auto">
          <a:xfrm>
            <a:off x="0" y="-184972"/>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44201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82175" y="1479588"/>
            <a:ext cx="9627648" cy="3898824"/>
          </a:xfrm>
          <a:prstGeom prst="rect">
            <a:avLst/>
          </a:prstGeom>
        </p:spPr>
        <p:txBody>
          <a:bodyPr wrap="square" lIns="91440" tIns="45720" rIns="91440" bIns="45720" anchor="t">
            <a:spAutoFit/>
          </a:bodyPr>
          <a:lstStyle/>
          <a:p>
            <a:pPr>
              <a:lnSpc>
                <a:spcPct val="150000"/>
              </a:lnSpc>
            </a:pPr>
            <a:r>
              <a:rPr lang="en-AU" sz="2800" b="1" dirty="0">
                <a:solidFill>
                  <a:srgbClr val="7030A0"/>
                </a:solidFill>
                <a:latin typeface="Comic Sans MS" panose="030F0902030302020204" pitchFamily="66" charset="0"/>
                <a:ea typeface="Tahoma"/>
                <a:cs typeface="Tahoma"/>
              </a:rPr>
              <a:t>All: </a:t>
            </a:r>
            <a:r>
              <a:rPr lang="en-US" altLang="en-US" sz="2800" b="1" dirty="0">
                <a:solidFill>
                  <a:srgbClr val="232323"/>
                </a:solidFill>
                <a:latin typeface="Comic Sans MS" panose="030F0902030302020204" pitchFamily="66" charset="0"/>
              </a:rPr>
              <a:t>Creator God, in these testing times</a:t>
            </a:r>
            <a:br>
              <a:rPr lang="en-US" altLang="en-US" sz="2800" b="1" dirty="0">
                <a:latin typeface="Comic Sans MS" panose="030F0902030302020204" pitchFamily="66" charset="0"/>
              </a:rPr>
            </a:br>
            <a:r>
              <a:rPr lang="en-US" altLang="en-US" sz="2800" b="1" dirty="0">
                <a:solidFill>
                  <a:srgbClr val="232323"/>
                </a:solidFill>
                <a:latin typeface="Comic Sans MS" panose="030F0902030302020204" pitchFamily="66" charset="0"/>
              </a:rPr>
              <a:t>we bring to our worship all that we have faced, all that we have overcome, all that we need to hold on to and all that we need to release.</a:t>
            </a:r>
            <a:br>
              <a:rPr lang="en-US" altLang="en-US" sz="2800" b="1" dirty="0">
                <a:latin typeface="Comic Sans MS" panose="030F0902030302020204" pitchFamily="66" charset="0"/>
              </a:rPr>
            </a:br>
            <a:r>
              <a:rPr lang="en-US" altLang="en-US" sz="2800" b="1" dirty="0">
                <a:solidFill>
                  <a:srgbClr val="232323"/>
                </a:solidFill>
                <a:latin typeface="Comic Sans MS" panose="030F0902030302020204" pitchFamily="66" charset="0"/>
              </a:rPr>
              <a:t>Help us to worship you in spirit and in truth.</a:t>
            </a:r>
            <a:endParaRPr lang="en-US" altLang="en-US" sz="2800" b="1" dirty="0">
              <a:latin typeface="Comic Sans MS" panose="030F0902030302020204" pitchFamily="66" charset="0"/>
            </a:endParaRPr>
          </a:p>
          <a:p>
            <a:pPr>
              <a:lnSpc>
                <a:spcPct val="150000"/>
              </a:lnSpc>
            </a:pPr>
            <a:r>
              <a:rPr lang="en-AU" sz="2800" b="1" dirty="0">
                <a:latin typeface="Comic Sans MS" panose="030F0902030302020204" pitchFamily="66" charset="0"/>
              </a:rPr>
              <a:t>Amen.</a:t>
            </a:r>
            <a:endParaRPr lang="en-GB" sz="2800" b="1" dirty="0">
              <a:solidFill>
                <a:srgbClr val="CC3399"/>
              </a:solidFill>
              <a:latin typeface="Comic Sans MS" panose="030F0902030302020204" pitchFamily="66" charset="0"/>
            </a:endParaRPr>
          </a:p>
        </p:txBody>
      </p:sp>
      <p:sp>
        <p:nvSpPr>
          <p:cNvPr id="4" name="TextBox 3"/>
          <p:cNvSpPr txBox="1"/>
          <p:nvPr/>
        </p:nvSpPr>
        <p:spPr>
          <a:xfrm>
            <a:off x="1282175" y="615320"/>
            <a:ext cx="8602605" cy="523220"/>
          </a:xfrm>
          <a:prstGeom prst="rect">
            <a:avLst/>
          </a:prstGeom>
          <a:noFill/>
        </p:spPr>
        <p:txBody>
          <a:bodyPr wrap="square" lIns="91440" tIns="45720" rIns="91440" bIns="45720" rtlCol="0" anchor="t">
            <a:spAutoFit/>
          </a:bodyPr>
          <a:lstStyle/>
          <a:p>
            <a:pPr algn="ctr"/>
            <a:r>
              <a:rPr lang="en-US" sz="2800" dirty="0">
                <a:solidFill>
                  <a:srgbClr val="7030A0"/>
                </a:solidFill>
                <a:latin typeface="Comic Sans MS"/>
              </a:rPr>
              <a:t>Leader</a:t>
            </a:r>
            <a:r>
              <a:rPr lang="en-US" sz="2800" b="1" dirty="0">
                <a:solidFill>
                  <a:srgbClr val="7030A0"/>
                </a:solidFill>
                <a:latin typeface="Comic Sans MS"/>
              </a:rPr>
              <a:t>: </a:t>
            </a:r>
            <a:r>
              <a:rPr lang="en-US" sz="2800" dirty="0">
                <a:latin typeface="Comic Sans MS"/>
              </a:rPr>
              <a:t>We pray the prayer of approach together</a:t>
            </a:r>
            <a:endParaRPr lang="en-US" sz="2800" i="1" dirty="0">
              <a:latin typeface="Comic Sans MS"/>
            </a:endParaRPr>
          </a:p>
        </p:txBody>
      </p:sp>
    </p:spTree>
    <p:extLst>
      <p:ext uri="{BB962C8B-B14F-4D97-AF65-F5344CB8AC3E}">
        <p14:creationId xmlns:p14="http://schemas.microsoft.com/office/powerpoint/2010/main" val="951677947"/>
      </p:ext>
    </p:extLst>
  </p:cSld>
  <p:clrMapOvr>
    <a:masterClrMapping/>
  </p:clrMapOvr>
</p:sld>
</file>

<file path=ppt/theme/theme1.xml><?xml version="1.0" encoding="utf-8"?>
<a:theme xmlns:a="http://schemas.openxmlformats.org/drawingml/2006/main" name="Office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1300d55-8519-4834-8849-904d53629995">
      <Terms xmlns="http://schemas.microsoft.com/office/infopath/2007/PartnerControls"/>
    </lcf76f155ced4ddcb4097134ff3c332f>
    <TaxCatchAll xmlns="ec033be3-6e3d-434c-bca7-6d953e43020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7999BE31A5853479B8E37FC991E0AB2" ma:contentTypeVersion="12" ma:contentTypeDescription="Create a new document." ma:contentTypeScope="" ma:versionID="6fd064ff961df132e09d2a6041941016">
  <xsd:schema xmlns:xsd="http://www.w3.org/2001/XMLSchema" xmlns:xs="http://www.w3.org/2001/XMLSchema" xmlns:p="http://schemas.microsoft.com/office/2006/metadata/properties" xmlns:ns2="e1300d55-8519-4834-8849-904d53629995" xmlns:ns3="ec033be3-6e3d-434c-bca7-6d953e43020a" targetNamespace="http://schemas.microsoft.com/office/2006/metadata/properties" ma:root="true" ma:fieldsID="1d376bc2cb5e3b0b186fce09073e6f79" ns2:_="" ns3:_="">
    <xsd:import namespace="e1300d55-8519-4834-8849-904d53629995"/>
    <xsd:import namespace="ec033be3-6e3d-434c-bca7-6d953e43020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SearchProperties"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300d55-8519-4834-8849-904d536299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01fbc14-c8d3-4a6c-b842-2218620a460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c033be3-6e3d-434c-bca7-6d953e43020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ba0a0cd-6bef-4ca7-917d-3d34814965fc}" ma:internalName="TaxCatchAll" ma:showField="CatchAllData" ma:web="ec033be3-6e3d-434c-bca7-6d953e4302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E5274FF-2E52-4130-9932-E8CAF77BB21D}">
  <ds:schemaRefs>
    <ds:schemaRef ds:uri="http://schemas.microsoft.com/office/infopath/2007/PartnerControls"/>
    <ds:schemaRef ds:uri="http://schemas.microsoft.com/office/2006/documentManagement/types"/>
    <ds:schemaRef ds:uri="http://purl.org/dc/terms/"/>
    <ds:schemaRef ds:uri="e1300d55-8519-4834-8849-904d53629995"/>
    <ds:schemaRef ds:uri="http://schemas.openxmlformats.org/package/2006/metadata/core-properties"/>
    <ds:schemaRef ds:uri="http://schemas.microsoft.com/office/2006/metadata/properties"/>
    <ds:schemaRef ds:uri="http://purl.org/dc/elements/1.1/"/>
    <ds:schemaRef ds:uri="ec033be3-6e3d-434c-bca7-6d953e43020a"/>
    <ds:schemaRef ds:uri="http://www.w3.org/XML/1998/namespace"/>
    <ds:schemaRef ds:uri="http://purl.org/dc/dcmitype/"/>
  </ds:schemaRefs>
</ds:datastoreItem>
</file>

<file path=customXml/itemProps2.xml><?xml version="1.0" encoding="utf-8"?>
<ds:datastoreItem xmlns:ds="http://schemas.openxmlformats.org/officeDocument/2006/customXml" ds:itemID="{F85D8CB1-A8CB-4C83-B2C3-D73F6A8E68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300d55-8519-4834-8849-904d53629995"/>
    <ds:schemaRef ds:uri="ec033be3-6e3d-434c-bca7-6d953e4302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0D2CB55-90DB-47F1-A1DF-76122F96F5E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656</TotalTime>
  <Words>4285</Words>
  <Application>Microsoft Office PowerPoint</Application>
  <PresentationFormat>Widescreen</PresentationFormat>
  <Paragraphs>482</Paragraphs>
  <Slides>52</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52</vt:i4>
      </vt:variant>
    </vt:vector>
  </HeadingPairs>
  <TitlesOfParts>
    <vt:vector size="61" baseType="lpstr">
      <vt:lpstr>Arial</vt:lpstr>
      <vt:lpstr>Arial,Sans-Serif</vt:lpstr>
      <vt:lpstr>Calibri</vt:lpstr>
      <vt:lpstr>Comic Sans MS</vt:lpstr>
      <vt:lpstr>Tahoma</vt:lpstr>
      <vt:lpstr>Times New Roman</vt:lpstr>
      <vt:lpstr>-webkit-standard</vt:lpstr>
      <vt:lpstr>Wingdings</vt:lpstr>
      <vt:lpstr>Office Theme</vt:lpstr>
      <vt:lpstr>PowerPoint Presentation</vt:lpstr>
      <vt:lpstr>PowerPoint Presentation</vt:lpstr>
      <vt:lpstr>PowerPoint Presentation</vt:lpstr>
      <vt:lpstr>PowerPoint Presentation</vt:lpstr>
      <vt:lpstr>Leader and Cantor unmute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Keith Colbert</dc:creator>
  <cp:lastModifiedBy>Lauren Martin</cp:lastModifiedBy>
  <cp:revision>591</cp:revision>
  <cp:lastPrinted>2019-01-02T23:00:29Z</cp:lastPrinted>
  <dcterms:created xsi:type="dcterms:W3CDTF">2018-08-20T02:08:08Z</dcterms:created>
  <dcterms:modified xsi:type="dcterms:W3CDTF">2026-02-18T11:20:42Z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137c702-58a9-4d31-a34f-27babbd913b9_Enabled">
    <vt:lpwstr>true</vt:lpwstr>
  </property>
  <property fmtid="{D5CDD505-2E9C-101B-9397-08002B2CF9AE}" pid="3" name="MSIP_Label_5137c702-58a9-4d31-a34f-27babbd913b9_SetDate">
    <vt:lpwstr>2023-09-29T06:51:00Z</vt:lpwstr>
  </property>
  <property fmtid="{D5CDD505-2E9C-101B-9397-08002B2CF9AE}" pid="4" name="MSIP_Label_5137c702-58a9-4d31-a34f-27babbd913b9_Method">
    <vt:lpwstr>Standard</vt:lpwstr>
  </property>
  <property fmtid="{D5CDD505-2E9C-101B-9397-08002B2CF9AE}" pid="5" name="MSIP_Label_5137c702-58a9-4d31-a34f-27babbd913b9_Name">
    <vt:lpwstr>defa4170-0d19-0005-0004-bc88714345d2</vt:lpwstr>
  </property>
  <property fmtid="{D5CDD505-2E9C-101B-9397-08002B2CF9AE}" pid="6" name="MSIP_Label_5137c702-58a9-4d31-a34f-27babbd913b9_SiteId">
    <vt:lpwstr>fa02d289-7836-4c84-a501-d867a1ac46c3</vt:lpwstr>
  </property>
  <property fmtid="{D5CDD505-2E9C-101B-9397-08002B2CF9AE}" pid="7" name="MSIP_Label_5137c702-58a9-4d31-a34f-27babbd913b9_ActionId">
    <vt:lpwstr>6582fa41-dc36-4fa7-91f8-fdec15e26ff2</vt:lpwstr>
  </property>
  <property fmtid="{D5CDD505-2E9C-101B-9397-08002B2CF9AE}" pid="8" name="MSIP_Label_5137c702-58a9-4d31-a34f-27babbd913b9_ContentBits">
    <vt:lpwstr>0</vt:lpwstr>
  </property>
  <property fmtid="{D5CDD505-2E9C-101B-9397-08002B2CF9AE}" pid="9" name="MediaServiceImageTags">
    <vt:lpwstr/>
  </property>
  <property fmtid="{D5CDD505-2E9C-101B-9397-08002B2CF9AE}" pid="10" name="ContentTypeId">
    <vt:lpwstr>0x01010067999BE31A5853479B8E37FC991E0AB2</vt:lpwstr>
  </property>
  <property fmtid="{D5CDD505-2E9C-101B-9397-08002B2CF9AE}" pid="11" name="ComplianceAssetId">
    <vt:lpwstr/>
  </property>
  <property fmtid="{D5CDD505-2E9C-101B-9397-08002B2CF9AE}" pid="12" name="_ExtendedDescription">
    <vt:lpwstr/>
  </property>
  <property fmtid="{D5CDD505-2E9C-101B-9397-08002B2CF9AE}" pid="13" name="TriggerFlowInfo">
    <vt:lpwstr/>
  </property>
</Properties>
</file>