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641" r:id="rId4"/>
    <p:sldId id="702" r:id="rId5"/>
    <p:sldId id="703" r:id="rId6"/>
    <p:sldId id="638" r:id="rId7"/>
    <p:sldId id="639" r:id="rId8"/>
    <p:sldId id="640" r:id="rId9"/>
    <p:sldId id="688" r:id="rId10"/>
    <p:sldId id="689" r:id="rId11"/>
    <p:sldId id="260" r:id="rId12"/>
    <p:sldId id="261" r:id="rId13"/>
    <p:sldId id="634" r:id="rId14"/>
    <p:sldId id="635" r:id="rId15"/>
    <p:sldId id="704" r:id="rId16"/>
    <p:sldId id="696" r:id="rId17"/>
    <p:sldId id="690" r:id="rId18"/>
    <p:sldId id="705" r:id="rId19"/>
    <p:sldId id="698" r:id="rId20"/>
    <p:sldId id="697" r:id="rId21"/>
    <p:sldId id="693" r:id="rId22"/>
    <p:sldId id="692" r:id="rId23"/>
    <p:sldId id="691" r:id="rId24"/>
    <p:sldId id="701" r:id="rId25"/>
    <p:sldId id="694" r:id="rId26"/>
    <p:sldId id="700" r:id="rId27"/>
    <p:sldId id="637" r:id="rId28"/>
    <p:sldId id="642" r:id="rId29"/>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hristie" userId="84e6e281-edf4-46c9-b975-55a073e31b1a" providerId="ADAL" clId="{F66CD9D8-65F0-42F0-A138-C746D1029227}"/>
    <pc:docChg chg="delSld modSld delMainMaster">
      <pc:chgData name="Michael Christie" userId="84e6e281-edf4-46c9-b975-55a073e31b1a" providerId="ADAL" clId="{F66CD9D8-65F0-42F0-A138-C746D1029227}" dt="2026-02-17T07:12:37.005" v="14" actId="47"/>
      <pc:docMkLst>
        <pc:docMk/>
      </pc:docMkLst>
      <pc:sldChg chg="modSp mod">
        <pc:chgData name="Michael Christie" userId="84e6e281-edf4-46c9-b975-55a073e31b1a" providerId="ADAL" clId="{F66CD9D8-65F0-42F0-A138-C746D1029227}" dt="2026-02-17T07:12:20.575" v="8" actId="20577"/>
        <pc:sldMkLst>
          <pc:docMk/>
          <pc:sldMk cId="1407182943" sldId="258"/>
        </pc:sldMkLst>
        <pc:spChg chg="mod">
          <ac:chgData name="Michael Christie" userId="84e6e281-edf4-46c9-b975-55a073e31b1a" providerId="ADAL" clId="{F66CD9D8-65F0-42F0-A138-C746D1029227}" dt="2026-02-17T07:12:20.575" v="8" actId="20577"/>
          <ac:spMkLst>
            <pc:docMk/>
            <pc:sldMk cId="1407182943" sldId="258"/>
            <ac:spMk id="4" creationId="{DD96B84D-750C-61FB-35AE-643B6D5A0317}"/>
          </ac:spMkLst>
        </pc:spChg>
      </pc:sldChg>
      <pc:sldChg chg="del">
        <pc:chgData name="Michael Christie" userId="84e6e281-edf4-46c9-b975-55a073e31b1a" providerId="ADAL" clId="{F66CD9D8-65F0-42F0-A138-C746D1029227}" dt="2026-02-17T07:12:37.005" v="14" actId="47"/>
        <pc:sldMkLst>
          <pc:docMk/>
          <pc:sldMk cId="1045246076" sldId="266"/>
        </pc:sldMkLst>
      </pc:sldChg>
      <pc:sldChg chg="del">
        <pc:chgData name="Michael Christie" userId="84e6e281-edf4-46c9-b975-55a073e31b1a" providerId="ADAL" clId="{F66CD9D8-65F0-42F0-A138-C746D1029227}" dt="2026-02-17T07:12:33.043" v="11" actId="47"/>
        <pc:sldMkLst>
          <pc:docMk/>
          <pc:sldMk cId="3534881600" sldId="369"/>
        </pc:sldMkLst>
      </pc:sldChg>
      <pc:sldChg chg="del">
        <pc:chgData name="Michael Christie" userId="84e6e281-edf4-46c9-b975-55a073e31b1a" providerId="ADAL" clId="{F66CD9D8-65F0-42F0-A138-C746D1029227}" dt="2026-02-17T07:12:34.337" v="12" actId="47"/>
        <pc:sldMkLst>
          <pc:docMk/>
          <pc:sldMk cId="3020694386" sldId="370"/>
        </pc:sldMkLst>
      </pc:sldChg>
      <pc:sldChg chg="del">
        <pc:chgData name="Michael Christie" userId="84e6e281-edf4-46c9-b975-55a073e31b1a" providerId="ADAL" clId="{F66CD9D8-65F0-42F0-A138-C746D1029227}" dt="2026-02-17T07:12:09.727" v="0" actId="47"/>
        <pc:sldMkLst>
          <pc:docMk/>
          <pc:sldMk cId="1579605028" sldId="371"/>
        </pc:sldMkLst>
      </pc:sldChg>
      <pc:sldChg chg="del">
        <pc:chgData name="Michael Christie" userId="84e6e281-edf4-46c9-b975-55a073e31b1a" providerId="ADAL" clId="{F66CD9D8-65F0-42F0-A138-C746D1029227}" dt="2026-02-17T07:12:27.949" v="9" actId="47"/>
        <pc:sldMkLst>
          <pc:docMk/>
          <pc:sldMk cId="1614506824" sldId="372"/>
        </pc:sldMkLst>
      </pc:sldChg>
      <pc:sldChg chg="del">
        <pc:chgData name="Michael Christie" userId="84e6e281-edf4-46c9-b975-55a073e31b1a" providerId="ADAL" clId="{F66CD9D8-65F0-42F0-A138-C746D1029227}" dt="2026-02-17T07:12:11.437" v="3" actId="47"/>
        <pc:sldMkLst>
          <pc:docMk/>
          <pc:sldMk cId="1828426897" sldId="388"/>
        </pc:sldMkLst>
      </pc:sldChg>
      <pc:sldChg chg="del">
        <pc:chgData name="Michael Christie" userId="84e6e281-edf4-46c9-b975-55a073e31b1a" providerId="ADAL" clId="{F66CD9D8-65F0-42F0-A138-C746D1029227}" dt="2026-02-17T07:12:10.786" v="2" actId="47"/>
        <pc:sldMkLst>
          <pc:docMk/>
          <pc:sldMk cId="3694269337" sldId="581"/>
        </pc:sldMkLst>
      </pc:sldChg>
      <pc:sldChg chg="del">
        <pc:chgData name="Michael Christie" userId="84e6e281-edf4-46c9-b975-55a073e31b1a" providerId="ADAL" clId="{F66CD9D8-65F0-42F0-A138-C746D1029227}" dt="2026-02-17T07:12:32.101" v="10" actId="47"/>
        <pc:sldMkLst>
          <pc:docMk/>
          <pc:sldMk cId="2331226511" sldId="613"/>
        </pc:sldMkLst>
      </pc:sldChg>
      <pc:sldChg chg="del">
        <pc:chgData name="Michael Christie" userId="84e6e281-edf4-46c9-b975-55a073e31b1a" providerId="ADAL" clId="{F66CD9D8-65F0-42F0-A138-C746D1029227}" dt="2026-02-17T07:12:35.377" v="13" actId="47"/>
        <pc:sldMkLst>
          <pc:docMk/>
          <pc:sldMk cId="1881922641" sldId="633"/>
        </pc:sldMkLst>
      </pc:sldChg>
      <pc:sldChg chg="del">
        <pc:chgData name="Michael Christie" userId="84e6e281-edf4-46c9-b975-55a073e31b1a" providerId="ADAL" clId="{F66CD9D8-65F0-42F0-A138-C746D1029227}" dt="2026-02-17T07:12:10.154" v="1" actId="47"/>
        <pc:sldMkLst>
          <pc:docMk/>
          <pc:sldMk cId="2204597512" sldId="687"/>
        </pc:sldMkLst>
      </pc:sldChg>
      <pc:sldMasterChg chg="del delSldLayout">
        <pc:chgData name="Michael Christie" userId="84e6e281-edf4-46c9-b975-55a073e31b1a" providerId="ADAL" clId="{F66CD9D8-65F0-42F0-A138-C746D1029227}" dt="2026-02-17T07:12:37.005" v="14" actId="47"/>
        <pc:sldMasterMkLst>
          <pc:docMk/>
          <pc:sldMasterMk cId="2347923674" sldId="2147483660"/>
        </pc:sldMasterMkLst>
        <pc:sldLayoutChg chg="del">
          <pc:chgData name="Michael Christie" userId="84e6e281-edf4-46c9-b975-55a073e31b1a" providerId="ADAL" clId="{F66CD9D8-65F0-42F0-A138-C746D1029227}" dt="2026-02-17T07:12:37.005" v="14" actId="47"/>
          <pc:sldLayoutMkLst>
            <pc:docMk/>
            <pc:sldMasterMk cId="2347923674" sldId="2147483660"/>
            <pc:sldLayoutMk cId="3062222079" sldId="2147483661"/>
          </pc:sldLayoutMkLst>
        </pc:sldLayoutChg>
        <pc:sldLayoutChg chg="del">
          <pc:chgData name="Michael Christie" userId="84e6e281-edf4-46c9-b975-55a073e31b1a" providerId="ADAL" clId="{F66CD9D8-65F0-42F0-A138-C746D1029227}" dt="2026-02-17T07:12:37.005" v="14" actId="47"/>
          <pc:sldLayoutMkLst>
            <pc:docMk/>
            <pc:sldMasterMk cId="2347923674" sldId="2147483660"/>
            <pc:sldLayoutMk cId="3671457583" sldId="2147483662"/>
          </pc:sldLayoutMkLst>
        </pc:sldLayoutChg>
        <pc:sldLayoutChg chg="del">
          <pc:chgData name="Michael Christie" userId="84e6e281-edf4-46c9-b975-55a073e31b1a" providerId="ADAL" clId="{F66CD9D8-65F0-42F0-A138-C746D1029227}" dt="2026-02-17T07:12:37.005" v="14" actId="47"/>
          <pc:sldLayoutMkLst>
            <pc:docMk/>
            <pc:sldMasterMk cId="2347923674" sldId="2147483660"/>
            <pc:sldLayoutMk cId="1115897242" sldId="2147483663"/>
          </pc:sldLayoutMkLst>
        </pc:sldLayoutChg>
        <pc:sldLayoutChg chg="del">
          <pc:chgData name="Michael Christie" userId="84e6e281-edf4-46c9-b975-55a073e31b1a" providerId="ADAL" clId="{F66CD9D8-65F0-42F0-A138-C746D1029227}" dt="2026-02-17T07:12:37.005" v="14" actId="47"/>
          <pc:sldLayoutMkLst>
            <pc:docMk/>
            <pc:sldMasterMk cId="2347923674" sldId="2147483660"/>
            <pc:sldLayoutMk cId="968525172" sldId="2147483664"/>
          </pc:sldLayoutMkLst>
        </pc:sldLayoutChg>
        <pc:sldLayoutChg chg="del">
          <pc:chgData name="Michael Christie" userId="84e6e281-edf4-46c9-b975-55a073e31b1a" providerId="ADAL" clId="{F66CD9D8-65F0-42F0-A138-C746D1029227}" dt="2026-02-17T07:12:37.005" v="14" actId="47"/>
          <pc:sldLayoutMkLst>
            <pc:docMk/>
            <pc:sldMasterMk cId="2347923674" sldId="2147483660"/>
            <pc:sldLayoutMk cId="2260648805" sldId="2147483665"/>
          </pc:sldLayoutMkLst>
        </pc:sldLayoutChg>
        <pc:sldLayoutChg chg="del">
          <pc:chgData name="Michael Christie" userId="84e6e281-edf4-46c9-b975-55a073e31b1a" providerId="ADAL" clId="{F66CD9D8-65F0-42F0-A138-C746D1029227}" dt="2026-02-17T07:12:37.005" v="14" actId="47"/>
          <pc:sldLayoutMkLst>
            <pc:docMk/>
            <pc:sldMasterMk cId="2347923674" sldId="2147483660"/>
            <pc:sldLayoutMk cId="1823053005" sldId="2147483666"/>
          </pc:sldLayoutMkLst>
        </pc:sldLayoutChg>
        <pc:sldLayoutChg chg="del">
          <pc:chgData name="Michael Christie" userId="84e6e281-edf4-46c9-b975-55a073e31b1a" providerId="ADAL" clId="{F66CD9D8-65F0-42F0-A138-C746D1029227}" dt="2026-02-17T07:12:37.005" v="14" actId="47"/>
          <pc:sldLayoutMkLst>
            <pc:docMk/>
            <pc:sldMasterMk cId="2347923674" sldId="2147483660"/>
            <pc:sldLayoutMk cId="1740369105" sldId="2147483667"/>
          </pc:sldLayoutMkLst>
        </pc:sldLayoutChg>
        <pc:sldLayoutChg chg="del">
          <pc:chgData name="Michael Christie" userId="84e6e281-edf4-46c9-b975-55a073e31b1a" providerId="ADAL" clId="{F66CD9D8-65F0-42F0-A138-C746D1029227}" dt="2026-02-17T07:12:37.005" v="14" actId="47"/>
          <pc:sldLayoutMkLst>
            <pc:docMk/>
            <pc:sldMasterMk cId="2347923674" sldId="2147483660"/>
            <pc:sldLayoutMk cId="1312160630" sldId="2147483668"/>
          </pc:sldLayoutMkLst>
        </pc:sldLayoutChg>
        <pc:sldLayoutChg chg="del">
          <pc:chgData name="Michael Christie" userId="84e6e281-edf4-46c9-b975-55a073e31b1a" providerId="ADAL" clId="{F66CD9D8-65F0-42F0-A138-C746D1029227}" dt="2026-02-17T07:12:37.005" v="14" actId="47"/>
          <pc:sldLayoutMkLst>
            <pc:docMk/>
            <pc:sldMasterMk cId="2347923674" sldId="2147483660"/>
            <pc:sldLayoutMk cId="646737791" sldId="2147483669"/>
          </pc:sldLayoutMkLst>
        </pc:sldLayoutChg>
        <pc:sldLayoutChg chg="del">
          <pc:chgData name="Michael Christie" userId="84e6e281-edf4-46c9-b975-55a073e31b1a" providerId="ADAL" clId="{F66CD9D8-65F0-42F0-A138-C746D1029227}" dt="2026-02-17T07:12:37.005" v="14" actId="47"/>
          <pc:sldLayoutMkLst>
            <pc:docMk/>
            <pc:sldMasterMk cId="2347923674" sldId="2147483660"/>
            <pc:sldLayoutMk cId="1378446441" sldId="2147483670"/>
          </pc:sldLayoutMkLst>
        </pc:sldLayoutChg>
        <pc:sldLayoutChg chg="del">
          <pc:chgData name="Michael Christie" userId="84e6e281-edf4-46c9-b975-55a073e31b1a" providerId="ADAL" clId="{F66CD9D8-65F0-42F0-A138-C746D1029227}" dt="2026-02-17T07:12:37.005" v="14" actId="47"/>
          <pc:sldLayoutMkLst>
            <pc:docMk/>
            <pc:sldMasterMk cId="2347923674" sldId="2147483660"/>
            <pc:sldLayoutMk cId="3830197809" sldId="2147483671"/>
          </pc:sldLayoutMkLst>
        </pc:sldLayoutChg>
        <pc:sldLayoutChg chg="del">
          <pc:chgData name="Michael Christie" userId="84e6e281-edf4-46c9-b975-55a073e31b1a" providerId="ADAL" clId="{F66CD9D8-65F0-42F0-A138-C746D1029227}" dt="2026-02-17T07:12:37.005" v="14" actId="47"/>
          <pc:sldLayoutMkLst>
            <pc:docMk/>
            <pc:sldMasterMk cId="2347923674" sldId="2147483660"/>
            <pc:sldLayoutMk cId="2117683519" sldId="2147483672"/>
          </pc:sldLayoutMkLst>
        </pc:sldLayoutChg>
      </pc:sldMasterChg>
      <pc:sldMasterChg chg="del delSldLayout">
        <pc:chgData name="Michael Christie" userId="84e6e281-edf4-46c9-b975-55a073e31b1a" providerId="ADAL" clId="{F66CD9D8-65F0-42F0-A138-C746D1029227}" dt="2026-02-17T07:12:35.377" v="13" actId="47"/>
        <pc:sldMasterMkLst>
          <pc:docMk/>
          <pc:sldMasterMk cId="1446156820" sldId="2147483673"/>
        </pc:sldMasterMkLst>
        <pc:sldLayoutChg chg="del">
          <pc:chgData name="Michael Christie" userId="84e6e281-edf4-46c9-b975-55a073e31b1a" providerId="ADAL" clId="{F66CD9D8-65F0-42F0-A138-C746D1029227}" dt="2026-02-17T07:12:35.377" v="13" actId="47"/>
          <pc:sldLayoutMkLst>
            <pc:docMk/>
            <pc:sldMasterMk cId="1446156820" sldId="2147483673"/>
            <pc:sldLayoutMk cId="346066261" sldId="2147483674"/>
          </pc:sldLayoutMkLst>
        </pc:sldLayoutChg>
        <pc:sldLayoutChg chg="del">
          <pc:chgData name="Michael Christie" userId="84e6e281-edf4-46c9-b975-55a073e31b1a" providerId="ADAL" clId="{F66CD9D8-65F0-42F0-A138-C746D1029227}" dt="2026-02-17T07:12:35.377" v="13" actId="47"/>
          <pc:sldLayoutMkLst>
            <pc:docMk/>
            <pc:sldMasterMk cId="1446156820" sldId="2147483673"/>
            <pc:sldLayoutMk cId="376758819" sldId="2147483675"/>
          </pc:sldLayoutMkLst>
        </pc:sldLayoutChg>
        <pc:sldLayoutChg chg="del">
          <pc:chgData name="Michael Christie" userId="84e6e281-edf4-46c9-b975-55a073e31b1a" providerId="ADAL" clId="{F66CD9D8-65F0-42F0-A138-C746D1029227}" dt="2026-02-17T07:12:35.377" v="13" actId="47"/>
          <pc:sldLayoutMkLst>
            <pc:docMk/>
            <pc:sldMasterMk cId="1446156820" sldId="2147483673"/>
            <pc:sldLayoutMk cId="513318102" sldId="2147483676"/>
          </pc:sldLayoutMkLst>
        </pc:sldLayoutChg>
        <pc:sldLayoutChg chg="del">
          <pc:chgData name="Michael Christie" userId="84e6e281-edf4-46c9-b975-55a073e31b1a" providerId="ADAL" clId="{F66CD9D8-65F0-42F0-A138-C746D1029227}" dt="2026-02-17T07:12:35.377" v="13" actId="47"/>
          <pc:sldLayoutMkLst>
            <pc:docMk/>
            <pc:sldMasterMk cId="1446156820" sldId="2147483673"/>
            <pc:sldLayoutMk cId="3971885611" sldId="2147483677"/>
          </pc:sldLayoutMkLst>
        </pc:sldLayoutChg>
        <pc:sldLayoutChg chg="del">
          <pc:chgData name="Michael Christie" userId="84e6e281-edf4-46c9-b975-55a073e31b1a" providerId="ADAL" clId="{F66CD9D8-65F0-42F0-A138-C746D1029227}" dt="2026-02-17T07:12:35.377" v="13" actId="47"/>
          <pc:sldLayoutMkLst>
            <pc:docMk/>
            <pc:sldMasterMk cId="1446156820" sldId="2147483673"/>
            <pc:sldLayoutMk cId="522099286" sldId="2147483678"/>
          </pc:sldLayoutMkLst>
        </pc:sldLayoutChg>
        <pc:sldLayoutChg chg="del">
          <pc:chgData name="Michael Christie" userId="84e6e281-edf4-46c9-b975-55a073e31b1a" providerId="ADAL" clId="{F66CD9D8-65F0-42F0-A138-C746D1029227}" dt="2026-02-17T07:12:35.377" v="13" actId="47"/>
          <pc:sldLayoutMkLst>
            <pc:docMk/>
            <pc:sldMasterMk cId="1446156820" sldId="2147483673"/>
            <pc:sldLayoutMk cId="3391416174" sldId="2147483679"/>
          </pc:sldLayoutMkLst>
        </pc:sldLayoutChg>
        <pc:sldLayoutChg chg="del">
          <pc:chgData name="Michael Christie" userId="84e6e281-edf4-46c9-b975-55a073e31b1a" providerId="ADAL" clId="{F66CD9D8-65F0-42F0-A138-C746D1029227}" dt="2026-02-17T07:12:35.377" v="13" actId="47"/>
          <pc:sldLayoutMkLst>
            <pc:docMk/>
            <pc:sldMasterMk cId="1446156820" sldId="2147483673"/>
            <pc:sldLayoutMk cId="2905644989" sldId="2147483680"/>
          </pc:sldLayoutMkLst>
        </pc:sldLayoutChg>
        <pc:sldLayoutChg chg="del">
          <pc:chgData name="Michael Christie" userId="84e6e281-edf4-46c9-b975-55a073e31b1a" providerId="ADAL" clId="{F66CD9D8-65F0-42F0-A138-C746D1029227}" dt="2026-02-17T07:12:35.377" v="13" actId="47"/>
          <pc:sldLayoutMkLst>
            <pc:docMk/>
            <pc:sldMasterMk cId="1446156820" sldId="2147483673"/>
            <pc:sldLayoutMk cId="2009122127" sldId="2147483681"/>
          </pc:sldLayoutMkLst>
        </pc:sldLayoutChg>
        <pc:sldLayoutChg chg="del">
          <pc:chgData name="Michael Christie" userId="84e6e281-edf4-46c9-b975-55a073e31b1a" providerId="ADAL" clId="{F66CD9D8-65F0-42F0-A138-C746D1029227}" dt="2026-02-17T07:12:35.377" v="13" actId="47"/>
          <pc:sldLayoutMkLst>
            <pc:docMk/>
            <pc:sldMasterMk cId="1446156820" sldId="2147483673"/>
            <pc:sldLayoutMk cId="2067068238" sldId="2147483682"/>
          </pc:sldLayoutMkLst>
        </pc:sldLayoutChg>
        <pc:sldLayoutChg chg="del">
          <pc:chgData name="Michael Christie" userId="84e6e281-edf4-46c9-b975-55a073e31b1a" providerId="ADAL" clId="{F66CD9D8-65F0-42F0-A138-C746D1029227}" dt="2026-02-17T07:12:35.377" v="13" actId="47"/>
          <pc:sldLayoutMkLst>
            <pc:docMk/>
            <pc:sldMasterMk cId="1446156820" sldId="2147483673"/>
            <pc:sldLayoutMk cId="124477354" sldId="2147483683"/>
          </pc:sldLayoutMkLst>
        </pc:sldLayoutChg>
        <pc:sldLayoutChg chg="del">
          <pc:chgData name="Michael Christie" userId="84e6e281-edf4-46c9-b975-55a073e31b1a" providerId="ADAL" clId="{F66CD9D8-65F0-42F0-A138-C746D1029227}" dt="2026-02-17T07:12:35.377" v="13" actId="47"/>
          <pc:sldLayoutMkLst>
            <pc:docMk/>
            <pc:sldMasterMk cId="1446156820" sldId="2147483673"/>
            <pc:sldLayoutMk cId="455983939" sldId="2147483684"/>
          </pc:sldLayoutMkLst>
        </pc:sldLayoutChg>
      </pc:sldMasterChg>
      <pc:sldMasterChg chg="del delSldLayout">
        <pc:chgData name="Michael Christie" userId="84e6e281-edf4-46c9-b975-55a073e31b1a" providerId="ADAL" clId="{F66CD9D8-65F0-42F0-A138-C746D1029227}" dt="2026-02-17T07:12:10.154" v="1" actId="47"/>
        <pc:sldMasterMkLst>
          <pc:docMk/>
          <pc:sldMasterMk cId="1924329782" sldId="2147483685"/>
        </pc:sldMasterMkLst>
        <pc:sldLayoutChg chg="del">
          <pc:chgData name="Michael Christie" userId="84e6e281-edf4-46c9-b975-55a073e31b1a" providerId="ADAL" clId="{F66CD9D8-65F0-42F0-A138-C746D1029227}" dt="2026-02-17T07:12:10.154" v="1" actId="47"/>
          <pc:sldLayoutMkLst>
            <pc:docMk/>
            <pc:sldMasterMk cId="1924329782" sldId="2147483685"/>
            <pc:sldLayoutMk cId="3747236807" sldId="2147483686"/>
          </pc:sldLayoutMkLst>
        </pc:sldLayoutChg>
        <pc:sldLayoutChg chg="del">
          <pc:chgData name="Michael Christie" userId="84e6e281-edf4-46c9-b975-55a073e31b1a" providerId="ADAL" clId="{F66CD9D8-65F0-42F0-A138-C746D1029227}" dt="2026-02-17T07:12:10.154" v="1" actId="47"/>
          <pc:sldLayoutMkLst>
            <pc:docMk/>
            <pc:sldMasterMk cId="1924329782" sldId="2147483685"/>
            <pc:sldLayoutMk cId="1818997387" sldId="2147483687"/>
          </pc:sldLayoutMkLst>
        </pc:sldLayoutChg>
        <pc:sldLayoutChg chg="del">
          <pc:chgData name="Michael Christie" userId="84e6e281-edf4-46c9-b975-55a073e31b1a" providerId="ADAL" clId="{F66CD9D8-65F0-42F0-A138-C746D1029227}" dt="2026-02-17T07:12:10.154" v="1" actId="47"/>
          <pc:sldLayoutMkLst>
            <pc:docMk/>
            <pc:sldMasterMk cId="1924329782" sldId="2147483685"/>
            <pc:sldLayoutMk cId="3247742933" sldId="2147483688"/>
          </pc:sldLayoutMkLst>
        </pc:sldLayoutChg>
        <pc:sldLayoutChg chg="del">
          <pc:chgData name="Michael Christie" userId="84e6e281-edf4-46c9-b975-55a073e31b1a" providerId="ADAL" clId="{F66CD9D8-65F0-42F0-A138-C746D1029227}" dt="2026-02-17T07:12:10.154" v="1" actId="47"/>
          <pc:sldLayoutMkLst>
            <pc:docMk/>
            <pc:sldMasterMk cId="1924329782" sldId="2147483685"/>
            <pc:sldLayoutMk cId="3263922816" sldId="2147483689"/>
          </pc:sldLayoutMkLst>
        </pc:sldLayoutChg>
        <pc:sldLayoutChg chg="del">
          <pc:chgData name="Michael Christie" userId="84e6e281-edf4-46c9-b975-55a073e31b1a" providerId="ADAL" clId="{F66CD9D8-65F0-42F0-A138-C746D1029227}" dt="2026-02-17T07:12:10.154" v="1" actId="47"/>
          <pc:sldLayoutMkLst>
            <pc:docMk/>
            <pc:sldMasterMk cId="1924329782" sldId="2147483685"/>
            <pc:sldLayoutMk cId="2316561450" sldId="2147483690"/>
          </pc:sldLayoutMkLst>
        </pc:sldLayoutChg>
        <pc:sldLayoutChg chg="del">
          <pc:chgData name="Michael Christie" userId="84e6e281-edf4-46c9-b975-55a073e31b1a" providerId="ADAL" clId="{F66CD9D8-65F0-42F0-A138-C746D1029227}" dt="2026-02-17T07:12:10.154" v="1" actId="47"/>
          <pc:sldLayoutMkLst>
            <pc:docMk/>
            <pc:sldMasterMk cId="1924329782" sldId="2147483685"/>
            <pc:sldLayoutMk cId="2627160097" sldId="2147483691"/>
          </pc:sldLayoutMkLst>
        </pc:sldLayoutChg>
        <pc:sldLayoutChg chg="del">
          <pc:chgData name="Michael Christie" userId="84e6e281-edf4-46c9-b975-55a073e31b1a" providerId="ADAL" clId="{F66CD9D8-65F0-42F0-A138-C746D1029227}" dt="2026-02-17T07:12:10.154" v="1" actId="47"/>
          <pc:sldLayoutMkLst>
            <pc:docMk/>
            <pc:sldMasterMk cId="1924329782" sldId="2147483685"/>
            <pc:sldLayoutMk cId="1439853710" sldId="2147483692"/>
          </pc:sldLayoutMkLst>
        </pc:sldLayoutChg>
        <pc:sldLayoutChg chg="del">
          <pc:chgData name="Michael Christie" userId="84e6e281-edf4-46c9-b975-55a073e31b1a" providerId="ADAL" clId="{F66CD9D8-65F0-42F0-A138-C746D1029227}" dt="2026-02-17T07:12:10.154" v="1" actId="47"/>
          <pc:sldLayoutMkLst>
            <pc:docMk/>
            <pc:sldMasterMk cId="1924329782" sldId="2147483685"/>
            <pc:sldLayoutMk cId="265179567" sldId="2147483693"/>
          </pc:sldLayoutMkLst>
        </pc:sldLayoutChg>
        <pc:sldLayoutChg chg="del">
          <pc:chgData name="Michael Christie" userId="84e6e281-edf4-46c9-b975-55a073e31b1a" providerId="ADAL" clId="{F66CD9D8-65F0-42F0-A138-C746D1029227}" dt="2026-02-17T07:12:10.154" v="1" actId="47"/>
          <pc:sldLayoutMkLst>
            <pc:docMk/>
            <pc:sldMasterMk cId="1924329782" sldId="2147483685"/>
            <pc:sldLayoutMk cId="884867940" sldId="2147483694"/>
          </pc:sldLayoutMkLst>
        </pc:sldLayoutChg>
        <pc:sldLayoutChg chg="del">
          <pc:chgData name="Michael Christie" userId="84e6e281-edf4-46c9-b975-55a073e31b1a" providerId="ADAL" clId="{F66CD9D8-65F0-42F0-A138-C746D1029227}" dt="2026-02-17T07:12:10.154" v="1" actId="47"/>
          <pc:sldLayoutMkLst>
            <pc:docMk/>
            <pc:sldMasterMk cId="1924329782" sldId="2147483685"/>
            <pc:sldLayoutMk cId="816338997" sldId="2147483695"/>
          </pc:sldLayoutMkLst>
        </pc:sldLayoutChg>
        <pc:sldLayoutChg chg="del">
          <pc:chgData name="Michael Christie" userId="84e6e281-edf4-46c9-b975-55a073e31b1a" providerId="ADAL" clId="{F66CD9D8-65F0-42F0-A138-C746D1029227}" dt="2026-02-17T07:12:10.154" v="1" actId="47"/>
          <pc:sldLayoutMkLst>
            <pc:docMk/>
            <pc:sldMasterMk cId="1924329782" sldId="2147483685"/>
            <pc:sldLayoutMk cId="3957418761" sldId="2147483696"/>
          </pc:sldLayoutMkLst>
        </pc:sldLayoutChg>
        <pc:sldLayoutChg chg="del">
          <pc:chgData name="Michael Christie" userId="84e6e281-edf4-46c9-b975-55a073e31b1a" providerId="ADAL" clId="{F66CD9D8-65F0-42F0-A138-C746D1029227}" dt="2026-02-17T07:12:10.154" v="1" actId="47"/>
          <pc:sldLayoutMkLst>
            <pc:docMk/>
            <pc:sldMasterMk cId="1924329782" sldId="2147483685"/>
            <pc:sldLayoutMk cId="1649635215" sldId="2147483697"/>
          </pc:sldLayoutMkLst>
        </pc:sldLayoutChg>
      </pc:sldMasterChg>
      <pc:sldMasterChg chg="del delSldLayout">
        <pc:chgData name="Michael Christie" userId="84e6e281-edf4-46c9-b975-55a073e31b1a" providerId="ADAL" clId="{F66CD9D8-65F0-42F0-A138-C746D1029227}" dt="2026-02-17T07:12:10.786" v="2" actId="47"/>
        <pc:sldMasterMkLst>
          <pc:docMk/>
          <pc:sldMasterMk cId="1799030068" sldId="2147483698"/>
        </pc:sldMasterMkLst>
        <pc:sldLayoutChg chg="del">
          <pc:chgData name="Michael Christie" userId="84e6e281-edf4-46c9-b975-55a073e31b1a" providerId="ADAL" clId="{F66CD9D8-65F0-42F0-A138-C746D1029227}" dt="2026-02-17T07:12:10.786" v="2" actId="47"/>
          <pc:sldLayoutMkLst>
            <pc:docMk/>
            <pc:sldMasterMk cId="1799030068" sldId="2147483698"/>
            <pc:sldLayoutMk cId="2788143056" sldId="2147483699"/>
          </pc:sldLayoutMkLst>
        </pc:sldLayoutChg>
        <pc:sldLayoutChg chg="del">
          <pc:chgData name="Michael Christie" userId="84e6e281-edf4-46c9-b975-55a073e31b1a" providerId="ADAL" clId="{F66CD9D8-65F0-42F0-A138-C746D1029227}" dt="2026-02-17T07:12:10.786" v="2" actId="47"/>
          <pc:sldLayoutMkLst>
            <pc:docMk/>
            <pc:sldMasterMk cId="1799030068" sldId="2147483698"/>
            <pc:sldLayoutMk cId="2301692272" sldId="2147483700"/>
          </pc:sldLayoutMkLst>
        </pc:sldLayoutChg>
        <pc:sldLayoutChg chg="del">
          <pc:chgData name="Michael Christie" userId="84e6e281-edf4-46c9-b975-55a073e31b1a" providerId="ADAL" clId="{F66CD9D8-65F0-42F0-A138-C746D1029227}" dt="2026-02-17T07:12:10.786" v="2" actId="47"/>
          <pc:sldLayoutMkLst>
            <pc:docMk/>
            <pc:sldMasterMk cId="1799030068" sldId="2147483698"/>
            <pc:sldLayoutMk cId="434462100" sldId="2147483701"/>
          </pc:sldLayoutMkLst>
        </pc:sldLayoutChg>
        <pc:sldLayoutChg chg="del">
          <pc:chgData name="Michael Christie" userId="84e6e281-edf4-46c9-b975-55a073e31b1a" providerId="ADAL" clId="{F66CD9D8-65F0-42F0-A138-C746D1029227}" dt="2026-02-17T07:12:10.786" v="2" actId="47"/>
          <pc:sldLayoutMkLst>
            <pc:docMk/>
            <pc:sldMasterMk cId="1799030068" sldId="2147483698"/>
            <pc:sldLayoutMk cId="4292173937" sldId="2147483702"/>
          </pc:sldLayoutMkLst>
        </pc:sldLayoutChg>
        <pc:sldLayoutChg chg="del">
          <pc:chgData name="Michael Christie" userId="84e6e281-edf4-46c9-b975-55a073e31b1a" providerId="ADAL" clId="{F66CD9D8-65F0-42F0-A138-C746D1029227}" dt="2026-02-17T07:12:10.786" v="2" actId="47"/>
          <pc:sldLayoutMkLst>
            <pc:docMk/>
            <pc:sldMasterMk cId="1799030068" sldId="2147483698"/>
            <pc:sldLayoutMk cId="2594891171" sldId="2147483703"/>
          </pc:sldLayoutMkLst>
        </pc:sldLayoutChg>
        <pc:sldLayoutChg chg="del">
          <pc:chgData name="Michael Christie" userId="84e6e281-edf4-46c9-b975-55a073e31b1a" providerId="ADAL" clId="{F66CD9D8-65F0-42F0-A138-C746D1029227}" dt="2026-02-17T07:12:10.786" v="2" actId="47"/>
          <pc:sldLayoutMkLst>
            <pc:docMk/>
            <pc:sldMasterMk cId="1799030068" sldId="2147483698"/>
            <pc:sldLayoutMk cId="638463051" sldId="2147483704"/>
          </pc:sldLayoutMkLst>
        </pc:sldLayoutChg>
        <pc:sldLayoutChg chg="del">
          <pc:chgData name="Michael Christie" userId="84e6e281-edf4-46c9-b975-55a073e31b1a" providerId="ADAL" clId="{F66CD9D8-65F0-42F0-A138-C746D1029227}" dt="2026-02-17T07:12:10.786" v="2" actId="47"/>
          <pc:sldLayoutMkLst>
            <pc:docMk/>
            <pc:sldMasterMk cId="1799030068" sldId="2147483698"/>
            <pc:sldLayoutMk cId="3523699102" sldId="2147483705"/>
          </pc:sldLayoutMkLst>
        </pc:sldLayoutChg>
        <pc:sldLayoutChg chg="del">
          <pc:chgData name="Michael Christie" userId="84e6e281-edf4-46c9-b975-55a073e31b1a" providerId="ADAL" clId="{F66CD9D8-65F0-42F0-A138-C746D1029227}" dt="2026-02-17T07:12:10.786" v="2" actId="47"/>
          <pc:sldLayoutMkLst>
            <pc:docMk/>
            <pc:sldMasterMk cId="1799030068" sldId="2147483698"/>
            <pc:sldLayoutMk cId="1801263650" sldId="2147483706"/>
          </pc:sldLayoutMkLst>
        </pc:sldLayoutChg>
        <pc:sldLayoutChg chg="del">
          <pc:chgData name="Michael Christie" userId="84e6e281-edf4-46c9-b975-55a073e31b1a" providerId="ADAL" clId="{F66CD9D8-65F0-42F0-A138-C746D1029227}" dt="2026-02-17T07:12:10.786" v="2" actId="47"/>
          <pc:sldLayoutMkLst>
            <pc:docMk/>
            <pc:sldMasterMk cId="1799030068" sldId="2147483698"/>
            <pc:sldLayoutMk cId="3222442698" sldId="2147483707"/>
          </pc:sldLayoutMkLst>
        </pc:sldLayoutChg>
        <pc:sldLayoutChg chg="del">
          <pc:chgData name="Michael Christie" userId="84e6e281-edf4-46c9-b975-55a073e31b1a" providerId="ADAL" clId="{F66CD9D8-65F0-42F0-A138-C746D1029227}" dt="2026-02-17T07:12:10.786" v="2" actId="47"/>
          <pc:sldLayoutMkLst>
            <pc:docMk/>
            <pc:sldMasterMk cId="1799030068" sldId="2147483698"/>
            <pc:sldLayoutMk cId="3253748209" sldId="2147483708"/>
          </pc:sldLayoutMkLst>
        </pc:sldLayoutChg>
        <pc:sldLayoutChg chg="del">
          <pc:chgData name="Michael Christie" userId="84e6e281-edf4-46c9-b975-55a073e31b1a" providerId="ADAL" clId="{F66CD9D8-65F0-42F0-A138-C746D1029227}" dt="2026-02-17T07:12:10.786" v="2" actId="47"/>
          <pc:sldLayoutMkLst>
            <pc:docMk/>
            <pc:sldMasterMk cId="1799030068" sldId="2147483698"/>
            <pc:sldLayoutMk cId="3363672571" sldId="214748370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25C1-17A3-9EE9-8D9E-18E3475C19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579947B-EB69-6107-FA07-A53EC16FC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7C30660-C930-8E7F-3A3E-9097B34C5389}"/>
              </a:ext>
            </a:extLst>
          </p:cNvPr>
          <p:cNvSpPr>
            <a:spLocks noGrp="1"/>
          </p:cNvSpPr>
          <p:nvPr>
            <p:ph type="dt" sz="half" idx="10"/>
          </p:nvPr>
        </p:nvSpPr>
        <p:spPr/>
        <p:txBody>
          <a:bodyPr/>
          <a:lstStyle/>
          <a:p>
            <a:fld id="{6F074817-9C41-4482-BA6D-92B9728BB22F}" type="datetimeFigureOut">
              <a:rPr lang="en-AU" smtClean="0"/>
              <a:t>12/02/2026</a:t>
            </a:fld>
            <a:endParaRPr lang="en-AU"/>
          </a:p>
        </p:txBody>
      </p:sp>
      <p:sp>
        <p:nvSpPr>
          <p:cNvPr id="5" name="Footer Placeholder 4">
            <a:extLst>
              <a:ext uri="{FF2B5EF4-FFF2-40B4-BE49-F238E27FC236}">
                <a16:creationId xmlns:a16="http://schemas.microsoft.com/office/drawing/2014/main" id="{CA3B1175-77ED-8D4F-6C61-4375163666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C0173B-94BB-DBBA-617D-BDADC73B97EC}"/>
              </a:ext>
            </a:extLst>
          </p:cNvPr>
          <p:cNvSpPr>
            <a:spLocks noGrp="1"/>
          </p:cNvSpPr>
          <p:nvPr>
            <p:ph type="sldNum" sz="quarter" idx="12"/>
          </p:nvPr>
        </p:nvSpPr>
        <p:spPr/>
        <p:txBody>
          <a:bodyPr/>
          <a:lstStyle/>
          <a:p>
            <a:fld id="{70A3C717-0FA8-49CB-8369-53DCE3FBBF94}" type="slidenum">
              <a:rPr lang="en-AU" smtClean="0"/>
              <a:t>‹#›</a:t>
            </a:fld>
            <a:endParaRPr lang="en-AU"/>
          </a:p>
        </p:txBody>
      </p:sp>
    </p:spTree>
    <p:extLst>
      <p:ext uri="{BB962C8B-B14F-4D97-AF65-F5344CB8AC3E}">
        <p14:creationId xmlns:p14="http://schemas.microsoft.com/office/powerpoint/2010/main" val="135478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75D8-4021-546E-2971-16458B04932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B159C0B-81A1-8279-11FE-34DE2CA159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F3B182C-3D8F-CBD8-DB71-C2B9DCCF5DB4}"/>
              </a:ext>
            </a:extLst>
          </p:cNvPr>
          <p:cNvSpPr>
            <a:spLocks noGrp="1"/>
          </p:cNvSpPr>
          <p:nvPr>
            <p:ph type="dt" sz="half" idx="10"/>
          </p:nvPr>
        </p:nvSpPr>
        <p:spPr/>
        <p:txBody>
          <a:bodyPr/>
          <a:lstStyle/>
          <a:p>
            <a:fld id="{6F074817-9C41-4482-BA6D-92B9728BB22F}" type="datetimeFigureOut">
              <a:rPr lang="en-AU" smtClean="0"/>
              <a:t>12/02/2026</a:t>
            </a:fld>
            <a:endParaRPr lang="en-AU"/>
          </a:p>
        </p:txBody>
      </p:sp>
      <p:sp>
        <p:nvSpPr>
          <p:cNvPr id="5" name="Footer Placeholder 4">
            <a:extLst>
              <a:ext uri="{FF2B5EF4-FFF2-40B4-BE49-F238E27FC236}">
                <a16:creationId xmlns:a16="http://schemas.microsoft.com/office/drawing/2014/main" id="{55187421-2913-81DA-23FC-32A91CB7E0E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B5E7E0A-0478-ABC2-9A2B-CC7CDAEA4AB8}"/>
              </a:ext>
            </a:extLst>
          </p:cNvPr>
          <p:cNvSpPr>
            <a:spLocks noGrp="1"/>
          </p:cNvSpPr>
          <p:nvPr>
            <p:ph type="sldNum" sz="quarter" idx="12"/>
          </p:nvPr>
        </p:nvSpPr>
        <p:spPr/>
        <p:txBody>
          <a:bodyPr/>
          <a:lstStyle/>
          <a:p>
            <a:fld id="{70A3C717-0FA8-49CB-8369-53DCE3FBBF94}" type="slidenum">
              <a:rPr lang="en-AU" smtClean="0"/>
              <a:t>‹#›</a:t>
            </a:fld>
            <a:endParaRPr lang="en-AU"/>
          </a:p>
        </p:txBody>
      </p:sp>
    </p:spTree>
    <p:extLst>
      <p:ext uri="{BB962C8B-B14F-4D97-AF65-F5344CB8AC3E}">
        <p14:creationId xmlns:p14="http://schemas.microsoft.com/office/powerpoint/2010/main" val="314568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755AE6-2FC5-982C-448C-9619872DD8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B62D976-BC4B-4897-132B-CF585B7300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4C6104-16CA-819B-BE2B-802B0CC2BB55}"/>
              </a:ext>
            </a:extLst>
          </p:cNvPr>
          <p:cNvSpPr>
            <a:spLocks noGrp="1"/>
          </p:cNvSpPr>
          <p:nvPr>
            <p:ph type="dt" sz="half" idx="10"/>
          </p:nvPr>
        </p:nvSpPr>
        <p:spPr/>
        <p:txBody>
          <a:bodyPr/>
          <a:lstStyle/>
          <a:p>
            <a:fld id="{6F074817-9C41-4482-BA6D-92B9728BB22F}" type="datetimeFigureOut">
              <a:rPr lang="en-AU" smtClean="0"/>
              <a:t>12/02/2026</a:t>
            </a:fld>
            <a:endParaRPr lang="en-AU"/>
          </a:p>
        </p:txBody>
      </p:sp>
      <p:sp>
        <p:nvSpPr>
          <p:cNvPr id="5" name="Footer Placeholder 4">
            <a:extLst>
              <a:ext uri="{FF2B5EF4-FFF2-40B4-BE49-F238E27FC236}">
                <a16:creationId xmlns:a16="http://schemas.microsoft.com/office/drawing/2014/main" id="{D7DE2625-172F-F7DD-A12D-6AA81863D37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4057408-F751-CE2B-DD76-1C1027D8595E}"/>
              </a:ext>
            </a:extLst>
          </p:cNvPr>
          <p:cNvSpPr>
            <a:spLocks noGrp="1"/>
          </p:cNvSpPr>
          <p:nvPr>
            <p:ph type="sldNum" sz="quarter" idx="12"/>
          </p:nvPr>
        </p:nvSpPr>
        <p:spPr/>
        <p:txBody>
          <a:bodyPr/>
          <a:lstStyle/>
          <a:p>
            <a:fld id="{70A3C717-0FA8-49CB-8369-53DCE3FBBF94}" type="slidenum">
              <a:rPr lang="en-AU" smtClean="0"/>
              <a:t>‹#›</a:t>
            </a:fld>
            <a:endParaRPr lang="en-AU"/>
          </a:p>
        </p:txBody>
      </p:sp>
    </p:spTree>
    <p:extLst>
      <p:ext uri="{BB962C8B-B14F-4D97-AF65-F5344CB8AC3E}">
        <p14:creationId xmlns:p14="http://schemas.microsoft.com/office/powerpoint/2010/main" val="29737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AB4D-A527-FFDC-B802-5A26E78D78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14752E1-4EA6-F950-7E4E-6B9D9000E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0C2C2B5-963F-4FAB-1A9B-2AC7E5B34CED}"/>
              </a:ext>
            </a:extLst>
          </p:cNvPr>
          <p:cNvSpPr>
            <a:spLocks noGrp="1"/>
          </p:cNvSpPr>
          <p:nvPr>
            <p:ph type="dt" sz="half" idx="10"/>
          </p:nvPr>
        </p:nvSpPr>
        <p:spPr/>
        <p:txBody>
          <a:bodyPr/>
          <a:lstStyle/>
          <a:p>
            <a:fld id="{6F074817-9C41-4482-BA6D-92B9728BB22F}" type="datetimeFigureOut">
              <a:rPr lang="en-AU" smtClean="0"/>
              <a:t>12/02/2026</a:t>
            </a:fld>
            <a:endParaRPr lang="en-AU"/>
          </a:p>
        </p:txBody>
      </p:sp>
      <p:sp>
        <p:nvSpPr>
          <p:cNvPr id="5" name="Footer Placeholder 4">
            <a:extLst>
              <a:ext uri="{FF2B5EF4-FFF2-40B4-BE49-F238E27FC236}">
                <a16:creationId xmlns:a16="http://schemas.microsoft.com/office/drawing/2014/main" id="{99FCF469-8541-9436-31E2-F7370ED1A9C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DF3A1E6-9D08-7CC1-FF6D-F0F126685B23}"/>
              </a:ext>
            </a:extLst>
          </p:cNvPr>
          <p:cNvSpPr>
            <a:spLocks noGrp="1"/>
          </p:cNvSpPr>
          <p:nvPr>
            <p:ph type="sldNum" sz="quarter" idx="12"/>
          </p:nvPr>
        </p:nvSpPr>
        <p:spPr/>
        <p:txBody>
          <a:bodyPr/>
          <a:lstStyle/>
          <a:p>
            <a:fld id="{70A3C717-0FA8-49CB-8369-53DCE3FBBF94}" type="slidenum">
              <a:rPr lang="en-AU" smtClean="0"/>
              <a:t>‹#›</a:t>
            </a:fld>
            <a:endParaRPr lang="en-AU"/>
          </a:p>
        </p:txBody>
      </p:sp>
    </p:spTree>
    <p:extLst>
      <p:ext uri="{BB962C8B-B14F-4D97-AF65-F5344CB8AC3E}">
        <p14:creationId xmlns:p14="http://schemas.microsoft.com/office/powerpoint/2010/main" val="187211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5799-12B3-5A8E-8E9E-3B4AE0175D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17B1B1D-0A12-D807-E5B8-E972F9F2B9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A4F79F-38DD-9BA5-4881-A7381CCEE6F4}"/>
              </a:ext>
            </a:extLst>
          </p:cNvPr>
          <p:cNvSpPr>
            <a:spLocks noGrp="1"/>
          </p:cNvSpPr>
          <p:nvPr>
            <p:ph type="dt" sz="half" idx="10"/>
          </p:nvPr>
        </p:nvSpPr>
        <p:spPr/>
        <p:txBody>
          <a:bodyPr/>
          <a:lstStyle/>
          <a:p>
            <a:fld id="{6F074817-9C41-4482-BA6D-92B9728BB22F}" type="datetimeFigureOut">
              <a:rPr lang="en-AU" smtClean="0"/>
              <a:t>12/02/2026</a:t>
            </a:fld>
            <a:endParaRPr lang="en-AU"/>
          </a:p>
        </p:txBody>
      </p:sp>
      <p:sp>
        <p:nvSpPr>
          <p:cNvPr id="5" name="Footer Placeholder 4">
            <a:extLst>
              <a:ext uri="{FF2B5EF4-FFF2-40B4-BE49-F238E27FC236}">
                <a16:creationId xmlns:a16="http://schemas.microsoft.com/office/drawing/2014/main" id="{F36FA06D-D3BC-62A8-229D-5838E08F09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24E1A25-BB6B-AD63-583A-15F8DCD0AD0F}"/>
              </a:ext>
            </a:extLst>
          </p:cNvPr>
          <p:cNvSpPr>
            <a:spLocks noGrp="1"/>
          </p:cNvSpPr>
          <p:nvPr>
            <p:ph type="sldNum" sz="quarter" idx="12"/>
          </p:nvPr>
        </p:nvSpPr>
        <p:spPr/>
        <p:txBody>
          <a:bodyPr/>
          <a:lstStyle/>
          <a:p>
            <a:fld id="{70A3C717-0FA8-49CB-8369-53DCE3FBBF94}" type="slidenum">
              <a:rPr lang="en-AU" smtClean="0"/>
              <a:t>‹#›</a:t>
            </a:fld>
            <a:endParaRPr lang="en-AU"/>
          </a:p>
        </p:txBody>
      </p:sp>
    </p:spTree>
    <p:extLst>
      <p:ext uri="{BB962C8B-B14F-4D97-AF65-F5344CB8AC3E}">
        <p14:creationId xmlns:p14="http://schemas.microsoft.com/office/powerpoint/2010/main" val="337330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0B8EA-B85E-B9B5-A561-F58538C12F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6812EA6-CA0D-8A6B-6570-38FDA57A9F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AC5FF91-1A93-F6AF-CBAD-FAA405F16A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5539674-DBDE-B16F-EEC0-AA1420DC74B9}"/>
              </a:ext>
            </a:extLst>
          </p:cNvPr>
          <p:cNvSpPr>
            <a:spLocks noGrp="1"/>
          </p:cNvSpPr>
          <p:nvPr>
            <p:ph type="dt" sz="half" idx="10"/>
          </p:nvPr>
        </p:nvSpPr>
        <p:spPr/>
        <p:txBody>
          <a:bodyPr/>
          <a:lstStyle/>
          <a:p>
            <a:fld id="{6F074817-9C41-4482-BA6D-92B9728BB22F}" type="datetimeFigureOut">
              <a:rPr lang="en-AU" smtClean="0"/>
              <a:t>12/02/2026</a:t>
            </a:fld>
            <a:endParaRPr lang="en-AU"/>
          </a:p>
        </p:txBody>
      </p:sp>
      <p:sp>
        <p:nvSpPr>
          <p:cNvPr id="6" name="Footer Placeholder 5">
            <a:extLst>
              <a:ext uri="{FF2B5EF4-FFF2-40B4-BE49-F238E27FC236}">
                <a16:creationId xmlns:a16="http://schemas.microsoft.com/office/drawing/2014/main" id="{4EA18559-6ED2-59AB-FFB3-F017559BD7B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F00BF98-DC6E-8ED0-7F1D-578656A8EAB8}"/>
              </a:ext>
            </a:extLst>
          </p:cNvPr>
          <p:cNvSpPr>
            <a:spLocks noGrp="1"/>
          </p:cNvSpPr>
          <p:nvPr>
            <p:ph type="sldNum" sz="quarter" idx="12"/>
          </p:nvPr>
        </p:nvSpPr>
        <p:spPr/>
        <p:txBody>
          <a:bodyPr/>
          <a:lstStyle/>
          <a:p>
            <a:fld id="{70A3C717-0FA8-49CB-8369-53DCE3FBBF94}" type="slidenum">
              <a:rPr lang="en-AU" smtClean="0"/>
              <a:t>‹#›</a:t>
            </a:fld>
            <a:endParaRPr lang="en-AU"/>
          </a:p>
        </p:txBody>
      </p:sp>
    </p:spTree>
    <p:extLst>
      <p:ext uri="{BB962C8B-B14F-4D97-AF65-F5344CB8AC3E}">
        <p14:creationId xmlns:p14="http://schemas.microsoft.com/office/powerpoint/2010/main" val="1268476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7F75-51AE-F2A5-55B9-F5C9A54CFC8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E42C774-2766-E57C-4E7D-CB4B6212AC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7DC890-C0EC-50C5-8448-C34FED8020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487E100-7423-7AF5-000E-839D6846FC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A08E66-DC92-6471-5627-002A84A23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BD5985B-8342-EDB9-29CD-6B5C134D5F8E}"/>
              </a:ext>
            </a:extLst>
          </p:cNvPr>
          <p:cNvSpPr>
            <a:spLocks noGrp="1"/>
          </p:cNvSpPr>
          <p:nvPr>
            <p:ph type="dt" sz="half" idx="10"/>
          </p:nvPr>
        </p:nvSpPr>
        <p:spPr/>
        <p:txBody>
          <a:bodyPr/>
          <a:lstStyle/>
          <a:p>
            <a:fld id="{6F074817-9C41-4482-BA6D-92B9728BB22F}" type="datetimeFigureOut">
              <a:rPr lang="en-AU" smtClean="0"/>
              <a:t>12/02/2026</a:t>
            </a:fld>
            <a:endParaRPr lang="en-AU"/>
          </a:p>
        </p:txBody>
      </p:sp>
      <p:sp>
        <p:nvSpPr>
          <p:cNvPr id="8" name="Footer Placeholder 7">
            <a:extLst>
              <a:ext uri="{FF2B5EF4-FFF2-40B4-BE49-F238E27FC236}">
                <a16:creationId xmlns:a16="http://schemas.microsoft.com/office/drawing/2014/main" id="{3BB2C0DD-594A-1051-9FDE-C6C412D3160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381A1E3-A518-987F-9D0E-F969786BB2DD}"/>
              </a:ext>
            </a:extLst>
          </p:cNvPr>
          <p:cNvSpPr>
            <a:spLocks noGrp="1"/>
          </p:cNvSpPr>
          <p:nvPr>
            <p:ph type="sldNum" sz="quarter" idx="12"/>
          </p:nvPr>
        </p:nvSpPr>
        <p:spPr/>
        <p:txBody>
          <a:bodyPr/>
          <a:lstStyle/>
          <a:p>
            <a:fld id="{70A3C717-0FA8-49CB-8369-53DCE3FBBF94}" type="slidenum">
              <a:rPr lang="en-AU" smtClean="0"/>
              <a:t>‹#›</a:t>
            </a:fld>
            <a:endParaRPr lang="en-AU"/>
          </a:p>
        </p:txBody>
      </p:sp>
    </p:spTree>
    <p:extLst>
      <p:ext uri="{BB962C8B-B14F-4D97-AF65-F5344CB8AC3E}">
        <p14:creationId xmlns:p14="http://schemas.microsoft.com/office/powerpoint/2010/main" val="315700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E666F-46B2-5308-2A92-01ADEA61F05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13794E6-C107-182E-1724-2E7059A9E8E6}"/>
              </a:ext>
            </a:extLst>
          </p:cNvPr>
          <p:cNvSpPr>
            <a:spLocks noGrp="1"/>
          </p:cNvSpPr>
          <p:nvPr>
            <p:ph type="dt" sz="half" idx="10"/>
          </p:nvPr>
        </p:nvSpPr>
        <p:spPr/>
        <p:txBody>
          <a:bodyPr/>
          <a:lstStyle/>
          <a:p>
            <a:fld id="{6F074817-9C41-4482-BA6D-92B9728BB22F}" type="datetimeFigureOut">
              <a:rPr lang="en-AU" smtClean="0"/>
              <a:t>12/02/2026</a:t>
            </a:fld>
            <a:endParaRPr lang="en-AU"/>
          </a:p>
        </p:txBody>
      </p:sp>
      <p:sp>
        <p:nvSpPr>
          <p:cNvPr id="4" name="Footer Placeholder 3">
            <a:extLst>
              <a:ext uri="{FF2B5EF4-FFF2-40B4-BE49-F238E27FC236}">
                <a16:creationId xmlns:a16="http://schemas.microsoft.com/office/drawing/2014/main" id="{E784AC43-6E84-3441-1EAF-5338D8BD3E6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25B3EE7-5B1F-9147-00FC-9AD8FEAE8414}"/>
              </a:ext>
            </a:extLst>
          </p:cNvPr>
          <p:cNvSpPr>
            <a:spLocks noGrp="1"/>
          </p:cNvSpPr>
          <p:nvPr>
            <p:ph type="sldNum" sz="quarter" idx="12"/>
          </p:nvPr>
        </p:nvSpPr>
        <p:spPr/>
        <p:txBody>
          <a:bodyPr/>
          <a:lstStyle/>
          <a:p>
            <a:fld id="{70A3C717-0FA8-49CB-8369-53DCE3FBBF94}" type="slidenum">
              <a:rPr lang="en-AU" smtClean="0"/>
              <a:t>‹#›</a:t>
            </a:fld>
            <a:endParaRPr lang="en-AU"/>
          </a:p>
        </p:txBody>
      </p:sp>
    </p:spTree>
    <p:extLst>
      <p:ext uri="{BB962C8B-B14F-4D97-AF65-F5344CB8AC3E}">
        <p14:creationId xmlns:p14="http://schemas.microsoft.com/office/powerpoint/2010/main" val="2012868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F76E9-19EF-79CA-4203-A4CE36EDE7DB}"/>
              </a:ext>
            </a:extLst>
          </p:cNvPr>
          <p:cNvSpPr>
            <a:spLocks noGrp="1"/>
          </p:cNvSpPr>
          <p:nvPr>
            <p:ph type="dt" sz="half" idx="10"/>
          </p:nvPr>
        </p:nvSpPr>
        <p:spPr/>
        <p:txBody>
          <a:bodyPr/>
          <a:lstStyle/>
          <a:p>
            <a:fld id="{6F074817-9C41-4482-BA6D-92B9728BB22F}" type="datetimeFigureOut">
              <a:rPr lang="en-AU" smtClean="0"/>
              <a:t>12/02/2026</a:t>
            </a:fld>
            <a:endParaRPr lang="en-AU"/>
          </a:p>
        </p:txBody>
      </p:sp>
      <p:sp>
        <p:nvSpPr>
          <p:cNvPr id="3" name="Footer Placeholder 2">
            <a:extLst>
              <a:ext uri="{FF2B5EF4-FFF2-40B4-BE49-F238E27FC236}">
                <a16:creationId xmlns:a16="http://schemas.microsoft.com/office/drawing/2014/main" id="{CA9358A5-AA49-31E0-05F0-C31E0262376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7B99713-2C4E-C5D7-C3EA-A3FE712FE16F}"/>
              </a:ext>
            </a:extLst>
          </p:cNvPr>
          <p:cNvSpPr>
            <a:spLocks noGrp="1"/>
          </p:cNvSpPr>
          <p:nvPr>
            <p:ph type="sldNum" sz="quarter" idx="12"/>
          </p:nvPr>
        </p:nvSpPr>
        <p:spPr/>
        <p:txBody>
          <a:bodyPr/>
          <a:lstStyle/>
          <a:p>
            <a:fld id="{70A3C717-0FA8-49CB-8369-53DCE3FBBF94}" type="slidenum">
              <a:rPr lang="en-AU" smtClean="0"/>
              <a:t>‹#›</a:t>
            </a:fld>
            <a:endParaRPr lang="en-AU"/>
          </a:p>
        </p:txBody>
      </p:sp>
    </p:spTree>
    <p:extLst>
      <p:ext uri="{BB962C8B-B14F-4D97-AF65-F5344CB8AC3E}">
        <p14:creationId xmlns:p14="http://schemas.microsoft.com/office/powerpoint/2010/main" val="299729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BCAA-E871-BE24-CC71-EBB72C9075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0397AC7-8400-7EF9-0F19-658DA0D52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F3DA49B-FFE7-4B2F-8ED1-02D7534E8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18F9E-9A67-FB3E-9B93-BA4BF0E709CA}"/>
              </a:ext>
            </a:extLst>
          </p:cNvPr>
          <p:cNvSpPr>
            <a:spLocks noGrp="1"/>
          </p:cNvSpPr>
          <p:nvPr>
            <p:ph type="dt" sz="half" idx="10"/>
          </p:nvPr>
        </p:nvSpPr>
        <p:spPr/>
        <p:txBody>
          <a:bodyPr/>
          <a:lstStyle/>
          <a:p>
            <a:fld id="{6F074817-9C41-4482-BA6D-92B9728BB22F}" type="datetimeFigureOut">
              <a:rPr lang="en-AU" smtClean="0"/>
              <a:t>12/02/2026</a:t>
            </a:fld>
            <a:endParaRPr lang="en-AU"/>
          </a:p>
        </p:txBody>
      </p:sp>
      <p:sp>
        <p:nvSpPr>
          <p:cNvPr id="6" name="Footer Placeholder 5">
            <a:extLst>
              <a:ext uri="{FF2B5EF4-FFF2-40B4-BE49-F238E27FC236}">
                <a16:creationId xmlns:a16="http://schemas.microsoft.com/office/drawing/2014/main" id="{67BEEEC9-1D34-C43D-1EE6-69CB9119F8E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152B99-1EFE-41C4-9900-A9BE61968401}"/>
              </a:ext>
            </a:extLst>
          </p:cNvPr>
          <p:cNvSpPr>
            <a:spLocks noGrp="1"/>
          </p:cNvSpPr>
          <p:nvPr>
            <p:ph type="sldNum" sz="quarter" idx="12"/>
          </p:nvPr>
        </p:nvSpPr>
        <p:spPr/>
        <p:txBody>
          <a:bodyPr/>
          <a:lstStyle/>
          <a:p>
            <a:fld id="{70A3C717-0FA8-49CB-8369-53DCE3FBBF94}" type="slidenum">
              <a:rPr lang="en-AU" smtClean="0"/>
              <a:t>‹#›</a:t>
            </a:fld>
            <a:endParaRPr lang="en-AU"/>
          </a:p>
        </p:txBody>
      </p:sp>
    </p:spTree>
    <p:extLst>
      <p:ext uri="{BB962C8B-B14F-4D97-AF65-F5344CB8AC3E}">
        <p14:creationId xmlns:p14="http://schemas.microsoft.com/office/powerpoint/2010/main" val="141482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B8481-D9E8-D9F2-FC57-914E8717F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C4CBBC3-E68A-1880-5A4D-C1BFAC2569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365399A-9781-C71A-6A29-A8D68BEC1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0892D5-35EA-4535-59C4-F9708636D428}"/>
              </a:ext>
            </a:extLst>
          </p:cNvPr>
          <p:cNvSpPr>
            <a:spLocks noGrp="1"/>
          </p:cNvSpPr>
          <p:nvPr>
            <p:ph type="dt" sz="half" idx="10"/>
          </p:nvPr>
        </p:nvSpPr>
        <p:spPr/>
        <p:txBody>
          <a:bodyPr/>
          <a:lstStyle/>
          <a:p>
            <a:fld id="{6F074817-9C41-4482-BA6D-92B9728BB22F}" type="datetimeFigureOut">
              <a:rPr lang="en-AU" smtClean="0"/>
              <a:t>12/02/2026</a:t>
            </a:fld>
            <a:endParaRPr lang="en-AU"/>
          </a:p>
        </p:txBody>
      </p:sp>
      <p:sp>
        <p:nvSpPr>
          <p:cNvPr id="6" name="Footer Placeholder 5">
            <a:extLst>
              <a:ext uri="{FF2B5EF4-FFF2-40B4-BE49-F238E27FC236}">
                <a16:creationId xmlns:a16="http://schemas.microsoft.com/office/drawing/2014/main" id="{F5169BB4-2B13-BE94-29F4-DF10A75D31C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575BF6C-752C-C1CC-8271-624C93632828}"/>
              </a:ext>
            </a:extLst>
          </p:cNvPr>
          <p:cNvSpPr>
            <a:spLocks noGrp="1"/>
          </p:cNvSpPr>
          <p:nvPr>
            <p:ph type="sldNum" sz="quarter" idx="12"/>
          </p:nvPr>
        </p:nvSpPr>
        <p:spPr/>
        <p:txBody>
          <a:bodyPr/>
          <a:lstStyle/>
          <a:p>
            <a:fld id="{70A3C717-0FA8-49CB-8369-53DCE3FBBF94}" type="slidenum">
              <a:rPr lang="en-AU" smtClean="0"/>
              <a:t>‹#›</a:t>
            </a:fld>
            <a:endParaRPr lang="en-AU"/>
          </a:p>
        </p:txBody>
      </p:sp>
    </p:spTree>
    <p:extLst>
      <p:ext uri="{BB962C8B-B14F-4D97-AF65-F5344CB8AC3E}">
        <p14:creationId xmlns:p14="http://schemas.microsoft.com/office/powerpoint/2010/main" val="77263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52BE29-0706-3D1C-35C0-35070F8F2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E55D1B9-2042-1535-20CF-6601789390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178B0F9-42C9-F29D-BC42-EBED3377C8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074817-9C41-4482-BA6D-92B9728BB22F}" type="datetimeFigureOut">
              <a:rPr lang="en-AU" smtClean="0"/>
              <a:t>12/02/2026</a:t>
            </a:fld>
            <a:endParaRPr lang="en-AU"/>
          </a:p>
        </p:txBody>
      </p:sp>
      <p:sp>
        <p:nvSpPr>
          <p:cNvPr id="5" name="Footer Placeholder 4">
            <a:extLst>
              <a:ext uri="{FF2B5EF4-FFF2-40B4-BE49-F238E27FC236}">
                <a16:creationId xmlns:a16="http://schemas.microsoft.com/office/drawing/2014/main" id="{FA1E1461-9C77-8475-7A2F-0525DC64A3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A9A23E3-80EA-A79E-10EC-836781D6E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A3C717-0FA8-49CB-8369-53DCE3FBBF94}" type="slidenum">
              <a:rPr lang="en-AU" smtClean="0"/>
              <a:t>‹#›</a:t>
            </a:fld>
            <a:endParaRPr lang="en-AU"/>
          </a:p>
        </p:txBody>
      </p:sp>
    </p:spTree>
    <p:extLst>
      <p:ext uri="{BB962C8B-B14F-4D97-AF65-F5344CB8AC3E}">
        <p14:creationId xmlns:p14="http://schemas.microsoft.com/office/powerpoint/2010/main" val="143449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A9E6ED-4B3C-5F84-F1FB-BC4ABC958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D96B84D-750C-61FB-35AE-643B6D5A0317}"/>
              </a:ext>
            </a:extLst>
          </p:cNvPr>
          <p:cNvSpPr txBox="1"/>
          <p:nvPr/>
        </p:nvSpPr>
        <p:spPr>
          <a:xfrm>
            <a:off x="403122" y="5689281"/>
            <a:ext cx="7069854"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Open Sans" panose="020B0606030504020204" pitchFamily="34" charset="0"/>
              </a:rPr>
              <a:t>Mercy Revealed </a:t>
            </a:r>
            <a:endParaRPr kumimoji="0" lang="en-US" sz="3200" b="1" i="0" u="none" strike="noStrike" kern="1200" cap="none" spc="0" normalizeH="0" baseline="0" noProof="0" dirty="0">
              <a:ln>
                <a:noFill/>
              </a:ln>
              <a:solidFill>
                <a:schemeClr val="bg1"/>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Michael Christie</a:t>
            </a:r>
            <a:endParaRPr kumimoji="0" lang="en-AU" sz="24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718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E1C16-831C-960B-366A-349B535BB21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2F67D23-3DCF-6C41-25AA-D95A89A8B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5D61085-2313-0BFF-BDFF-F9451035041D}"/>
              </a:ext>
            </a:extLst>
          </p:cNvPr>
          <p:cNvSpPr txBox="1"/>
          <p:nvPr/>
        </p:nvSpPr>
        <p:spPr>
          <a:xfrm>
            <a:off x="2939843" y="889843"/>
            <a:ext cx="8337755" cy="3416320"/>
          </a:xfrm>
          <a:prstGeom prst="rect">
            <a:avLst/>
          </a:prstGeom>
          <a:noFill/>
        </p:spPr>
        <p:txBody>
          <a:bodyPr wrap="square">
            <a:spAutoFit/>
          </a:bodyPr>
          <a:lstStyle/>
          <a:p>
            <a:pPr lvl="0" algn="just">
              <a:defRPr/>
            </a:pPr>
            <a:r>
              <a:rPr lang="en-AU"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Yet he does not leave the guilty unpunished; he punishes the children and their children for the sin of the parents to the third and fourth generation.” </a:t>
            </a:r>
            <a:r>
              <a:rPr lang="en-AU" sz="3600" baseline="30000" dirty="0">
                <a:solidFill>
                  <a:prstClr val="black"/>
                </a:solidFill>
                <a:latin typeface="Open Sans" panose="020B0606030504020204" pitchFamily="34" charset="0"/>
                <a:ea typeface="Open Sans" panose="020B0606030504020204" pitchFamily="34" charset="0"/>
                <a:cs typeface="Open Sans" panose="020B0606030504020204" pitchFamily="34" charset="0"/>
              </a:rPr>
              <a:t>8 </a:t>
            </a:r>
            <a:r>
              <a:rPr lang="en-AU"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Moses bowed to the ground at once and worshiped.</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7479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65457-D1B9-88C9-CF08-CA06E16CABF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1580BD4-0C72-DBE3-E78E-814422E71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6"/>
          <p:cNvSpPr/>
          <p:nvPr/>
        </p:nvSpPr>
        <p:spPr>
          <a:xfrm>
            <a:off x="2123767" y="115528"/>
            <a:ext cx="9940413" cy="6626943"/>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304848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7D4BA-0B83-A817-0742-630389F9952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5E687E7-ADEA-8592-6BCD-7888119CB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D18CA3-276B-C69F-E82D-3E0B7DCBA0AE}"/>
              </a:ext>
            </a:extLst>
          </p:cNvPr>
          <p:cNvSpPr txBox="1">
            <a:spLocks/>
          </p:cNvSpPr>
          <p:nvPr/>
        </p:nvSpPr>
        <p:spPr>
          <a:xfrm>
            <a:off x="2888353" y="474110"/>
            <a:ext cx="8445253"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Request</a:t>
            </a:r>
          </a:p>
        </p:txBody>
      </p:sp>
      <p:sp>
        <p:nvSpPr>
          <p:cNvPr id="3" name="TextBox 2">
            <a:extLst>
              <a:ext uri="{FF2B5EF4-FFF2-40B4-BE49-F238E27FC236}">
                <a16:creationId xmlns:a16="http://schemas.microsoft.com/office/drawing/2014/main" id="{EDD22DA5-F2AC-E5B7-FC1C-6AB343D0DC18}"/>
              </a:ext>
            </a:extLst>
          </p:cNvPr>
          <p:cNvSpPr txBox="1"/>
          <p:nvPr/>
        </p:nvSpPr>
        <p:spPr>
          <a:xfrm>
            <a:off x="2888353" y="1857117"/>
            <a:ext cx="8349918" cy="4524315"/>
          </a:xfrm>
          <a:prstGeom prst="rect">
            <a:avLst/>
          </a:prstGeom>
          <a:noFill/>
        </p:spPr>
        <p:txBody>
          <a:bodyPr wrap="square">
            <a:spAutoFit/>
          </a:bodyPr>
          <a:lstStyle/>
          <a:p>
            <a:pPr lvl="0" algn="just">
              <a:defRPr/>
            </a:pPr>
            <a:r>
              <a:rPr lang="en-AU" sz="3200" dirty="0">
                <a:latin typeface="Open Sans" panose="020B0606030504020204" pitchFamily="34" charset="0"/>
                <a:ea typeface="Open Sans" panose="020B0606030504020204" pitchFamily="34" charset="0"/>
                <a:cs typeface="Open Sans" panose="020B0606030504020204" pitchFamily="34" charset="0"/>
              </a:rPr>
              <a:t>Moses said, “Now show me your glory.” And the </a:t>
            </a:r>
            <a:r>
              <a:rPr lang="en-AU" sz="3200" cap="small" dirty="0">
                <a:latin typeface="Open Sans" panose="020B0606030504020204" pitchFamily="34" charset="0"/>
                <a:ea typeface="Open Sans" panose="020B0606030504020204" pitchFamily="34" charset="0"/>
                <a:cs typeface="Open Sans" panose="020B0606030504020204" pitchFamily="34" charset="0"/>
              </a:rPr>
              <a:t>Lord</a:t>
            </a:r>
            <a:r>
              <a:rPr lang="en-AU" sz="3200" dirty="0">
                <a:latin typeface="Open Sans" panose="020B0606030504020204" pitchFamily="34" charset="0"/>
                <a:ea typeface="Open Sans" panose="020B0606030504020204" pitchFamily="34" charset="0"/>
                <a:cs typeface="Open Sans" panose="020B0606030504020204" pitchFamily="34" charset="0"/>
              </a:rPr>
              <a:t> said, “I will cause all my goodness to pass in front of you, and I will proclaim my name, the </a:t>
            </a:r>
            <a:r>
              <a:rPr lang="en-AU" sz="3200" cap="small" dirty="0">
                <a:latin typeface="Open Sans" panose="020B0606030504020204" pitchFamily="34" charset="0"/>
                <a:ea typeface="Open Sans" panose="020B0606030504020204" pitchFamily="34" charset="0"/>
                <a:cs typeface="Open Sans" panose="020B0606030504020204" pitchFamily="34" charset="0"/>
              </a:rPr>
              <a:t>Lord</a:t>
            </a:r>
            <a:r>
              <a:rPr lang="en-AU" sz="3200" dirty="0">
                <a:latin typeface="Open Sans" panose="020B0606030504020204" pitchFamily="34" charset="0"/>
                <a:ea typeface="Open Sans" panose="020B0606030504020204" pitchFamily="34" charset="0"/>
                <a:cs typeface="Open Sans" panose="020B0606030504020204" pitchFamily="34" charset="0"/>
              </a:rPr>
              <a:t>, in your presence. I will have mercy on whom I will have mercy, and I will have compassion on whom I will have compassion. </a:t>
            </a:r>
          </a:p>
          <a:p>
            <a:pPr lvl="0" algn="just">
              <a:defRPr/>
            </a:pPr>
            <a:endPar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AU"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 EXODUS 33:18-19</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0826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BE95-990F-2B2E-F2CF-D729CF25FA9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D8C9224-0172-5017-DEC3-578B8A04B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ACF8F05-D635-F7F3-98DA-77AF8DDED6F6}"/>
              </a:ext>
            </a:extLst>
          </p:cNvPr>
          <p:cNvSpPr txBox="1"/>
          <p:nvPr/>
        </p:nvSpPr>
        <p:spPr>
          <a:xfrm>
            <a:off x="2802193" y="570392"/>
            <a:ext cx="8613059" cy="6001643"/>
          </a:xfrm>
          <a:prstGeom prst="rect">
            <a:avLst/>
          </a:prstGeom>
          <a:noFill/>
        </p:spPr>
        <p:txBody>
          <a:bodyPr wrap="square">
            <a:spAutoFit/>
          </a:bodyPr>
          <a:lstStyle/>
          <a:p>
            <a:pPr lvl="0" algn="just">
              <a:defRPr/>
            </a:pPr>
            <a:r>
              <a:rPr lang="en-AU" sz="3200" dirty="0">
                <a:latin typeface="Open Sans" panose="020B0606030504020204" pitchFamily="34" charset="0"/>
                <a:ea typeface="Open Sans" panose="020B0606030504020204" pitchFamily="34" charset="0"/>
                <a:cs typeface="Open Sans" panose="020B0606030504020204" pitchFamily="34" charset="0"/>
              </a:rPr>
              <a:t>We may have been Christians for many years, but have we ever really longed for some person, direct knowledge and experience of God? Oh, I know, we pray for causes, we pray for the Church, we pray for missionaries, we pray for our own efforts that we organize, yes, but that is not what I am concerned about. We all ask for personal blessings, but how much do we know of this desire for God himself? </a:t>
            </a:r>
          </a:p>
          <a:p>
            <a:pPr lvl="0" algn="just">
              <a:defRPr/>
            </a:pPr>
            <a:endParaRPr kumimoji="0" lang="en-AU" sz="32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lvl="0" algn="r">
              <a:defRPr/>
            </a:pPr>
            <a:r>
              <a:rPr lang="en-AU" sz="3200" dirty="0">
                <a:latin typeface="Open Sans" panose="020B0606030504020204" pitchFamily="34" charset="0"/>
                <a:ea typeface="Open Sans" panose="020B0606030504020204" pitchFamily="34" charset="0"/>
                <a:cs typeface="Open Sans" panose="020B0606030504020204" pitchFamily="34" charset="0"/>
              </a:rPr>
              <a:t>- DR. MARTIN LLOYD-JONES</a:t>
            </a:r>
            <a:endParaRPr kumimoji="0" lang="en-US" sz="32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47975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046BF-70F0-D40C-B929-86BF7714D4D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7B4BC68-401E-B60B-7BA9-8D63B3E4C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728B10A-2824-CE49-D886-BEEC50A1766A}"/>
              </a:ext>
            </a:extLst>
          </p:cNvPr>
          <p:cNvSpPr txBox="1"/>
          <p:nvPr/>
        </p:nvSpPr>
        <p:spPr>
          <a:xfrm>
            <a:off x="2792361" y="576856"/>
            <a:ext cx="8593394" cy="6001643"/>
          </a:xfrm>
          <a:prstGeom prst="rect">
            <a:avLst/>
          </a:prstGeom>
          <a:noFill/>
        </p:spPr>
        <p:txBody>
          <a:bodyPr wrap="square">
            <a:spAutoFit/>
          </a:bodyPr>
          <a:lstStyle/>
          <a:p>
            <a:pPr lvl="0" algn="just"/>
            <a:r>
              <a:rPr lang="en-AU" sz="3200" dirty="0">
                <a:latin typeface="Open Sans" panose="020B0606030504020204" pitchFamily="34" charset="0"/>
                <a:ea typeface="Open Sans" panose="020B0606030504020204" pitchFamily="34" charset="0"/>
                <a:cs typeface="Open Sans" panose="020B0606030504020204" pitchFamily="34" charset="0"/>
              </a:rPr>
              <a:t>I want to know Christ… Not that I have already obtained all this, or have already arrived at my goal, but I press on to take hold of that for which Christ Jesus took hold of me… Forgetting what is behind and straining toward what is ahead, I press on toward the goal to win the prize for which God has called me heavenward in Christ Jesus. All of us, then, who are mature should take such a view of things.</a:t>
            </a:r>
            <a:endPar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2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PHILIPPIANS 3:10, 12-15</a:t>
            </a:r>
          </a:p>
        </p:txBody>
      </p:sp>
    </p:spTree>
    <p:extLst>
      <p:ext uri="{BB962C8B-B14F-4D97-AF65-F5344CB8AC3E}">
        <p14:creationId xmlns:p14="http://schemas.microsoft.com/office/powerpoint/2010/main" val="39721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CB00C-45BD-5B80-A542-0499BBF3CF9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53E55C1-595A-F13F-3B03-B031EA5A6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A21A3E6-8EDD-5672-B703-C9C2C86F31CF}"/>
              </a:ext>
            </a:extLst>
          </p:cNvPr>
          <p:cNvSpPr txBox="1"/>
          <p:nvPr/>
        </p:nvSpPr>
        <p:spPr>
          <a:xfrm>
            <a:off x="2270928" y="388530"/>
            <a:ext cx="9676562" cy="6001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Psalm 34:8: Taste and see that the LORD is good.</a:t>
            </a:r>
          </a:p>
        </p:txBody>
      </p:sp>
      <p:sp>
        <p:nvSpPr>
          <p:cNvPr id="3" name="Freeform 4">
            <a:extLst>
              <a:ext uri="{FF2B5EF4-FFF2-40B4-BE49-F238E27FC236}">
                <a16:creationId xmlns:a16="http://schemas.microsoft.com/office/drawing/2014/main" id="{87256735-3D2D-F971-92E9-D2DCE24EAA9F}"/>
              </a:ext>
            </a:extLst>
          </p:cNvPr>
          <p:cNvSpPr/>
          <p:nvPr/>
        </p:nvSpPr>
        <p:spPr>
          <a:xfrm>
            <a:off x="2371411" y="1487156"/>
            <a:ext cx="9475596" cy="5130055"/>
          </a:xfrm>
          <a:custGeom>
            <a:avLst/>
            <a:gdLst/>
            <a:ahLst/>
            <a:cxnLst/>
            <a:rect l="l" t="t" r="r" b="b"/>
            <a:pathLst>
              <a:path w="14460958" h="8229600">
                <a:moveTo>
                  <a:pt x="0" y="0"/>
                </a:moveTo>
                <a:lnTo>
                  <a:pt x="14460958" y="0"/>
                </a:lnTo>
                <a:lnTo>
                  <a:pt x="14460958" y="8229600"/>
                </a:lnTo>
                <a:lnTo>
                  <a:pt x="0" y="8229600"/>
                </a:lnTo>
                <a:lnTo>
                  <a:pt x="0" y="0"/>
                </a:lnTo>
                <a:close/>
              </a:path>
            </a:pathLst>
          </a:custGeom>
          <a:blipFill>
            <a:blip r:embed="rId3"/>
            <a:stretch>
              <a:fillRect/>
            </a:stretch>
          </a:blipFill>
        </p:spPr>
        <p:txBody>
          <a:bodyPr/>
          <a:lstStyle/>
          <a:p>
            <a:endParaRPr lang="en-AU"/>
          </a:p>
        </p:txBody>
      </p:sp>
    </p:spTree>
    <p:extLst>
      <p:ext uri="{BB962C8B-B14F-4D97-AF65-F5344CB8AC3E}">
        <p14:creationId xmlns:p14="http://schemas.microsoft.com/office/powerpoint/2010/main" val="462405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A6EC4-CFE4-6C03-E6EC-DDD8B3FDB96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DF691F4-168C-74E4-B4A8-CCDE42C7E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E2A17BA-14C6-C624-01B5-6A6B962AECC1}"/>
              </a:ext>
            </a:extLst>
          </p:cNvPr>
          <p:cNvSpPr txBox="1"/>
          <p:nvPr/>
        </p:nvSpPr>
        <p:spPr>
          <a:xfrm>
            <a:off x="2785903" y="799573"/>
            <a:ext cx="8548637" cy="5693866"/>
          </a:xfrm>
          <a:prstGeom prst="rect">
            <a:avLst/>
          </a:prstGeom>
          <a:noFill/>
        </p:spPr>
        <p:txBody>
          <a:bodyPr wrap="square">
            <a:spAutoFit/>
          </a:bodyPr>
          <a:lstStyle/>
          <a:p>
            <a:pPr algn="just"/>
            <a:r>
              <a:rPr lang="en-AU" sz="2800" spc="25" dirty="0">
                <a:solidFill>
                  <a:srgbClr val="191919"/>
                </a:solidFill>
                <a:effectLst/>
                <a:latin typeface="Open Sans" panose="020B0606030504020204" pitchFamily="34" charset="0"/>
                <a:ea typeface="Open Sans" panose="020B0606030504020204" pitchFamily="34" charset="0"/>
                <a:cs typeface="Open Sans" panose="020B0606030504020204" pitchFamily="34" charset="0"/>
              </a:rPr>
              <a:t>Come near to the holy men and women of the past, and you will soon feel the heat of their desire after God. They mourned for Him, they prayed and wrestled and sought for Him day and night, in season and out, and when they had found Him, the finding was all the sweeter for the long seeking. Moses used the fact that he knew God as an argument for knowing Him better… he rose to make the daring request, "I beseech thee, show me thy glory”.</a:t>
            </a:r>
          </a:p>
          <a:p>
            <a:endParaRPr lang="en-AU" sz="2800" spc="25" dirty="0">
              <a:solidFill>
                <a:srgbClr val="19191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r">
              <a:buFontTx/>
              <a:buChar char="-"/>
            </a:pPr>
            <a:r>
              <a:rPr lang="en-AU" sz="2800" spc="25" dirty="0">
                <a:solidFill>
                  <a:srgbClr val="191919"/>
                </a:solidFill>
                <a:latin typeface="Open Sans" panose="020B0606030504020204" pitchFamily="34" charset="0"/>
                <a:ea typeface="Open Sans" panose="020B0606030504020204" pitchFamily="34" charset="0"/>
                <a:cs typeface="Open Sans" panose="020B0606030504020204" pitchFamily="34" charset="0"/>
              </a:rPr>
              <a:t>A.W. TOZER</a:t>
            </a:r>
          </a:p>
          <a:p>
            <a:pPr algn="r"/>
            <a:r>
              <a:rPr lang="en-AU" sz="2800" i="1" spc="25" dirty="0">
                <a:solidFill>
                  <a:srgbClr val="191919"/>
                </a:solidFill>
                <a:latin typeface="Open Sans" panose="020B0606030504020204" pitchFamily="34" charset="0"/>
                <a:ea typeface="Open Sans" panose="020B0606030504020204" pitchFamily="34" charset="0"/>
                <a:cs typeface="Open Sans" panose="020B0606030504020204" pitchFamily="34" charset="0"/>
              </a:rPr>
              <a:t>The Pursuit of God</a:t>
            </a:r>
            <a:endParaRPr lang="en-AU" sz="28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93227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24BC4-0114-00E9-F2E5-EA713663FB5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1F67A25-D966-E313-16AD-4451F7B29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00670C-6D58-CBC0-B2BC-CA9BC39930BC}"/>
              </a:ext>
            </a:extLst>
          </p:cNvPr>
          <p:cNvSpPr txBox="1">
            <a:spLocks/>
          </p:cNvSpPr>
          <p:nvPr/>
        </p:nvSpPr>
        <p:spPr>
          <a:xfrm>
            <a:off x="2888353" y="474110"/>
            <a:ext cx="8445253"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His Revelation</a:t>
            </a:r>
          </a:p>
        </p:txBody>
      </p:sp>
      <p:sp>
        <p:nvSpPr>
          <p:cNvPr id="3" name="TextBox 2">
            <a:extLst>
              <a:ext uri="{FF2B5EF4-FFF2-40B4-BE49-F238E27FC236}">
                <a16:creationId xmlns:a16="http://schemas.microsoft.com/office/drawing/2014/main" id="{BF1D4183-E145-090D-8DDE-8548D5A9F1C6}"/>
              </a:ext>
            </a:extLst>
          </p:cNvPr>
          <p:cNvSpPr txBox="1"/>
          <p:nvPr/>
        </p:nvSpPr>
        <p:spPr>
          <a:xfrm>
            <a:off x="3018503" y="2021263"/>
            <a:ext cx="7954297" cy="4647426"/>
          </a:xfrm>
          <a:prstGeom prst="rect">
            <a:avLst/>
          </a:prstGeom>
          <a:noFill/>
        </p:spPr>
        <p:txBody>
          <a:bodyPr wrap="square">
            <a:spAutoFit/>
          </a:bodyPr>
          <a:lstStyle/>
          <a:p>
            <a:pPr lvl="0" algn="just">
              <a:defRPr/>
            </a:pPr>
            <a:r>
              <a:rPr lang="en-AU"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He passed in front of Moses, proclaiming, “The </a:t>
            </a:r>
            <a:r>
              <a:rPr lang="en-AU" sz="3200" cap="small" dirty="0">
                <a:solidFill>
                  <a:prstClr val="black"/>
                </a:solidFill>
                <a:latin typeface="Open Sans" panose="020B0606030504020204" pitchFamily="34" charset="0"/>
                <a:ea typeface="Open Sans" panose="020B0606030504020204" pitchFamily="34" charset="0"/>
                <a:cs typeface="Open Sans" panose="020B0606030504020204" pitchFamily="34" charset="0"/>
              </a:rPr>
              <a:t>Lord</a:t>
            </a:r>
            <a:r>
              <a:rPr lang="en-AU"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 the </a:t>
            </a:r>
            <a:r>
              <a:rPr lang="en-AU" sz="3200" cap="small" dirty="0">
                <a:solidFill>
                  <a:prstClr val="black"/>
                </a:solidFill>
                <a:latin typeface="Open Sans" panose="020B0606030504020204" pitchFamily="34" charset="0"/>
                <a:ea typeface="Open Sans" panose="020B0606030504020204" pitchFamily="34" charset="0"/>
                <a:cs typeface="Open Sans" panose="020B0606030504020204" pitchFamily="34" charset="0"/>
              </a:rPr>
              <a:t>Lord</a:t>
            </a:r>
            <a:r>
              <a:rPr lang="en-AU"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 the compassionate [merciful] and gracious God, slow to anger, abounding in love and faithfulness,</a:t>
            </a:r>
            <a:r>
              <a:rPr lang="en-AU" sz="3200" baseline="300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AU"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maintaining love to thousands, and forgiving wickedness, rebellion and sin. </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Open Sans" panose="020B0606030504020204" pitchFamily="34" charset="0"/>
                <a:ea typeface="Open Sans" panose="020B0606030504020204" pitchFamily="34" charset="0"/>
                <a:cs typeface="Open Sans" panose="020B0606030504020204" pitchFamily="34" charset="0"/>
              </a:rPr>
              <a:t>- EXODUS 34:6-7</a:t>
            </a:r>
            <a:endParaRPr kumimoji="0" lang="en-US"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282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226F8-A3C3-1D0C-B57E-AC466DFDD15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7673361-10F4-1EC6-7D0E-BA26110E5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7087232-AE4F-5F53-225E-F7C8FDE008A4}"/>
              </a:ext>
            </a:extLst>
          </p:cNvPr>
          <p:cNvSpPr txBox="1"/>
          <p:nvPr/>
        </p:nvSpPr>
        <p:spPr>
          <a:xfrm>
            <a:off x="2753033" y="694843"/>
            <a:ext cx="8711381" cy="5632311"/>
          </a:xfrm>
          <a:prstGeom prst="rect">
            <a:avLst/>
          </a:prstGeom>
          <a:noFill/>
        </p:spPr>
        <p:txBody>
          <a:bodyPr wrap="square">
            <a:spAutoFit/>
          </a:bodyPr>
          <a:lstStyle/>
          <a:p>
            <a:pPr lvl="0" algn="just">
              <a:defRPr/>
            </a:pPr>
            <a:r>
              <a:rPr kumimoji="0" lang="en-US" sz="36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Rachum</a:t>
            </a: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Merciful, compassionate</a:t>
            </a:r>
          </a:p>
          <a:p>
            <a:pPr lvl="0" algn="just">
              <a:defRPr/>
            </a:pPr>
            <a:endPar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lgn="just">
              <a:defRPr/>
            </a:pPr>
            <a: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stirring of tender mercy within God’s own being. The word conveys the warmth of parental compassion, a mercy that is neither detached nor reluctant but eager to relieve misery and restore fellowship. </a:t>
            </a: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STRONG’S HEBREW</a:t>
            </a:r>
          </a:p>
        </p:txBody>
      </p:sp>
    </p:spTree>
    <p:extLst>
      <p:ext uri="{BB962C8B-B14F-4D97-AF65-F5344CB8AC3E}">
        <p14:creationId xmlns:p14="http://schemas.microsoft.com/office/powerpoint/2010/main" val="431651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53134-220A-32D0-6740-36EB46A9729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9A5DDB9-FE74-C9A8-CEDA-467A05A22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4">
            <a:extLst>
              <a:ext uri="{FF2B5EF4-FFF2-40B4-BE49-F238E27FC236}">
                <a16:creationId xmlns:a16="http://schemas.microsoft.com/office/drawing/2014/main" id="{27FEE1CE-F84F-AC82-9C7D-3BC1614DF482}"/>
              </a:ext>
            </a:extLst>
          </p:cNvPr>
          <p:cNvSpPr/>
          <p:nvPr/>
        </p:nvSpPr>
        <p:spPr>
          <a:xfrm>
            <a:off x="2192593" y="149942"/>
            <a:ext cx="9851923" cy="6558115"/>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3"/>
            <a:stretch>
              <a:fillRect/>
            </a:stretch>
          </a:blipFill>
        </p:spPr>
        <p:txBody>
          <a:bodyPr/>
          <a:lstStyle/>
          <a:p>
            <a:endParaRPr lang="en-AU"/>
          </a:p>
        </p:txBody>
      </p:sp>
    </p:spTree>
    <p:extLst>
      <p:ext uri="{BB962C8B-B14F-4D97-AF65-F5344CB8AC3E}">
        <p14:creationId xmlns:p14="http://schemas.microsoft.com/office/powerpoint/2010/main" val="287298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3AF122-B134-7A13-CF1D-20920AD3D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a:extLst>
              <a:ext uri="{FF2B5EF4-FFF2-40B4-BE49-F238E27FC236}">
                <a16:creationId xmlns:a16="http://schemas.microsoft.com/office/drawing/2014/main" id="{558A4BB7-6FE5-0F99-FE3E-C25613DC7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766" y="1487155"/>
            <a:ext cx="9923606" cy="49764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3D9187-8F03-30E9-5ECE-EA85F297676B}"/>
              </a:ext>
            </a:extLst>
          </p:cNvPr>
          <p:cNvPicPr>
            <a:picLocks noChangeAspect="1"/>
          </p:cNvPicPr>
          <p:nvPr/>
        </p:nvPicPr>
        <p:blipFill>
          <a:blip r:embed="rId4"/>
          <a:stretch>
            <a:fillRect/>
          </a:stretch>
        </p:blipFill>
        <p:spPr>
          <a:xfrm>
            <a:off x="2137766" y="167148"/>
            <a:ext cx="9923605" cy="1365313"/>
          </a:xfrm>
          <a:prstGeom prst="rect">
            <a:avLst/>
          </a:prstGeom>
        </p:spPr>
      </p:pic>
      <p:sp>
        <p:nvSpPr>
          <p:cNvPr id="5" name="TextBox 4">
            <a:extLst>
              <a:ext uri="{FF2B5EF4-FFF2-40B4-BE49-F238E27FC236}">
                <a16:creationId xmlns:a16="http://schemas.microsoft.com/office/drawing/2014/main" id="{5964CD95-82A4-D4FB-A179-0C4E267206EC}"/>
              </a:ext>
            </a:extLst>
          </p:cNvPr>
          <p:cNvSpPr txBox="1"/>
          <p:nvPr/>
        </p:nvSpPr>
        <p:spPr>
          <a:xfrm>
            <a:off x="2137767" y="6530017"/>
            <a:ext cx="9923604" cy="261610"/>
          </a:xfrm>
          <a:prstGeom prst="rect">
            <a:avLst/>
          </a:prstGeom>
          <a:noFill/>
        </p:spPr>
        <p:txBody>
          <a:bodyPr wrap="square">
            <a:spAutoFit/>
          </a:bodyPr>
          <a:lstStyle/>
          <a:p>
            <a:pPr algn="ctr"/>
            <a:r>
              <a:rPr lang="en-AU" sz="1050" dirty="0">
                <a:latin typeface="Open Sans" panose="020B0606030504020204" pitchFamily="34" charset="0"/>
                <a:ea typeface="Open Sans" panose="020B0606030504020204" pitchFamily="34" charset="0"/>
                <a:cs typeface="Open Sans" panose="020B0606030504020204" pitchFamily="34" charset="0"/>
              </a:rPr>
              <a:t>https://firstthings.com/the-great-christian-reset/</a:t>
            </a:r>
          </a:p>
        </p:txBody>
      </p:sp>
    </p:spTree>
    <p:extLst>
      <p:ext uri="{BB962C8B-B14F-4D97-AF65-F5344CB8AC3E}">
        <p14:creationId xmlns:p14="http://schemas.microsoft.com/office/powerpoint/2010/main" val="1651497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74C78-9745-7A51-9DE2-8D0EC7E67E7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2ABB7FE-F01D-C7EE-76A8-AE748EA83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a:extLst>
              <a:ext uri="{FF2B5EF4-FFF2-40B4-BE49-F238E27FC236}">
                <a16:creationId xmlns:a16="http://schemas.microsoft.com/office/drawing/2014/main" id="{53F55377-C2A8-9D10-BE70-617FEBD86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632" y="59214"/>
            <a:ext cx="7506119" cy="673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56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45862-07A1-F61D-087B-B08082370AC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318674A-84C1-6CAE-68ED-63E7EB739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BB89DFA-04F7-D4BA-042A-722AA4C292D4}"/>
              </a:ext>
            </a:extLst>
          </p:cNvPr>
          <p:cNvSpPr txBox="1"/>
          <p:nvPr/>
        </p:nvSpPr>
        <p:spPr>
          <a:xfrm>
            <a:off x="2753033" y="871824"/>
            <a:ext cx="8711381" cy="5632311"/>
          </a:xfrm>
          <a:prstGeom prst="rect">
            <a:avLst/>
          </a:prstGeom>
          <a:noFill/>
        </p:spPr>
        <p:txBody>
          <a:bodyPr wrap="square">
            <a:spAutoFit/>
          </a:bodyPr>
          <a:lstStyle/>
          <a:p>
            <a:pPr lvl="0" algn="just">
              <a:defRPr/>
            </a:pPr>
            <a:r>
              <a:rPr lang="en-US" sz="3600" dirty="0">
                <a:latin typeface="Open Sans" panose="020B0606030504020204" pitchFamily="34" charset="0"/>
                <a:ea typeface="Open Sans" panose="020B0606030504020204" pitchFamily="34" charset="0"/>
                <a:cs typeface="Open Sans" panose="020B0606030504020204" pitchFamily="34" charset="0"/>
              </a:rPr>
              <a:t>But when the kindness and love of God our Savior appeared,</a:t>
            </a:r>
            <a:r>
              <a:rPr lang="en-US" sz="3600" b="1" baseline="30000" dirty="0">
                <a:latin typeface="Open Sans" panose="020B0606030504020204" pitchFamily="34" charset="0"/>
                <a:ea typeface="Open Sans" panose="020B0606030504020204" pitchFamily="34" charset="0"/>
                <a:cs typeface="Open Sans" panose="020B0606030504020204" pitchFamily="34" charset="0"/>
              </a:rPr>
              <a:t> </a:t>
            </a:r>
            <a:r>
              <a:rPr lang="en-US" sz="3600" dirty="0">
                <a:latin typeface="Open Sans" panose="020B0606030504020204" pitchFamily="34" charset="0"/>
                <a:ea typeface="Open Sans" panose="020B0606030504020204" pitchFamily="34" charset="0"/>
                <a:cs typeface="Open Sans" panose="020B0606030504020204" pitchFamily="34" charset="0"/>
              </a:rPr>
              <a:t>he saved us, not because of righteous things we had done, but because of his mercy. He saved us through the washing of rebirth and renewal by the Holy Spirit,</a:t>
            </a:r>
            <a:r>
              <a:rPr lang="en-US" sz="3600" b="1" baseline="30000" dirty="0">
                <a:latin typeface="Open Sans" panose="020B0606030504020204" pitchFamily="34" charset="0"/>
                <a:ea typeface="Open Sans" panose="020B0606030504020204" pitchFamily="34" charset="0"/>
                <a:cs typeface="Open Sans" panose="020B0606030504020204" pitchFamily="34" charset="0"/>
              </a:rPr>
              <a:t> </a:t>
            </a:r>
            <a:r>
              <a:rPr lang="en-US" sz="3600" dirty="0">
                <a:latin typeface="Open Sans" panose="020B0606030504020204" pitchFamily="34" charset="0"/>
                <a:ea typeface="Open Sans" panose="020B0606030504020204" pitchFamily="34" charset="0"/>
                <a:cs typeface="Open Sans" panose="020B0606030504020204" pitchFamily="34" charset="0"/>
              </a:rPr>
              <a:t>whom he poured out on us generously through Jesus Christ our Savior.</a:t>
            </a:r>
          </a:p>
          <a:p>
            <a:pPr lvl="0" algn="r">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TITUS 3:4-6</a:t>
            </a:r>
          </a:p>
        </p:txBody>
      </p:sp>
    </p:spTree>
    <p:extLst>
      <p:ext uri="{BB962C8B-B14F-4D97-AF65-F5344CB8AC3E}">
        <p14:creationId xmlns:p14="http://schemas.microsoft.com/office/powerpoint/2010/main" val="925582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9A460-8ED5-4CFD-5981-F7CCBC64E36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E3C7317-3195-EC86-B625-3B2BA76A5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1DE38AD-7E5F-E534-5B54-07F0166EC608}"/>
              </a:ext>
            </a:extLst>
          </p:cNvPr>
          <p:cNvSpPr txBox="1"/>
          <p:nvPr/>
        </p:nvSpPr>
        <p:spPr>
          <a:xfrm>
            <a:off x="3057832" y="2287669"/>
            <a:ext cx="8072284" cy="3416320"/>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The steadfast love of the LORD never ceases; his </a:t>
            </a:r>
            <a:r>
              <a:rPr lang="en-AU" sz="3600" b="1" u="sng" dirty="0">
                <a:latin typeface="Open Sans" panose="020B0606030504020204" pitchFamily="34" charset="0"/>
                <a:ea typeface="Open Sans" panose="020B0606030504020204" pitchFamily="34" charset="0"/>
                <a:cs typeface="Open Sans" panose="020B0606030504020204" pitchFamily="34" charset="0"/>
              </a:rPr>
              <a:t>mercies</a:t>
            </a:r>
            <a:r>
              <a:rPr lang="en-AU" sz="3600" dirty="0">
                <a:latin typeface="Open Sans" panose="020B0606030504020204" pitchFamily="34" charset="0"/>
                <a:ea typeface="Open Sans" panose="020B0606030504020204" pitchFamily="34" charset="0"/>
                <a:cs typeface="Open Sans" panose="020B0606030504020204" pitchFamily="34" charset="0"/>
              </a:rPr>
              <a:t> never come to an end; they are new every morning.</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LAMENTATIONS 3:22-23 (ESV)</a:t>
            </a:r>
          </a:p>
        </p:txBody>
      </p:sp>
    </p:spTree>
    <p:extLst>
      <p:ext uri="{BB962C8B-B14F-4D97-AF65-F5344CB8AC3E}">
        <p14:creationId xmlns:p14="http://schemas.microsoft.com/office/powerpoint/2010/main" val="3039520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234EA-4D1C-E054-08DF-F60B48B6F88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86B5595-7F6A-E6A4-9553-AFE8DCE12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C43705-5DFA-0586-5720-85A44189614A}"/>
              </a:ext>
            </a:extLst>
          </p:cNvPr>
          <p:cNvSpPr txBox="1">
            <a:spLocks/>
          </p:cNvSpPr>
          <p:nvPr/>
        </p:nvSpPr>
        <p:spPr>
          <a:xfrm>
            <a:off x="3018503" y="474110"/>
            <a:ext cx="8219767"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Our Response</a:t>
            </a:r>
          </a:p>
        </p:txBody>
      </p:sp>
      <p:sp>
        <p:nvSpPr>
          <p:cNvPr id="3" name="TextBox 2">
            <a:extLst>
              <a:ext uri="{FF2B5EF4-FFF2-40B4-BE49-F238E27FC236}">
                <a16:creationId xmlns:a16="http://schemas.microsoft.com/office/drawing/2014/main" id="{43F82B4E-0318-E05E-4CF5-ED72C91B5D23}"/>
              </a:ext>
            </a:extLst>
          </p:cNvPr>
          <p:cNvSpPr txBox="1"/>
          <p:nvPr/>
        </p:nvSpPr>
        <p:spPr>
          <a:xfrm>
            <a:off x="3018503" y="2739519"/>
            <a:ext cx="7983794" cy="2308324"/>
          </a:xfrm>
          <a:prstGeom prst="rect">
            <a:avLst/>
          </a:prstGeom>
          <a:noFill/>
        </p:spPr>
        <p:txBody>
          <a:bodyPr wrap="square">
            <a:spAutoFit/>
          </a:bodyPr>
          <a:lstStyle/>
          <a:p>
            <a:pPr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Moses bowed to the ground at once and worshiped. </a:t>
            </a:r>
          </a:p>
          <a:p>
            <a:pPr algn="ju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algn="r">
              <a:defRPr/>
            </a:pPr>
            <a:r>
              <a:rPr lang="en-AU"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 EXODUS 34:8-9</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05132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A5651-88AB-0579-E8AF-20A9EBB01AC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908D848-F3D4-A503-A012-07B73E335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3">
            <a:extLst>
              <a:ext uri="{FF2B5EF4-FFF2-40B4-BE49-F238E27FC236}">
                <a16:creationId xmlns:a16="http://schemas.microsoft.com/office/drawing/2014/main" id="{70ADEB85-A0D3-F46C-5D4D-18EA66131892}"/>
              </a:ext>
            </a:extLst>
          </p:cNvPr>
          <p:cNvSpPr/>
          <p:nvPr/>
        </p:nvSpPr>
        <p:spPr>
          <a:xfrm>
            <a:off x="3156895" y="81994"/>
            <a:ext cx="7876195" cy="6694011"/>
          </a:xfrm>
          <a:custGeom>
            <a:avLst/>
            <a:gdLst/>
            <a:ahLst/>
            <a:cxnLst/>
            <a:rect l="l" t="t" r="r" b="b"/>
            <a:pathLst>
              <a:path w="5624781" h="6399392">
                <a:moveTo>
                  <a:pt x="0" y="0"/>
                </a:moveTo>
                <a:lnTo>
                  <a:pt x="5624780" y="0"/>
                </a:lnTo>
                <a:lnTo>
                  <a:pt x="5624780" y="6399392"/>
                </a:lnTo>
                <a:lnTo>
                  <a:pt x="0" y="6399392"/>
                </a:lnTo>
                <a:lnTo>
                  <a:pt x="0" y="0"/>
                </a:lnTo>
                <a:close/>
              </a:path>
            </a:pathLst>
          </a:custGeom>
          <a:blipFill>
            <a:blip r:embed="rId3"/>
            <a:stretch>
              <a:fillRect t="-27236" b="-4689"/>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1197131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4FF98-02F9-FD3F-BB82-BF2C4C6A3D8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56A96DC-BEF1-44F6-C00A-2F3562B7A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7B88C6A-632B-F6ED-D42E-4F99DA63FE68}"/>
              </a:ext>
            </a:extLst>
          </p:cNvPr>
          <p:cNvSpPr txBox="1"/>
          <p:nvPr/>
        </p:nvSpPr>
        <p:spPr>
          <a:xfrm>
            <a:off x="3038167" y="1097966"/>
            <a:ext cx="8190272" cy="5078313"/>
          </a:xfrm>
          <a:prstGeom prst="rect">
            <a:avLst/>
          </a:prstGeom>
          <a:noFill/>
        </p:spPr>
        <p:txBody>
          <a:bodyPr wrap="square">
            <a:spAutoFit/>
          </a:bodyPr>
          <a:lstStyle/>
          <a:p>
            <a:pPr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Therefore, God exalted him to the highest place and gave him the name that is above every name, that at the name of Jesus every knee should bow, in heaven and on earth and under the earth,</a:t>
            </a:r>
            <a:r>
              <a:rPr lang="en-AU" sz="3600" b="1" baseline="30000" dirty="0">
                <a:latin typeface="Open Sans" panose="020B0606030504020204" pitchFamily="34" charset="0"/>
                <a:ea typeface="Open Sans" panose="020B0606030504020204" pitchFamily="34" charset="0"/>
                <a:cs typeface="Open Sans" panose="020B0606030504020204" pitchFamily="34" charset="0"/>
              </a:rPr>
              <a:t> </a:t>
            </a:r>
            <a:r>
              <a:rPr lang="en-AU" sz="3600" dirty="0">
                <a:latin typeface="Open Sans" panose="020B0606030504020204" pitchFamily="34" charset="0"/>
                <a:ea typeface="Open Sans" panose="020B0606030504020204" pitchFamily="34" charset="0"/>
                <a:cs typeface="Open Sans" panose="020B0606030504020204" pitchFamily="34" charset="0"/>
              </a:rPr>
              <a:t>and every tongue acknowledge that Jesus Christ is Lord.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PHILIPPIANS 2:9-11</a:t>
            </a:r>
          </a:p>
        </p:txBody>
      </p:sp>
    </p:spTree>
    <p:extLst>
      <p:ext uri="{BB962C8B-B14F-4D97-AF65-F5344CB8AC3E}">
        <p14:creationId xmlns:p14="http://schemas.microsoft.com/office/powerpoint/2010/main" val="3492332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C93C5-A56B-8436-1D66-0C83B08C578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7D390CB-BFB1-EDD2-A0EF-4C2AF9D71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4">
            <a:extLst>
              <a:ext uri="{FF2B5EF4-FFF2-40B4-BE49-F238E27FC236}">
                <a16:creationId xmlns:a16="http://schemas.microsoft.com/office/drawing/2014/main" id="{D2F088E7-261F-E7D3-8D89-D22A6B8B90E4}"/>
              </a:ext>
            </a:extLst>
          </p:cNvPr>
          <p:cNvSpPr/>
          <p:nvPr/>
        </p:nvSpPr>
        <p:spPr>
          <a:xfrm>
            <a:off x="2222090" y="194187"/>
            <a:ext cx="9743768" cy="6469626"/>
          </a:xfrm>
          <a:custGeom>
            <a:avLst/>
            <a:gdLst/>
            <a:ahLst/>
            <a:cxnLst/>
            <a:rect l="l" t="t" r="r" b="b"/>
            <a:pathLst>
              <a:path w="12333188" h="8229600">
                <a:moveTo>
                  <a:pt x="0" y="0"/>
                </a:moveTo>
                <a:lnTo>
                  <a:pt x="12333188" y="0"/>
                </a:lnTo>
                <a:lnTo>
                  <a:pt x="12333188" y="8229600"/>
                </a:lnTo>
                <a:lnTo>
                  <a:pt x="0" y="822960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85409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C5AF0-C31B-6E85-2C69-C36385D5A90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6641139-5F0E-1745-3C84-81D09DE17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descr="Woman with three children standing in bushland">
            <a:extLst>
              <a:ext uri="{FF2B5EF4-FFF2-40B4-BE49-F238E27FC236}">
                <a16:creationId xmlns:a16="http://schemas.microsoft.com/office/drawing/2014/main" id="{BF2F7600-72EE-8354-DE51-39D92F2FA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086" y="232419"/>
            <a:ext cx="9178720" cy="61226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4BD42DA-EBEC-4643-1249-4A063C00BFD7}"/>
              </a:ext>
            </a:extLst>
          </p:cNvPr>
          <p:cNvSpPr txBox="1"/>
          <p:nvPr/>
        </p:nvSpPr>
        <p:spPr>
          <a:xfrm>
            <a:off x="2497085" y="6355115"/>
            <a:ext cx="9178721" cy="430887"/>
          </a:xfrm>
          <a:prstGeom prst="rect">
            <a:avLst/>
          </a:prstGeom>
          <a:noFill/>
        </p:spPr>
        <p:txBody>
          <a:bodyPr wrap="square">
            <a:spAutoFit/>
          </a:bodyPr>
          <a:lstStyle/>
          <a:p>
            <a:pPr algn="just"/>
            <a:r>
              <a:rPr lang="en-US" sz="11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Austin (right) raised the alarm after he and his brother Beau, mother Joanne and sister Grace (left to right) were swept out to sea. </a:t>
            </a:r>
            <a:r>
              <a:rPr lang="en-US" sz="1100" b="0"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(ABC News: Briana Shepherd); https://www.abc.net.au/news/2026-02-07/austin-appelbee-quindalup-rescue-global-phenomenon/106306482</a:t>
            </a:r>
            <a:endParaRPr lang="en-AU" sz="1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38859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review">
            <a:extLst>
              <a:ext uri="{FF2B5EF4-FFF2-40B4-BE49-F238E27FC236}">
                <a16:creationId xmlns:a16="http://schemas.microsoft.com/office/drawing/2014/main" id="{4811AE82-76A0-6BD9-CF91-0CC22E1CE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4E4ABCB-D994-2E20-9EFC-BA97E0F06E89}"/>
              </a:ext>
            </a:extLst>
          </p:cNvPr>
          <p:cNvSpPr txBox="1"/>
          <p:nvPr/>
        </p:nvSpPr>
        <p:spPr>
          <a:xfrm>
            <a:off x="570271" y="5562205"/>
            <a:ext cx="1105145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Prayer &amp; Worship Night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Open Sans" panose="020B0606030504020204" pitchFamily="34" charset="0"/>
                <a:ea typeface="Open Sans" panose="020B0606030504020204" pitchFamily="34" charset="0"/>
                <a:cs typeface="Open Sans" panose="020B0606030504020204" pitchFamily="34" charset="0"/>
              </a:rPr>
              <a:t>6:30pm on Friday, 13 March</a:t>
            </a:r>
            <a:endParaRPr kumimoji="0" lang="en-US" sz="3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681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D24CC-87DD-3E88-4D33-D9F4FD50790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0CEE25F-C708-AB89-11DF-327310D45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C23B022-A810-285E-81A2-72F59FFA0C63}"/>
              </a:ext>
            </a:extLst>
          </p:cNvPr>
          <p:cNvSpPr txBox="1"/>
          <p:nvPr/>
        </p:nvSpPr>
        <p:spPr>
          <a:xfrm>
            <a:off x="3018504" y="1717399"/>
            <a:ext cx="8170605" cy="3970318"/>
          </a:xfrm>
          <a:prstGeom prst="rect">
            <a:avLst/>
          </a:prstGeom>
          <a:noFill/>
        </p:spPr>
        <p:txBody>
          <a:bodyPr wrap="square">
            <a:spAutoFit/>
          </a:bodyPr>
          <a:lstStyle/>
          <a:p>
            <a:pPr lvl="0" algn="just">
              <a:defRPr/>
            </a:pPr>
            <a:r>
              <a:rPr lang="en-AU" sz="3600" dirty="0">
                <a:latin typeface="Open Sans" panose="020B0606030504020204" pitchFamily="34" charset="0"/>
                <a:ea typeface="Open Sans" panose="020B0606030504020204" pitchFamily="34" charset="0"/>
                <a:cs typeface="Open Sans" panose="020B0606030504020204" pitchFamily="34" charset="0"/>
              </a:rPr>
              <a:t>I have a view that we’re probably in the very early phase of a Christian revival, and this reawakening will be an antidote to the great ‘</a:t>
            </a:r>
            <a:r>
              <a:rPr lang="en-AU" sz="3600" dirty="0" err="1">
                <a:latin typeface="Open Sans" panose="020B0606030504020204" pitchFamily="34" charset="0"/>
                <a:ea typeface="Open Sans" panose="020B0606030504020204" pitchFamily="34" charset="0"/>
                <a:cs typeface="Open Sans" panose="020B0606030504020204" pitchFamily="34" charset="0"/>
              </a:rPr>
              <a:t>awokening</a:t>
            </a:r>
            <a:r>
              <a:rPr lang="en-AU" sz="3600" dirty="0">
                <a:latin typeface="Open Sans" panose="020B0606030504020204" pitchFamily="34" charset="0"/>
                <a:ea typeface="Open Sans" panose="020B0606030504020204" pitchFamily="34" charset="0"/>
                <a:cs typeface="Open Sans" panose="020B0606030504020204" pitchFamily="34" charset="0"/>
              </a:rPr>
              <a:t>’ that has caused so much harm. </a:t>
            </a:r>
          </a:p>
          <a:p>
            <a:pPr lvl="0" algn="r">
              <a:defRPr/>
            </a:pPr>
            <a:br>
              <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NIALL FERGUSON</a:t>
            </a:r>
          </a:p>
        </p:txBody>
      </p:sp>
    </p:spTree>
    <p:extLst>
      <p:ext uri="{BB962C8B-B14F-4D97-AF65-F5344CB8AC3E}">
        <p14:creationId xmlns:p14="http://schemas.microsoft.com/office/powerpoint/2010/main" val="318665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8E943-7A7E-8A26-1037-7D4DDADA8E0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EDF98CA-A7DE-E254-B2D8-88F318C76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395DCF4-4E2B-0B1A-C93B-CCC321B4BD71}"/>
              </a:ext>
            </a:extLst>
          </p:cNvPr>
          <p:cNvSpPr txBox="1"/>
          <p:nvPr/>
        </p:nvSpPr>
        <p:spPr>
          <a:xfrm>
            <a:off x="2802194" y="1812233"/>
            <a:ext cx="8622890" cy="4339650"/>
          </a:xfrm>
          <a:prstGeom prst="rect">
            <a:avLst/>
          </a:prstGeom>
          <a:noFill/>
        </p:spPr>
        <p:txBody>
          <a:bodyPr wrap="square">
            <a:spAutoFit/>
          </a:bodyPr>
          <a:lstStyle/>
          <a:p>
            <a:pPr lvl="0" algn="just"/>
            <a:r>
              <a:rPr lang="en-AU" sz="3600" dirty="0">
                <a:latin typeface="Open Sans" panose="020B0606030504020204" pitchFamily="34" charset="0"/>
                <a:ea typeface="Open Sans" panose="020B0606030504020204" pitchFamily="34" charset="0"/>
                <a:cs typeface="Open Sans" panose="020B0606030504020204" pitchFamily="34" charset="0"/>
              </a:rPr>
              <a:t>In the midst of the squalor, misery, illness, and anonymity of ancient cities, Christianity provided an island of mercy and security. It started with Jesus. </a:t>
            </a:r>
          </a:p>
          <a:p>
            <a:pPr lvl="0" algn="just"/>
            <a:endParaRPr lang="en-AU" sz="3600" dirty="0">
              <a:latin typeface="Open Sans" panose="020B0606030504020204" pitchFamily="34" charset="0"/>
              <a:ea typeface="Open Sans" panose="020B0606030504020204" pitchFamily="34" charset="0"/>
              <a:cs typeface="Open Sans" panose="020B0606030504020204" pitchFamily="34" charset="0"/>
            </a:endParaRPr>
          </a:p>
          <a:p>
            <a:pPr lvl="0" algn="r"/>
            <a:b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RODNEY STARK</a:t>
            </a:r>
          </a:p>
          <a:p>
            <a:pPr marL="0" marR="0" lvl="0" indent="0" algn="r" defTabSz="914400" rtl="0" eaLnBrk="1" fontAlgn="auto" latinLnBrk="0" hangingPunct="1">
              <a:lnSpc>
                <a:spcPct val="100000"/>
              </a:lnSpc>
              <a:spcBef>
                <a:spcPts val="0"/>
              </a:spcBef>
              <a:spcAft>
                <a:spcPts val="0"/>
              </a:spcAft>
              <a:buClrTx/>
              <a:buSzTx/>
              <a:buFontTx/>
              <a:buNone/>
              <a:tabLst/>
              <a:defRPr/>
            </a:pPr>
            <a:r>
              <a:rPr lang="en-AU" sz="3600" i="1" dirty="0">
                <a:solidFill>
                  <a:prstClr val="black"/>
                </a:solidFill>
                <a:latin typeface="Open Sans" panose="020B0606030504020204" pitchFamily="34" charset="0"/>
                <a:ea typeface="Open Sans" panose="020B0606030504020204" pitchFamily="34" charset="0"/>
                <a:cs typeface="Open Sans" panose="020B0606030504020204" pitchFamily="34" charset="0"/>
              </a:rPr>
              <a:t>The Triumph of Christianity</a:t>
            </a:r>
            <a:endParaRPr kumimoji="0" lang="en-AU" sz="3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23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4701F-7D7D-7181-18AD-08755D8FDB7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D3BB2D5-989B-8D64-E286-2106E54EA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93DD911-6420-EF31-86D0-5D568279C2F1}"/>
              </a:ext>
            </a:extLst>
          </p:cNvPr>
          <p:cNvSpPr txBox="1"/>
          <p:nvPr/>
        </p:nvSpPr>
        <p:spPr>
          <a:xfrm>
            <a:off x="2821858" y="946995"/>
            <a:ext cx="8613058" cy="5447645"/>
          </a:xfrm>
          <a:prstGeom prst="rect">
            <a:avLst/>
          </a:prstGeom>
          <a:noFill/>
        </p:spPr>
        <p:txBody>
          <a:bodyPr wrap="square">
            <a:spAutoFit/>
          </a:bodyPr>
          <a:lstStyle/>
          <a:p>
            <a:pPr lvl="0" algn="just"/>
            <a:r>
              <a:rPr lang="en-AU" sz="3600" dirty="0">
                <a:latin typeface="Open Sans" panose="020B0606030504020204" pitchFamily="34" charset="0"/>
                <a:ea typeface="Open Sans" panose="020B0606030504020204" pitchFamily="34" charset="0"/>
                <a:cs typeface="Open Sans" panose="020B0606030504020204" pitchFamily="34" charset="0"/>
              </a:rPr>
              <a:t>Mercy to the full range of human needs is such an essential mark of being a Christian that it can be used as a test of true faith. Mercy is not optional or an addition to being a Christian. Rather, a life poured out in deeds of mercy is the inevitable sign of true faith.</a:t>
            </a: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36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TIM KELLER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Ministries of Mercy</a:t>
            </a:r>
          </a:p>
        </p:txBody>
      </p:sp>
    </p:spTree>
    <p:extLst>
      <p:ext uri="{BB962C8B-B14F-4D97-AF65-F5344CB8AC3E}">
        <p14:creationId xmlns:p14="http://schemas.microsoft.com/office/powerpoint/2010/main" val="421297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0FEA1-2120-CD72-5200-E00E002307A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89D547B-6170-8FDA-8E77-BAEE203E2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3C44C4-A80F-7E49-17CC-77B0E6C8571F}"/>
              </a:ext>
            </a:extLst>
          </p:cNvPr>
          <p:cNvSpPr txBox="1">
            <a:spLocks/>
          </p:cNvSpPr>
          <p:nvPr/>
        </p:nvSpPr>
        <p:spPr>
          <a:xfrm>
            <a:off x="2785913" y="474110"/>
            <a:ext cx="8547693"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6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EXODUS 33:15-23 </a:t>
            </a:r>
            <a:endPar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5ACC1301-E0CB-9105-2816-33DF295EEACA}"/>
              </a:ext>
            </a:extLst>
          </p:cNvPr>
          <p:cNvSpPr txBox="1"/>
          <p:nvPr/>
        </p:nvSpPr>
        <p:spPr>
          <a:xfrm>
            <a:off x="2785913" y="1859575"/>
            <a:ext cx="8650131" cy="4524315"/>
          </a:xfrm>
          <a:prstGeom prst="rect">
            <a:avLst/>
          </a:prstGeom>
          <a:noFill/>
        </p:spPr>
        <p:txBody>
          <a:bodyPr wrap="square">
            <a:spAutoFit/>
          </a:bodyPr>
          <a:lstStyle/>
          <a:p>
            <a:pPr algn="just"/>
            <a:r>
              <a:rPr lang="en-AU" sz="3600" baseline="30000" dirty="0">
                <a:latin typeface="Open Sans" panose="020B0606030504020204" pitchFamily="34" charset="0"/>
                <a:ea typeface="Open Sans" panose="020B0606030504020204" pitchFamily="34" charset="0"/>
                <a:cs typeface="Open Sans" panose="020B0606030504020204" pitchFamily="34" charset="0"/>
              </a:rPr>
              <a:t>15 </a:t>
            </a:r>
            <a:r>
              <a:rPr lang="en-AU" sz="3600" dirty="0">
                <a:latin typeface="Open Sans" panose="020B0606030504020204" pitchFamily="34" charset="0"/>
                <a:ea typeface="Open Sans" panose="020B0606030504020204" pitchFamily="34" charset="0"/>
                <a:cs typeface="Open Sans" panose="020B0606030504020204" pitchFamily="34" charset="0"/>
              </a:rPr>
              <a:t>Then Moses said to him, “If your Presence does not go with us, do not send us up from here. </a:t>
            </a:r>
            <a:r>
              <a:rPr lang="en-AU" sz="3600" baseline="30000" dirty="0">
                <a:latin typeface="Open Sans" panose="020B0606030504020204" pitchFamily="34" charset="0"/>
                <a:ea typeface="Open Sans" panose="020B0606030504020204" pitchFamily="34" charset="0"/>
                <a:cs typeface="Open Sans" panose="020B0606030504020204" pitchFamily="34" charset="0"/>
              </a:rPr>
              <a:t>16 </a:t>
            </a:r>
            <a:r>
              <a:rPr lang="en-AU" sz="3600" dirty="0">
                <a:latin typeface="Open Sans" panose="020B0606030504020204" pitchFamily="34" charset="0"/>
                <a:ea typeface="Open Sans" panose="020B0606030504020204" pitchFamily="34" charset="0"/>
                <a:cs typeface="Open Sans" panose="020B0606030504020204" pitchFamily="34" charset="0"/>
              </a:rPr>
              <a:t>How will anyone know that you are pleased with me and with your people unless you go with us? What else will distinguish me and your people from all the other people on the face of the earth?”</a:t>
            </a:r>
          </a:p>
        </p:txBody>
      </p:sp>
    </p:spTree>
    <p:extLst>
      <p:ext uri="{BB962C8B-B14F-4D97-AF65-F5344CB8AC3E}">
        <p14:creationId xmlns:p14="http://schemas.microsoft.com/office/powerpoint/2010/main" val="392163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8A480-A728-A572-14AB-60CFE0ADCE1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31897F1-F77F-F638-80D9-A2BC60C4D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6FCE3B1-AFE3-5165-003D-197D5427D018}"/>
              </a:ext>
            </a:extLst>
          </p:cNvPr>
          <p:cNvSpPr txBox="1"/>
          <p:nvPr/>
        </p:nvSpPr>
        <p:spPr>
          <a:xfrm>
            <a:off x="2654708" y="335845"/>
            <a:ext cx="9006351" cy="6186309"/>
          </a:xfrm>
          <a:prstGeom prst="rect">
            <a:avLst/>
          </a:prstGeom>
          <a:noFill/>
        </p:spPr>
        <p:txBody>
          <a:bodyPr wrap="square">
            <a:spAutoFit/>
          </a:bodyPr>
          <a:lstStyle/>
          <a:p>
            <a:pPr algn="just"/>
            <a:r>
              <a:rPr lang="en-AU" sz="3600" baseline="30000" dirty="0">
                <a:latin typeface="Open Sans" panose="020B0606030504020204" pitchFamily="34" charset="0"/>
                <a:ea typeface="Open Sans" panose="020B0606030504020204" pitchFamily="34" charset="0"/>
                <a:cs typeface="Open Sans" panose="020B0606030504020204" pitchFamily="34" charset="0"/>
              </a:rPr>
              <a:t>17 </a:t>
            </a:r>
            <a:r>
              <a:rPr lang="en-AU" sz="3600" dirty="0">
                <a:latin typeface="Open Sans" panose="020B0606030504020204" pitchFamily="34" charset="0"/>
                <a:ea typeface="Open Sans" panose="020B0606030504020204" pitchFamily="34" charset="0"/>
                <a:cs typeface="Open Sans" panose="020B0606030504020204" pitchFamily="34" charset="0"/>
              </a:rPr>
              <a:t>And the </a:t>
            </a:r>
            <a:r>
              <a:rPr lang="en-AU" sz="3600" cap="small" dirty="0">
                <a:latin typeface="Open Sans" panose="020B0606030504020204" pitchFamily="34" charset="0"/>
                <a:ea typeface="Open Sans" panose="020B0606030504020204" pitchFamily="34" charset="0"/>
                <a:cs typeface="Open Sans" panose="020B0606030504020204" pitchFamily="34" charset="0"/>
              </a:rPr>
              <a:t>Lord</a:t>
            </a:r>
            <a:r>
              <a:rPr lang="en-AU" sz="3600" dirty="0">
                <a:latin typeface="Open Sans" panose="020B0606030504020204" pitchFamily="34" charset="0"/>
                <a:ea typeface="Open Sans" panose="020B0606030504020204" pitchFamily="34" charset="0"/>
                <a:cs typeface="Open Sans" panose="020B0606030504020204" pitchFamily="34" charset="0"/>
              </a:rPr>
              <a:t> said to Moses, “I will do the very thing you have asked, because I am pleased with you and I know you by name.” </a:t>
            </a:r>
            <a:r>
              <a:rPr lang="en-AU" sz="3600" baseline="30000" dirty="0">
                <a:latin typeface="Open Sans" panose="020B0606030504020204" pitchFamily="34" charset="0"/>
                <a:ea typeface="Open Sans" panose="020B0606030504020204" pitchFamily="34" charset="0"/>
                <a:cs typeface="Open Sans" panose="020B0606030504020204" pitchFamily="34" charset="0"/>
              </a:rPr>
              <a:t>18 </a:t>
            </a:r>
            <a:r>
              <a:rPr lang="en-AU" sz="3600" dirty="0">
                <a:latin typeface="Open Sans" panose="020B0606030504020204" pitchFamily="34" charset="0"/>
                <a:ea typeface="Open Sans" panose="020B0606030504020204" pitchFamily="34" charset="0"/>
                <a:cs typeface="Open Sans" panose="020B0606030504020204" pitchFamily="34" charset="0"/>
              </a:rPr>
              <a:t>Then Moses said, “Now show me your glory.” </a:t>
            </a:r>
            <a:r>
              <a:rPr lang="en-AU" sz="3600" baseline="30000" dirty="0">
                <a:latin typeface="Open Sans" panose="020B0606030504020204" pitchFamily="34" charset="0"/>
                <a:ea typeface="Open Sans" panose="020B0606030504020204" pitchFamily="34" charset="0"/>
                <a:cs typeface="Open Sans" panose="020B0606030504020204" pitchFamily="34" charset="0"/>
              </a:rPr>
              <a:t>19 </a:t>
            </a:r>
            <a:r>
              <a:rPr lang="en-AU" sz="3600" dirty="0">
                <a:latin typeface="Open Sans" panose="020B0606030504020204" pitchFamily="34" charset="0"/>
                <a:ea typeface="Open Sans" panose="020B0606030504020204" pitchFamily="34" charset="0"/>
                <a:cs typeface="Open Sans" panose="020B0606030504020204" pitchFamily="34" charset="0"/>
              </a:rPr>
              <a:t>And the </a:t>
            </a:r>
            <a:r>
              <a:rPr lang="en-AU" sz="3600" cap="small" dirty="0">
                <a:latin typeface="Open Sans" panose="020B0606030504020204" pitchFamily="34" charset="0"/>
                <a:ea typeface="Open Sans" panose="020B0606030504020204" pitchFamily="34" charset="0"/>
                <a:cs typeface="Open Sans" panose="020B0606030504020204" pitchFamily="34" charset="0"/>
              </a:rPr>
              <a:t>Lord</a:t>
            </a:r>
            <a:r>
              <a:rPr lang="en-AU" sz="3600" dirty="0">
                <a:latin typeface="Open Sans" panose="020B0606030504020204" pitchFamily="34" charset="0"/>
                <a:ea typeface="Open Sans" panose="020B0606030504020204" pitchFamily="34" charset="0"/>
                <a:cs typeface="Open Sans" panose="020B0606030504020204" pitchFamily="34" charset="0"/>
              </a:rPr>
              <a:t> said, “I will cause all my goodness to pass in front of you, and I will proclaim my name, the </a:t>
            </a:r>
            <a:r>
              <a:rPr lang="en-AU" sz="3600" cap="small" dirty="0">
                <a:latin typeface="Open Sans" panose="020B0606030504020204" pitchFamily="34" charset="0"/>
                <a:ea typeface="Open Sans" panose="020B0606030504020204" pitchFamily="34" charset="0"/>
                <a:cs typeface="Open Sans" panose="020B0606030504020204" pitchFamily="34" charset="0"/>
              </a:rPr>
              <a:t>Lord</a:t>
            </a:r>
            <a:r>
              <a:rPr lang="en-AU" sz="3600" dirty="0">
                <a:latin typeface="Open Sans" panose="020B0606030504020204" pitchFamily="34" charset="0"/>
                <a:ea typeface="Open Sans" panose="020B0606030504020204" pitchFamily="34" charset="0"/>
                <a:cs typeface="Open Sans" panose="020B0606030504020204" pitchFamily="34" charset="0"/>
              </a:rPr>
              <a:t>, in your presence. I will have mercy on whom I will have mercy, and I will have compassion on whom I will have compassion. </a:t>
            </a:r>
          </a:p>
        </p:txBody>
      </p:sp>
    </p:spTree>
    <p:extLst>
      <p:ext uri="{BB962C8B-B14F-4D97-AF65-F5344CB8AC3E}">
        <p14:creationId xmlns:p14="http://schemas.microsoft.com/office/powerpoint/2010/main" val="240189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544CF-DED5-E825-081D-DD7A641875E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F8BC5CE-3C2D-47A3-D8B8-98E707B19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CC035EF-024A-85D7-A2CE-8AC433792C4D}"/>
              </a:ext>
            </a:extLst>
          </p:cNvPr>
          <p:cNvSpPr txBox="1"/>
          <p:nvPr/>
        </p:nvSpPr>
        <p:spPr>
          <a:xfrm>
            <a:off x="2998837" y="544018"/>
            <a:ext cx="8308259" cy="5632311"/>
          </a:xfrm>
          <a:prstGeom prst="rect">
            <a:avLst/>
          </a:prstGeom>
          <a:noFill/>
        </p:spPr>
        <p:txBody>
          <a:bodyPr wrap="square">
            <a:spAutoFit/>
          </a:bodyPr>
          <a:lstStyle/>
          <a:p>
            <a:pPr lvl="0" algn="just">
              <a:defRPr/>
            </a:pPr>
            <a:r>
              <a:rPr lang="en-AU" sz="3600" baseline="30000" dirty="0">
                <a:latin typeface="Open Sans" panose="020B0606030504020204" pitchFamily="34" charset="0"/>
                <a:ea typeface="Open Sans" panose="020B0606030504020204" pitchFamily="34" charset="0"/>
                <a:cs typeface="Open Sans" panose="020B0606030504020204" pitchFamily="34" charset="0"/>
              </a:rPr>
              <a:t>20 </a:t>
            </a:r>
            <a:r>
              <a:rPr lang="en-AU" sz="3600" dirty="0">
                <a:latin typeface="Open Sans" panose="020B0606030504020204" pitchFamily="34" charset="0"/>
                <a:ea typeface="Open Sans" panose="020B0606030504020204" pitchFamily="34" charset="0"/>
                <a:cs typeface="Open Sans" panose="020B0606030504020204" pitchFamily="34" charset="0"/>
              </a:rPr>
              <a:t>But,” he said, “you cannot see my face, for no one may see me and live.” </a:t>
            </a:r>
            <a:r>
              <a:rPr lang="en-AU" sz="3600" baseline="30000" dirty="0">
                <a:latin typeface="Open Sans" panose="020B0606030504020204" pitchFamily="34" charset="0"/>
                <a:ea typeface="Open Sans" panose="020B0606030504020204" pitchFamily="34" charset="0"/>
                <a:cs typeface="Open Sans" panose="020B0606030504020204" pitchFamily="34" charset="0"/>
              </a:rPr>
              <a:t>21 </a:t>
            </a:r>
            <a:r>
              <a:rPr lang="en-AU" sz="3600" dirty="0">
                <a:latin typeface="Open Sans" panose="020B0606030504020204" pitchFamily="34" charset="0"/>
                <a:ea typeface="Open Sans" panose="020B0606030504020204" pitchFamily="34" charset="0"/>
                <a:cs typeface="Open Sans" panose="020B0606030504020204" pitchFamily="34" charset="0"/>
              </a:rPr>
              <a:t>Then the </a:t>
            </a:r>
            <a:r>
              <a:rPr lang="en-AU" sz="3600" cap="small" dirty="0">
                <a:latin typeface="Open Sans" panose="020B0606030504020204" pitchFamily="34" charset="0"/>
                <a:ea typeface="Open Sans" panose="020B0606030504020204" pitchFamily="34" charset="0"/>
                <a:cs typeface="Open Sans" panose="020B0606030504020204" pitchFamily="34" charset="0"/>
              </a:rPr>
              <a:t>Lord</a:t>
            </a:r>
            <a:r>
              <a:rPr lang="en-AU" sz="3600" dirty="0">
                <a:latin typeface="Open Sans" panose="020B0606030504020204" pitchFamily="34" charset="0"/>
                <a:ea typeface="Open Sans" panose="020B0606030504020204" pitchFamily="34" charset="0"/>
                <a:cs typeface="Open Sans" panose="020B0606030504020204" pitchFamily="34" charset="0"/>
              </a:rPr>
              <a:t> said, “There is a place near me where you may stand on a rock. </a:t>
            </a:r>
            <a:r>
              <a:rPr lang="en-AU" sz="3600" baseline="30000" dirty="0">
                <a:latin typeface="Open Sans" panose="020B0606030504020204" pitchFamily="34" charset="0"/>
                <a:ea typeface="Open Sans" panose="020B0606030504020204" pitchFamily="34" charset="0"/>
                <a:cs typeface="Open Sans" panose="020B0606030504020204" pitchFamily="34" charset="0"/>
              </a:rPr>
              <a:t>22 </a:t>
            </a:r>
            <a:r>
              <a:rPr lang="en-AU" sz="3600" dirty="0">
                <a:latin typeface="Open Sans" panose="020B0606030504020204" pitchFamily="34" charset="0"/>
                <a:ea typeface="Open Sans" panose="020B0606030504020204" pitchFamily="34" charset="0"/>
                <a:cs typeface="Open Sans" panose="020B0606030504020204" pitchFamily="34" charset="0"/>
              </a:rPr>
              <a:t>When my glory passes by, I will put you in a cleft in the rock and cover you with my hand until I have passed by. </a:t>
            </a:r>
            <a:r>
              <a:rPr lang="en-AU" sz="3600" baseline="30000" dirty="0">
                <a:latin typeface="Open Sans" panose="020B0606030504020204" pitchFamily="34" charset="0"/>
                <a:ea typeface="Open Sans" panose="020B0606030504020204" pitchFamily="34" charset="0"/>
                <a:cs typeface="Open Sans" panose="020B0606030504020204" pitchFamily="34" charset="0"/>
              </a:rPr>
              <a:t>23 </a:t>
            </a:r>
            <a:r>
              <a:rPr lang="en-AU" sz="3600" dirty="0">
                <a:latin typeface="Open Sans" panose="020B0606030504020204" pitchFamily="34" charset="0"/>
                <a:ea typeface="Open Sans" panose="020B0606030504020204" pitchFamily="34" charset="0"/>
                <a:cs typeface="Open Sans" panose="020B0606030504020204" pitchFamily="34" charset="0"/>
              </a:rPr>
              <a:t>Then I will remove my hand and you will see my back; but my face must not be seen.”</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8213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BDA3B-DE3A-7015-C505-1E6892F80B3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2FAA6CF-9E0E-AD9B-DB4A-CBF788A29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695416-04B3-8E4C-EE5A-FF0B6ABE0B4A}"/>
              </a:ext>
            </a:extLst>
          </p:cNvPr>
          <p:cNvSpPr txBox="1">
            <a:spLocks/>
          </p:cNvSpPr>
          <p:nvPr/>
        </p:nvSpPr>
        <p:spPr>
          <a:xfrm>
            <a:off x="2600975" y="474110"/>
            <a:ext cx="9284730"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EXODUS 34:5-8 </a:t>
            </a:r>
          </a:p>
        </p:txBody>
      </p:sp>
      <p:sp>
        <p:nvSpPr>
          <p:cNvPr id="3" name="TextBox 2">
            <a:extLst>
              <a:ext uri="{FF2B5EF4-FFF2-40B4-BE49-F238E27FC236}">
                <a16:creationId xmlns:a16="http://schemas.microsoft.com/office/drawing/2014/main" id="{FEA0E9B7-9695-7EDF-2970-22D4CBD80683}"/>
              </a:ext>
            </a:extLst>
          </p:cNvPr>
          <p:cNvSpPr txBox="1"/>
          <p:nvPr/>
        </p:nvSpPr>
        <p:spPr>
          <a:xfrm>
            <a:off x="2600975" y="1483361"/>
            <a:ext cx="9020006"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Then the </a:t>
            </a:r>
            <a:r>
              <a:rPr kumimoji="0" lang="en-AU" sz="3600" b="0" i="0" u="none" strike="noStrike" kern="1200" cap="small"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Lord</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came down in the cloud and stood there with him and proclaimed his name, the </a:t>
            </a:r>
            <a:r>
              <a:rPr kumimoji="0" lang="en-AU" sz="3600" b="0" i="0" u="none" strike="noStrike" kern="1200" cap="small"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Lord</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AU"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he passed in front of Moses, proclaiming, “The </a:t>
            </a:r>
            <a:r>
              <a:rPr kumimoji="0" lang="en-AU" sz="3600" b="0" i="0" u="none" strike="noStrike" kern="1200" cap="small"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Lord</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the </a:t>
            </a:r>
            <a:r>
              <a:rPr kumimoji="0" lang="en-AU" sz="3600" b="0" i="0" u="none" strike="noStrike" kern="1200" cap="small"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Lord</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the compassionate [merciful] and gracious God, slow to anger, abounding in love and faithfulness, </a:t>
            </a:r>
            <a:r>
              <a:rPr kumimoji="0" lang="en-AU" sz="36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7 </a:t>
            </a: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maintaining love to thousands, and forgiving wickedness, rebellion and sin. </a:t>
            </a:r>
            <a:endParaRPr kumimoji="0" lang="en-US"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46220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8795</TotalTime>
  <Words>1241</Words>
  <Application>Microsoft Office PowerPoint</Application>
  <PresentationFormat>Widescreen</PresentationFormat>
  <Paragraphs>56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Christie</dc:creator>
  <cp:lastModifiedBy>Michael Christie</cp:lastModifiedBy>
  <cp:revision>2</cp:revision>
  <cp:lastPrinted>2026-02-13T10:02:49Z</cp:lastPrinted>
  <dcterms:created xsi:type="dcterms:W3CDTF">2026-02-03T01:30:39Z</dcterms:created>
  <dcterms:modified xsi:type="dcterms:W3CDTF">2026-02-17T07:12:37Z</dcterms:modified>
</cp:coreProperties>
</file>